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3" r:id="rId4"/>
  </p:sldMasterIdLst>
  <p:notesMasterIdLst>
    <p:notesMasterId r:id="rId28"/>
  </p:notesMasterIdLst>
  <p:handoutMasterIdLst>
    <p:handoutMasterId r:id="rId29"/>
  </p:handoutMasterIdLst>
  <p:sldIdLst>
    <p:sldId id="2147474167" r:id="rId5"/>
    <p:sldId id="2147308036" r:id="rId6"/>
    <p:sldId id="264" r:id="rId7"/>
    <p:sldId id="2147475352" r:id="rId8"/>
    <p:sldId id="2147475336" r:id="rId9"/>
    <p:sldId id="419" r:id="rId10"/>
    <p:sldId id="2147475346" r:id="rId11"/>
    <p:sldId id="439" r:id="rId12"/>
    <p:sldId id="2147475318" r:id="rId13"/>
    <p:sldId id="2147475347" r:id="rId14"/>
    <p:sldId id="451" r:id="rId15"/>
    <p:sldId id="2147475348" r:id="rId16"/>
    <p:sldId id="449" r:id="rId17"/>
    <p:sldId id="450" r:id="rId18"/>
    <p:sldId id="2147475319" r:id="rId19"/>
    <p:sldId id="2147475326" r:id="rId20"/>
    <p:sldId id="2147475349" r:id="rId21"/>
    <p:sldId id="2147475343" r:id="rId22"/>
    <p:sldId id="2147475350" r:id="rId23"/>
    <p:sldId id="418" r:id="rId24"/>
    <p:sldId id="2147475351" r:id="rId25"/>
    <p:sldId id="2147475341" r:id="rId26"/>
    <p:sldId id="413" r:id="rId27"/>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IntelOne Display Light" panose="020B0403020203020204" pitchFamily="34" charset="0"/>
      <p:regular r:id="rId34"/>
    </p:embeddedFont>
    <p:embeddedFont>
      <p:font typeface="IntelOne Display Regular" panose="020B0503020203020204" pitchFamily="34" charset="0"/>
      <p:regular r:id="rId35"/>
    </p:embeddedFont>
    <p:embeddedFont>
      <p:font typeface="IntelOne Text" panose="020B0503020203020204" pitchFamily="34" charset="0"/>
      <p:regular r:id="rId36"/>
      <p:italic r:id="rId37"/>
    </p:embeddedFont>
    <p:embeddedFont>
      <p:font typeface="IntelOne Text Bold" panose="020B0803020203020204" pitchFamily="34" charset="0"/>
      <p:bold r:id="rId38"/>
      <p:boldItalic r:id="rId39"/>
    </p:embeddedFont>
    <p:embeddedFont>
      <p:font typeface="IntelOne Text Light" panose="020B0403020203020204" pitchFamily="34" charset="0"/>
      <p:regular r:id="rId40"/>
      <p:italic r:id="rId41"/>
    </p:embeddedFont>
    <p:embeddedFont>
      <p:font typeface="IntelOne Text Medium" panose="020B0703020203020204" pitchFamily="3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4E697D"/>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972" autoAdjust="0"/>
  </p:normalViewPr>
  <p:slideViewPr>
    <p:cSldViewPr snapToGrid="0">
      <p:cViewPr varScale="1">
        <p:scale>
          <a:sx n="62" d="100"/>
          <a:sy n="62" d="100"/>
        </p:scale>
        <p:origin x="1382" y="4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st, Wendy" userId="681b90a1-250f-4c78-9c78-720c7c396c94" providerId="ADAL" clId="{234FFAA1-C5E3-4FD2-8948-67E60C0796E3}"/>
    <pc:docChg chg="modSld">
      <pc:chgData name="West, Wendy" userId="681b90a1-250f-4c78-9c78-720c7c396c94" providerId="ADAL" clId="{234FFAA1-C5E3-4FD2-8948-67E60C0796E3}" dt="2023-09-18T21:18:12.464" v="4"/>
      <pc:docMkLst>
        <pc:docMk/>
      </pc:docMkLst>
      <pc:sldChg chg="modNotesTx">
        <pc:chgData name="West, Wendy" userId="681b90a1-250f-4c78-9c78-720c7c396c94" providerId="ADAL" clId="{234FFAA1-C5E3-4FD2-8948-67E60C0796E3}" dt="2023-09-18T21:18:12.464" v="4"/>
        <pc:sldMkLst>
          <pc:docMk/>
          <pc:sldMk cId="901666706" sldId="413"/>
        </pc:sldMkLst>
      </pc:sldChg>
      <pc:sldChg chg="modNotesTx">
        <pc:chgData name="West, Wendy" userId="681b90a1-250f-4c78-9c78-720c7c396c94" providerId="ADAL" clId="{234FFAA1-C5E3-4FD2-8948-67E60C0796E3}" dt="2023-09-18T21:17:22.264" v="1"/>
        <pc:sldMkLst>
          <pc:docMk/>
          <pc:sldMk cId="3121473524" sldId="418"/>
        </pc:sldMkLst>
      </pc:sldChg>
      <pc:sldChg chg="modNotesTx">
        <pc:chgData name="West, Wendy" userId="681b90a1-250f-4c78-9c78-720c7c396c94" providerId="ADAL" clId="{234FFAA1-C5E3-4FD2-8948-67E60C0796E3}" dt="2023-09-18T21:17:57.952" v="3"/>
        <pc:sldMkLst>
          <pc:docMk/>
          <pc:sldMk cId="559681861" sldId="2147475341"/>
        </pc:sldMkLst>
      </pc:sldChg>
      <pc:sldChg chg="modNotesTx">
        <pc:chgData name="West, Wendy" userId="681b90a1-250f-4c78-9c78-720c7c396c94" providerId="ADAL" clId="{234FFAA1-C5E3-4FD2-8948-67E60C0796E3}" dt="2023-09-18T21:17:04.140" v="0"/>
        <pc:sldMkLst>
          <pc:docMk/>
          <pc:sldMk cId="1015864740" sldId="2147475350"/>
        </pc:sldMkLst>
      </pc:sldChg>
      <pc:sldChg chg="modNotesTx">
        <pc:chgData name="West, Wendy" userId="681b90a1-250f-4c78-9c78-720c7c396c94" providerId="ADAL" clId="{234FFAA1-C5E3-4FD2-8948-67E60C0796E3}" dt="2023-09-18T21:17:40.877" v="2"/>
        <pc:sldMkLst>
          <pc:docMk/>
          <pc:sldMk cId="545447067" sldId="214747535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211007-55DD-4953-AA4C-568C7B9607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567F65-DC68-4D72-B0D6-C6DEFAE5A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64F017-A209-439E-A6E7-15E23391106E}" type="datetimeFigureOut">
              <a:rPr lang="en-US" smtClean="0"/>
              <a:t>9/18/2023</a:t>
            </a:fld>
            <a:endParaRPr lang="en-US"/>
          </a:p>
        </p:txBody>
      </p:sp>
      <p:sp>
        <p:nvSpPr>
          <p:cNvPr id="4" name="Footer Placeholder 3">
            <a:extLst>
              <a:ext uri="{FF2B5EF4-FFF2-40B4-BE49-F238E27FC236}">
                <a16:creationId xmlns:a16="http://schemas.microsoft.com/office/drawing/2014/main" id="{7B566DC2-A8B8-4C33-A060-005B53726C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8570C6-85C2-4AE0-96F9-E1FC620A57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2D0A4D-AC6F-4705-8F3E-F6ED0C7AB3F2}" type="slidenum">
              <a:rPr lang="en-US" smtClean="0"/>
              <a:t>‹#›</a:t>
            </a:fld>
            <a:endParaRPr lang="en-US"/>
          </a:p>
        </p:txBody>
      </p:sp>
    </p:spTree>
    <p:extLst>
      <p:ext uri="{BB962C8B-B14F-4D97-AF65-F5344CB8AC3E}">
        <p14:creationId xmlns:p14="http://schemas.microsoft.com/office/powerpoint/2010/main" val="3320930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3EC105-3E63-4709-9ECA-2EB22CB2AA34}"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92567-D7D7-4223-A842-9A06E6D4E1F9}" type="slidenum">
              <a:rPr lang="en-US" smtClean="0"/>
              <a:t>‹#›</a:t>
            </a:fld>
            <a:endParaRPr lang="en-US"/>
          </a:p>
        </p:txBody>
      </p:sp>
    </p:spTree>
    <p:extLst>
      <p:ext uri="{BB962C8B-B14F-4D97-AF65-F5344CB8AC3E}">
        <p14:creationId xmlns:p14="http://schemas.microsoft.com/office/powerpoint/2010/main" val="322756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Paul Schneider.</a:t>
            </a:r>
          </a:p>
          <a:p>
            <a:r>
              <a:rPr lang="en-US" dirty="0"/>
              <a:t>I am a principal engineer with Intel, working with industrial automation software.</a:t>
            </a:r>
          </a:p>
          <a:p>
            <a:r>
              <a:rPr lang="en-US" dirty="0"/>
              <a:t>Today I would like to introduce you to our factory automation software products from Intel automated factory solutions.</a:t>
            </a:r>
          </a:p>
          <a:p>
            <a:endParaRPr lang="en-US" dirty="0"/>
          </a:p>
        </p:txBody>
      </p:sp>
    </p:spTree>
    <p:extLst>
      <p:ext uri="{BB962C8B-B14F-4D97-AF65-F5344CB8AC3E}">
        <p14:creationId xmlns:p14="http://schemas.microsoft.com/office/powerpoint/2010/main" val="2833817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talk about Intel Factory optimizer.</a:t>
            </a:r>
          </a:p>
        </p:txBody>
      </p:sp>
      <p:sp>
        <p:nvSpPr>
          <p:cNvPr id="4" name="Slide Number Placeholder 3"/>
          <p:cNvSpPr>
            <a:spLocks noGrp="1"/>
          </p:cNvSpPr>
          <p:nvPr>
            <p:ph type="sldNum" sz="quarter" idx="5"/>
          </p:nvPr>
        </p:nvSpPr>
        <p:spPr/>
        <p:txBody>
          <a:bodyPr/>
          <a:lstStyle/>
          <a:p>
            <a:fld id="{43D92567-D7D7-4223-A842-9A06E6D4E1F9}" type="slidenum">
              <a:rPr lang="en-US" smtClean="0"/>
              <a:t>10</a:t>
            </a:fld>
            <a:endParaRPr lang="en-US"/>
          </a:p>
        </p:txBody>
      </p:sp>
    </p:spTree>
    <p:extLst>
      <p:ext uri="{BB962C8B-B14F-4D97-AF65-F5344CB8AC3E}">
        <p14:creationId xmlns:p14="http://schemas.microsoft.com/office/powerpoint/2010/main" val="2221443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Intel Factory Optimizer integrates continuously running simulations to produce AI based predictions of optimal factory scheduling configurations that further optimizes Pathfinder simulations.</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It eliminates manual trial-and-error or ad hoc work and helps with balancing factory throughput time and asset utilization seamlessly.</a:t>
            </a:r>
          </a:p>
        </p:txBody>
      </p:sp>
      <p:sp>
        <p:nvSpPr>
          <p:cNvPr id="4" name="Slide Number Placeholder 3"/>
          <p:cNvSpPr>
            <a:spLocks noGrp="1"/>
          </p:cNvSpPr>
          <p:nvPr>
            <p:ph type="sldNum" sz="quarter" idx="5"/>
          </p:nvPr>
        </p:nvSpPr>
        <p:spPr/>
        <p:txBody>
          <a:bodyPr/>
          <a:lstStyle/>
          <a:p>
            <a:fld id="{43D92567-D7D7-4223-A842-9A06E6D4E1F9}" type="slidenum">
              <a:rPr lang="en-US" smtClean="0"/>
              <a:t>11</a:t>
            </a:fld>
            <a:endParaRPr lang="en-US"/>
          </a:p>
        </p:txBody>
      </p:sp>
    </p:spTree>
    <p:extLst>
      <p:ext uri="{BB962C8B-B14F-4D97-AF65-F5344CB8AC3E}">
        <p14:creationId xmlns:p14="http://schemas.microsoft.com/office/powerpoint/2010/main" val="2597788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Yu Mincho" panose="02020400000000000000" pitchFamily="18" charset="-128"/>
                <a:cs typeface="Arial" panose="020B0604020202020204" pitchFamily="34" charset="0"/>
              </a:rPr>
              <a:t>Next, we'll discuss Intel Factory Recon, a breakthrough disruptive factory visual data digital twin.</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12</a:t>
            </a:fld>
            <a:endParaRPr lang="en-US"/>
          </a:p>
        </p:txBody>
      </p:sp>
    </p:spTree>
    <p:extLst>
      <p:ext uri="{BB962C8B-B14F-4D97-AF65-F5344CB8AC3E}">
        <p14:creationId xmlns:p14="http://schemas.microsoft.com/office/powerpoint/2010/main" val="3444759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Intel Factory Recon is a rich, visual Digital twin that allows users to visualize full campus operations utilizing three modes.</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In live mode, Recon provides views of automated material handling systems and production equipment together and instantly visualize operational issues and gather data to enable quick response and mitigation.</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In playback Mode, Recon provides instant playback of historical factory data to rapidly identify where faults occur, and speeds up the identification of root causes, all at significantly reduced cost.</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In simulation mode, Recon can test out what-if scenarios with new layout configurations or see the effect of future planned maintenance on the factory. In doing so, it can also identify break points before work even starts.</a:t>
            </a:r>
          </a:p>
        </p:txBody>
      </p:sp>
      <p:sp>
        <p:nvSpPr>
          <p:cNvPr id="4" name="Slide Number Placeholder 3"/>
          <p:cNvSpPr>
            <a:spLocks noGrp="1"/>
          </p:cNvSpPr>
          <p:nvPr>
            <p:ph type="sldNum" sz="quarter" idx="5"/>
          </p:nvPr>
        </p:nvSpPr>
        <p:spPr/>
        <p:txBody>
          <a:bodyPr/>
          <a:lstStyle/>
          <a:p>
            <a:fld id="{43D92567-D7D7-4223-A842-9A06E6D4E1F9}" type="slidenum">
              <a:rPr lang="en-US" smtClean="0"/>
              <a:t>13</a:t>
            </a:fld>
            <a:endParaRPr lang="en-US"/>
          </a:p>
        </p:txBody>
      </p:sp>
    </p:spTree>
    <p:extLst>
      <p:ext uri="{BB962C8B-B14F-4D97-AF65-F5344CB8AC3E}">
        <p14:creationId xmlns:p14="http://schemas.microsoft.com/office/powerpoint/2010/main" val="1394252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In the Intel Recon UI sample below, production equipment and automated material handling systems are visually displayed. Real time vehicle positions are updated on the screen automatically.</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There are factory links for quick camera panning to places of interest. Colors of each of the objects change for equipment status changes.</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In depth statistics of multiple selected objects including lot details, vehicle details and storage devices can be displayed at once.</a:t>
            </a:r>
          </a:p>
        </p:txBody>
      </p:sp>
      <p:sp>
        <p:nvSpPr>
          <p:cNvPr id="4" name="Slide Number Placeholder 3"/>
          <p:cNvSpPr>
            <a:spLocks noGrp="1"/>
          </p:cNvSpPr>
          <p:nvPr>
            <p:ph type="sldNum" sz="quarter" idx="5"/>
          </p:nvPr>
        </p:nvSpPr>
        <p:spPr/>
        <p:txBody>
          <a:bodyPr/>
          <a:lstStyle/>
          <a:p>
            <a:fld id="{43D92567-D7D7-4223-A842-9A06E6D4E1F9}" type="slidenum">
              <a:rPr lang="en-US" smtClean="0"/>
              <a:t>14</a:t>
            </a:fld>
            <a:endParaRPr lang="en-US"/>
          </a:p>
        </p:txBody>
      </p:sp>
    </p:spTree>
    <p:extLst>
      <p:ext uri="{BB962C8B-B14F-4D97-AF65-F5344CB8AC3E}">
        <p14:creationId xmlns:p14="http://schemas.microsoft.com/office/powerpoint/2010/main" val="1273880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As with Pathfinder, the Intel Factory Recon application has been utilized by Sony SCK to achieve real results.</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Recon has enabled better transfer management, more efficient manufacturing, and increased overall fab efficiency.</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Sony’s operational excellence improvement has been dramatic. Sony has seen a 32% reduction in mean time to repair.</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The SCK engineers have also shared their direct feedback:</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The ability to view what is happening on the factory floor on one screen makes it easier to grasp the impact of the problem, not only for factory automation users, but for the entire manufacturing team.</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Factory Recon playback mode allows SCK to see how anomalies happen and can provide feedback for troubleshooting future issues.</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15</a:t>
            </a:fld>
            <a:endParaRPr lang="en-US"/>
          </a:p>
        </p:txBody>
      </p:sp>
    </p:spTree>
    <p:extLst>
      <p:ext uri="{BB962C8B-B14F-4D97-AF65-F5344CB8AC3E}">
        <p14:creationId xmlns:p14="http://schemas.microsoft.com/office/powerpoint/2010/main" val="123067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You may think that Intel automatically incorporates our solutions in our IT Environment. However, that is not the case. </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Intel follows strict due diligence when selecting any solution to use in our environment including our own.</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After thorough research and testing, I am happy to say that Intel Factory Recon won our supplier selection process.</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It was determined that nothing like it exists in the market and was the best fit for our needs. </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We will be incorporating this solution into Intel's fabs, including five major fabrication campuses around the world.</a:t>
            </a:r>
          </a:p>
        </p:txBody>
      </p:sp>
      <p:sp>
        <p:nvSpPr>
          <p:cNvPr id="4" name="Slide Number Placeholder 3"/>
          <p:cNvSpPr>
            <a:spLocks noGrp="1"/>
          </p:cNvSpPr>
          <p:nvPr>
            <p:ph type="sldNum" sz="quarter" idx="5"/>
          </p:nvPr>
        </p:nvSpPr>
        <p:spPr/>
        <p:txBody>
          <a:bodyPr/>
          <a:lstStyle/>
          <a:p>
            <a:fld id="{43D92567-D7D7-4223-A842-9A06E6D4E1F9}" type="slidenum">
              <a:rPr lang="en-US" smtClean="0"/>
              <a:t>16</a:t>
            </a:fld>
            <a:endParaRPr lang="en-US"/>
          </a:p>
        </p:txBody>
      </p:sp>
    </p:spTree>
    <p:extLst>
      <p:ext uri="{BB962C8B-B14F-4D97-AF65-F5344CB8AC3E}">
        <p14:creationId xmlns:p14="http://schemas.microsoft.com/office/powerpoint/2010/main" val="227113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Yu Mincho" panose="02020400000000000000" pitchFamily="18" charset="-128"/>
                <a:cs typeface="Arial" panose="020B0604020202020204" pitchFamily="34" charset="0"/>
              </a:rPr>
              <a:t>Next, we'll talk about Intel Factory adapter - an intelligent metrology skipping and dynamic equipment process job creation capability.</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17</a:t>
            </a:fld>
            <a:endParaRPr lang="en-US"/>
          </a:p>
        </p:txBody>
      </p:sp>
    </p:spTree>
    <p:extLst>
      <p:ext uri="{BB962C8B-B14F-4D97-AF65-F5344CB8AC3E}">
        <p14:creationId xmlns:p14="http://schemas.microsoft.com/office/powerpoint/2010/main" val="2211122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Intel Factory Adapter provides 2 main features.</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The first one is intelligent metrology sampling, which optimizes measurement equipment resources through intelligent sampling plans.</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This frees up factory floor space for more process equipment.</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Based on Intel manufacturing experience, we can reduce capital for metrology equipment by 63% and reduce throughput time 11% by using these intelligent sampling plans.</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The second feature of adapter is intelligent process job creation, which dynamically adapts the process to ever-changing factory conditions by using real-time, lot and equipment quality data. Through its pervasive use, yields can be improved, problematic process chambers and product flows can automatically be contained, and it also improves the human efficiency used to manage the production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D61C8689-8455-3546-ADF9-3B7273760F66}" type="slidenum">
              <a:rPr lang="en-US" smtClean="0"/>
              <a:pPr/>
              <a:t>18</a:t>
            </a:fld>
            <a:endParaRPr lang="en-US"/>
          </a:p>
        </p:txBody>
      </p:sp>
    </p:spTree>
    <p:extLst>
      <p:ext uri="{BB962C8B-B14F-4D97-AF65-F5344CB8AC3E}">
        <p14:creationId xmlns:p14="http://schemas.microsoft.com/office/powerpoint/2010/main" val="2558061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Yu Mincho" panose="02020400000000000000" pitchFamily="18" charset="-128"/>
                <a:cs typeface="Arial" panose="020B0604020202020204" pitchFamily="34" charset="0"/>
              </a:rPr>
              <a:t>Intel Factory Pathfinder for Enterprise allows for accurate high speed supply chain decisions.</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19</a:t>
            </a:fld>
            <a:endParaRPr lang="en-US"/>
          </a:p>
        </p:txBody>
      </p:sp>
    </p:spTree>
    <p:extLst>
      <p:ext uri="{BB962C8B-B14F-4D97-AF65-F5344CB8AC3E}">
        <p14:creationId xmlns:p14="http://schemas.microsoft.com/office/powerpoint/2010/main" val="340918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IntelOne Display Regular" panose="020B05030202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IntelOne Display Regular" panose="020B0503020203020204" pitchFamily="34" charset="0"/>
              <a:ea typeface="+mn-ea"/>
              <a:cs typeface="+mn-cs"/>
            </a:endParaRPr>
          </a:p>
        </p:txBody>
      </p:sp>
    </p:spTree>
    <p:extLst>
      <p:ext uri="{BB962C8B-B14F-4D97-AF65-F5344CB8AC3E}">
        <p14:creationId xmlns:p14="http://schemas.microsoft.com/office/powerpoint/2010/main" val="3685565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Intel Factory Pathfinder for Enterprise can be used to combine Intel Factory Pathfinder simulations from multiple factory campuses.</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Data is exchanged between the local sites and the enterprise as detailed or aggregated simulation data.</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It is used to optimize product assignment to factories, reduce customer order response time and precisely forecast delivery dates.</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The local instances of Pathfinder at each site are used to optimize local factory campus output and balance conditions in the factory to match current needs and factory configurations.</a:t>
            </a:r>
          </a:p>
        </p:txBody>
      </p:sp>
      <p:sp>
        <p:nvSpPr>
          <p:cNvPr id="4" name="Slide Number Placeholder 3"/>
          <p:cNvSpPr>
            <a:spLocks noGrp="1"/>
          </p:cNvSpPr>
          <p:nvPr>
            <p:ph type="sldNum" sz="quarter" idx="5"/>
          </p:nvPr>
        </p:nvSpPr>
        <p:spPr/>
        <p:txBody>
          <a:bodyPr/>
          <a:lstStyle/>
          <a:p>
            <a:fld id="{43D92567-D7D7-4223-A842-9A06E6D4E1F9}" type="slidenum">
              <a:rPr lang="en-US" smtClean="0"/>
              <a:t>20</a:t>
            </a:fld>
            <a:endParaRPr lang="en-US"/>
          </a:p>
        </p:txBody>
      </p:sp>
    </p:spTree>
    <p:extLst>
      <p:ext uri="{BB962C8B-B14F-4D97-AF65-F5344CB8AC3E}">
        <p14:creationId xmlns:p14="http://schemas.microsoft.com/office/powerpoint/2010/main" val="567502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As mentioned earlier, we have published some papers with more information on the AFS product suite.</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These are easily searchable on the Intel website using their titles:</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“Optimizing Factory Performance with Digital Twins,” and “Intel and Sony Semiconductor Corporation Solutions Advance Digital Twin Technology for Manufacturing.”</a:t>
            </a:r>
            <a:br>
              <a:rPr lang="en-US" sz="1800" dirty="0">
                <a:effectLst/>
                <a:latin typeface="Calibri" panose="020F0502020204030204" pitchFamily="34" charset="0"/>
                <a:ea typeface="Yu Mincho" panose="02020400000000000000" pitchFamily="18" charset="-128"/>
                <a:cs typeface="Arial" panose="020B0604020202020204" pitchFamily="34" charset="0"/>
              </a:rPr>
            </a:br>
            <a:endParaRPr lang="en-US" sz="18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43D92567-D7D7-4223-A842-9A06E6D4E1F9}" type="slidenum">
              <a:rPr lang="en-US" smtClean="0"/>
              <a:t>21</a:t>
            </a:fld>
            <a:endParaRPr lang="en-US"/>
          </a:p>
        </p:txBody>
      </p:sp>
    </p:spTree>
    <p:extLst>
      <p:ext uri="{BB962C8B-B14F-4D97-AF65-F5344CB8AC3E}">
        <p14:creationId xmlns:p14="http://schemas.microsoft.com/office/powerpoint/2010/main" val="2622492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br>
              <a:rPr lang="en-US" sz="1800" dirty="0">
                <a:effectLst/>
                <a:latin typeface="Calibri" panose="020F0502020204030204" pitchFamily="34" charset="0"/>
                <a:ea typeface="Yu Mincho" panose="02020400000000000000" pitchFamily="18" charset="-128"/>
                <a:cs typeface="Arial" panose="020B0604020202020204" pitchFamily="34" charset="0"/>
              </a:rPr>
            </a:br>
            <a:r>
              <a:rPr lang="en-US" sz="1800" dirty="0">
                <a:effectLst/>
                <a:latin typeface="Calibri" panose="020F0502020204030204" pitchFamily="34" charset="0"/>
                <a:ea typeface="Yu Mincho" panose="02020400000000000000" pitchFamily="18" charset="-128"/>
                <a:cs typeface="Arial" panose="020B0604020202020204" pitchFamily="34" charset="0"/>
              </a:rPr>
              <a:t>If you would like more information on Intel AFS software, please contact your sales representative or send an email directly to the AFS team at afs.info@intel.com.</a:t>
            </a:r>
            <a:br>
              <a:rPr lang="en-US" sz="1800" dirty="0">
                <a:effectLst/>
                <a:latin typeface="Calibri" panose="020F0502020204030204" pitchFamily="34" charset="0"/>
                <a:ea typeface="Yu Mincho" panose="02020400000000000000" pitchFamily="18" charset="-128"/>
                <a:cs typeface="Arial" panose="020B0604020202020204" pitchFamily="34" charset="0"/>
              </a:rPr>
            </a:br>
            <a:br>
              <a:rPr lang="en-US" sz="1800" dirty="0">
                <a:effectLst/>
                <a:latin typeface="Calibri" panose="020F0502020204030204" pitchFamily="34" charset="0"/>
                <a:ea typeface="Yu Mincho" panose="02020400000000000000" pitchFamily="18" charset="-128"/>
                <a:cs typeface="Arial" panose="020B0604020202020204" pitchFamily="34" charset="0"/>
              </a:rPr>
            </a:br>
            <a:r>
              <a:rPr lang="en-US" sz="1800" dirty="0">
                <a:effectLst/>
                <a:latin typeface="Calibri" panose="020F0502020204030204" pitchFamily="34" charset="0"/>
                <a:ea typeface="Yu Mincho" panose="02020400000000000000" pitchFamily="18" charset="-128"/>
                <a:cs typeface="Arial" panose="020B0604020202020204" pitchFamily="34" charset="0"/>
              </a:rPr>
              <a:t>We appreciate your interest in Intel AFS products.</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22</a:t>
            </a:fld>
            <a:endParaRPr lang="en-US"/>
          </a:p>
        </p:txBody>
      </p:sp>
    </p:spTree>
    <p:extLst>
      <p:ext uri="{BB962C8B-B14F-4D97-AF65-F5344CB8AC3E}">
        <p14:creationId xmlns:p14="http://schemas.microsoft.com/office/powerpoint/2010/main" val="2717235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Yu Mincho" panose="02020400000000000000" pitchFamily="18" charset="-128"/>
                <a:cs typeface="Arial" panose="020B0604020202020204" pitchFamily="34" charset="0"/>
              </a:rPr>
              <a:t>Thank you for watching and we look forward to talking with you soon.</a:t>
            </a:r>
          </a:p>
        </p:txBody>
      </p:sp>
      <p:sp>
        <p:nvSpPr>
          <p:cNvPr id="4" name="Slide Number Placeholder 3"/>
          <p:cNvSpPr>
            <a:spLocks noGrp="1"/>
          </p:cNvSpPr>
          <p:nvPr>
            <p:ph type="sldNum" sz="quarter" idx="5"/>
          </p:nvPr>
        </p:nvSpPr>
        <p:spPr/>
        <p:txBody>
          <a:bodyPr/>
          <a:lstStyle/>
          <a:p>
            <a:fld id="{43D92567-D7D7-4223-A842-9A06E6D4E1F9}" type="slidenum">
              <a:rPr lang="en-US" smtClean="0"/>
              <a:t>23</a:t>
            </a:fld>
            <a:endParaRPr lang="en-US"/>
          </a:p>
        </p:txBody>
      </p:sp>
    </p:spTree>
    <p:extLst>
      <p:ext uri="{BB962C8B-B14F-4D97-AF65-F5344CB8AC3E}">
        <p14:creationId xmlns:p14="http://schemas.microsoft.com/office/powerpoint/2010/main" val="2113339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Yu Mincho" panose="02020400000000000000" pitchFamily="18" charset="-128"/>
                <a:cs typeface="Arial" panose="020B0604020202020204" pitchFamily="34" charset="0"/>
              </a:rPr>
              <a:t>Intel has been working since the early 1990’s to digitally transform production and fully automate the factories.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Yu Mincho" panose="02020400000000000000" pitchFamily="18" charset="-128"/>
                <a:cs typeface="Arial" panose="020B0604020202020204" pitchFamily="34" charset="0"/>
              </a:rPr>
              <a:t>This includes both fabrication and assembly factories located across the globe.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Yu Mincho" panose="02020400000000000000" pitchFamily="18" charset="-128"/>
                <a:cs typeface="Arial" panose="020B0604020202020204" pitchFamily="34" charset="0"/>
              </a:rPr>
              <a:t>As we have progressed, we have been focused and strategic about driving high availability systems in order to build and innovate our factories for the future.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ABC05-B41C-4C78-84B2-A9024A663CC9}" type="slidenum">
              <a:rPr kumimoji="0" lang="en-US" sz="1200" b="0" i="0" u="none" strike="noStrike" kern="1200" cap="none" spc="0" normalizeH="0" baseline="0" noProof="0" smtClean="0">
                <a:ln>
                  <a:noFill/>
                </a:ln>
                <a:solidFill>
                  <a:prstClr val="black"/>
                </a:solidFill>
                <a:effectLst/>
                <a:uLnTx/>
                <a:uFillTx/>
                <a:latin typeface="IntelOne Text" panose="020B05030202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IntelOne Text" panose="020B0503020203020204" pitchFamily="34" charset="0"/>
              <a:ea typeface="+mn-ea"/>
              <a:cs typeface="+mn-cs"/>
            </a:endParaRPr>
          </a:p>
        </p:txBody>
      </p:sp>
    </p:spTree>
    <p:extLst>
      <p:ext uri="{BB962C8B-B14F-4D97-AF65-F5344CB8AC3E}">
        <p14:creationId xmlns:p14="http://schemas.microsoft.com/office/powerpoint/2010/main" val="35800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Intel Building Commercial Manufacturing Software?</a:t>
            </a:r>
          </a:p>
          <a:p>
            <a:r>
              <a:rPr lang="en-US" dirty="0"/>
              <a:t>For more than 50 years, Intel has continuously worked to advance the design and manufacturing of semiconductors.  During this time, we have developed depth and breadth in software for at-scale manufacturing.</a:t>
            </a:r>
          </a:p>
          <a:p>
            <a:r>
              <a:rPr lang="en-US" dirty="0"/>
              <a:t>This includes seeing a problem and developing a solution to address it; and adding solutions that enhance our operation by creating efficiencies that enable the factory of the future.</a:t>
            </a:r>
          </a:p>
          <a:p>
            <a:r>
              <a:rPr lang="en-US" dirty="0"/>
              <a:t>For over 20 years, our Manufacturing IT group has had hundreds of discussions with multiple customers worldwide. For most of those engagements, customers want to know what Intel factory solutions they can deploy in their environment. However, we could not provide them with what they wanted as our solutions were built for internal,  not commercial, sales use. </a:t>
            </a:r>
          </a:p>
          <a:p>
            <a:r>
              <a:rPr lang="en-US" dirty="0"/>
              <a:t>In 2020 Intel announced our emerging software strategy to generate meaningful revenue through software and services called “software-defined, silicon enhanced.” The belief being software has become in many senses the center of innovation.</a:t>
            </a:r>
          </a:p>
          <a:p>
            <a:r>
              <a:rPr lang="en-US" dirty="0"/>
              <a:t>Intel manufacturing has always been identified as one of the core competencies of the corporation. The fact that we have created software that enables manufacturing, fit perfectly with this new strategy. </a:t>
            </a:r>
          </a:p>
          <a:p>
            <a:r>
              <a:rPr lang="en-US" dirty="0"/>
              <a:t>This leads us to you today. We now have a service to address the many software requests, allowing us to provide our customers with proven solutions inspired by Intel Manufacturing’s high-tech environment.</a:t>
            </a:r>
          </a:p>
          <a:p>
            <a:r>
              <a:rPr lang="en-US" dirty="0"/>
              <a:t>We want to create partnerships with customers and share this solution that can help enable their manufacturing environments and show real benefits like Intel's own manufacturing experiences.</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4</a:t>
            </a:fld>
            <a:endParaRPr lang="en-US"/>
          </a:p>
        </p:txBody>
      </p:sp>
    </p:spTree>
    <p:extLst>
      <p:ext uri="{BB962C8B-B14F-4D97-AF65-F5344CB8AC3E}">
        <p14:creationId xmlns:p14="http://schemas.microsoft.com/office/powerpoint/2010/main" val="2451983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would like to introduce you to the Intel AFS software suite.  Our software suite includes simulation, scheduling, and product efficiency digital twins.</a:t>
            </a:r>
          </a:p>
        </p:txBody>
      </p:sp>
      <p:sp>
        <p:nvSpPr>
          <p:cNvPr id="4" name="Slide Number Placeholder 3"/>
          <p:cNvSpPr>
            <a:spLocks noGrp="1"/>
          </p:cNvSpPr>
          <p:nvPr>
            <p:ph type="sldNum" sz="quarter" idx="5"/>
          </p:nvPr>
        </p:nvSpPr>
        <p:spPr/>
        <p:txBody>
          <a:bodyPr/>
          <a:lstStyle/>
          <a:p>
            <a:fld id="{43D92567-D7D7-4223-A842-9A06E6D4E1F9}" type="slidenum">
              <a:rPr lang="en-US" smtClean="0"/>
              <a:t>5</a:t>
            </a:fld>
            <a:endParaRPr lang="en-US"/>
          </a:p>
        </p:txBody>
      </p:sp>
    </p:spTree>
    <p:extLst>
      <p:ext uri="{BB962C8B-B14F-4D97-AF65-F5344CB8AC3E}">
        <p14:creationId xmlns:p14="http://schemas.microsoft.com/office/powerpoint/2010/main" val="3050523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Intel’s AFS Software Suite currently includes 5 applications.</a:t>
            </a:r>
          </a:p>
          <a:p>
            <a:endParaRPr lang="en-US" dirty="0"/>
          </a:p>
          <a:p>
            <a:r>
              <a:rPr lang="en-US" dirty="0"/>
              <a:t>The first two products, Intel Factory Pathfinder and Intel Factory Recon, have been fully developed and are already used by customers in production environments.</a:t>
            </a:r>
          </a:p>
          <a:p>
            <a:r>
              <a:rPr lang="en-US" dirty="0"/>
              <a:t>Factory Pathfinder is a high-speed discrete event simulator and digital twin for factory optimization.</a:t>
            </a:r>
          </a:p>
          <a:p>
            <a:r>
              <a:rPr lang="en-US" dirty="0"/>
              <a:t>It is a powerful tool for optimizing product throughput time through factories, used in either a fully integrated mode with the production line, or in a stand-alone mode.</a:t>
            </a:r>
          </a:p>
          <a:p>
            <a:r>
              <a:rPr lang="en-US" dirty="0"/>
              <a:t>Factory Recon is a graphical digital twin of a full factory environment. Both manufacturing production equipment and automated material handling systems are modeled accurately within the digital twin. Its benefits are primarily realized as operation excellence and efficiency improvements.</a:t>
            </a:r>
          </a:p>
          <a:p>
            <a:r>
              <a:rPr lang="en-US" dirty="0"/>
              <a:t>The next three systems are currently in development and in various stages of proof of value at customer sites.</a:t>
            </a:r>
          </a:p>
          <a:p>
            <a:r>
              <a:rPr lang="en-US" dirty="0"/>
              <a:t>First, Intel Factory Optimizer is an AI-based control layer for Factory Pathfinder which optimizes factory throughput time by speeding up the process using artificial intelligence projections.</a:t>
            </a:r>
          </a:p>
          <a:p>
            <a:r>
              <a:rPr lang="en-US" dirty="0"/>
              <a:t>The second is, Intel Factory Adapter, which has two main capabilities. The first being an intelligent automated measurement step skipping engine and the second being automatically adapting equipment process jobs on the fly for production functional use cases. </a:t>
            </a:r>
          </a:p>
          <a:p>
            <a:r>
              <a:rPr lang="en-US" dirty="0"/>
              <a:t>Benefits of this capability are reduced equipment capital, improved throughput time and efficiency.</a:t>
            </a:r>
          </a:p>
          <a:p>
            <a:r>
              <a:rPr lang="en-US" dirty="0"/>
              <a:t>Finally, Intel Factory Pathfinder for Enterprise is moving Pathfinder simulations into the enterprise layer to enable rapid product allocation and customer order response times, resulting in rapid data turns and optimized product mix.</a:t>
            </a:r>
          </a:p>
          <a:p>
            <a:r>
              <a:rPr lang="en-US" dirty="0"/>
              <a:t>These last three capabilities will be available soon.</a:t>
            </a:r>
          </a:p>
          <a:p>
            <a:r>
              <a:rPr lang="en-US" dirty="0"/>
              <a:t>Optimizer is available in late 2023, adapter in 2024, and Factory Pathfinder for Enterprise in 2025.</a:t>
            </a:r>
          </a:p>
          <a:p>
            <a:r>
              <a:rPr lang="en-US" dirty="0"/>
              <a:t>Each of these products will be discussed in more detail in the next few slides.</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6</a:t>
            </a:fld>
            <a:endParaRPr lang="en-US"/>
          </a:p>
        </p:txBody>
      </p:sp>
    </p:spTree>
    <p:extLst>
      <p:ext uri="{BB962C8B-B14F-4D97-AF65-F5344CB8AC3E}">
        <p14:creationId xmlns:p14="http://schemas.microsoft.com/office/powerpoint/2010/main" val="3667990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dive a little bit deeper and talk about Intel Factory Pathfinder, offering Intel's key scheduling efficiency system to the industry.</a:t>
            </a:r>
          </a:p>
        </p:txBody>
      </p:sp>
      <p:sp>
        <p:nvSpPr>
          <p:cNvPr id="4" name="Slide Number Placeholder 3"/>
          <p:cNvSpPr>
            <a:spLocks noGrp="1"/>
          </p:cNvSpPr>
          <p:nvPr>
            <p:ph type="sldNum" sz="quarter" idx="5"/>
          </p:nvPr>
        </p:nvSpPr>
        <p:spPr/>
        <p:txBody>
          <a:bodyPr/>
          <a:lstStyle/>
          <a:p>
            <a:fld id="{43D92567-D7D7-4223-A842-9A06E6D4E1F9}" type="slidenum">
              <a:rPr lang="en-US" smtClean="0"/>
              <a:t>7</a:t>
            </a:fld>
            <a:endParaRPr lang="en-US"/>
          </a:p>
        </p:txBody>
      </p:sp>
    </p:spTree>
    <p:extLst>
      <p:ext uri="{BB962C8B-B14F-4D97-AF65-F5344CB8AC3E}">
        <p14:creationId xmlns:p14="http://schemas.microsoft.com/office/powerpoint/2010/main" val="3311393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Intel Factory Pathfinder is a simulation-based digital twin, and in the example on this page, can run in a fully integrated mode where it utilizes real time data from MES systems to optimize material movement between factory buildings.</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The output of the simulation is fed back into factory Real-Time-Dispatching systems for optimal material movement and tool queuing activity. The results of implementing this system with our first customer were significant cost savings during a campus expansion project, avoiding capital equipment purchases that were not necessary, once optimization was complete.</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This application can also be used as a standalone simulation solution without real time factory system integration.</a:t>
            </a:r>
          </a:p>
        </p:txBody>
      </p:sp>
      <p:sp>
        <p:nvSpPr>
          <p:cNvPr id="4" name="Slide Number Placeholder 3"/>
          <p:cNvSpPr>
            <a:spLocks noGrp="1"/>
          </p:cNvSpPr>
          <p:nvPr>
            <p:ph type="sldNum" sz="quarter" idx="5"/>
          </p:nvPr>
        </p:nvSpPr>
        <p:spPr/>
        <p:txBody>
          <a:bodyPr/>
          <a:lstStyle/>
          <a:p>
            <a:fld id="{43D92567-D7D7-4223-A842-9A06E6D4E1F9}" type="slidenum">
              <a:rPr lang="en-US" smtClean="0"/>
              <a:t>8</a:t>
            </a:fld>
            <a:endParaRPr lang="en-US"/>
          </a:p>
        </p:txBody>
      </p:sp>
    </p:spTree>
    <p:extLst>
      <p:ext uri="{BB962C8B-B14F-4D97-AF65-F5344CB8AC3E}">
        <p14:creationId xmlns:p14="http://schemas.microsoft.com/office/powerpoint/2010/main" val="1506578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By integrating Intel Factory Pathfinder in their MES systems, Sony SCK has achieved a 25% reduction in the transport traffic on the interconnects between fabs while maintaining previous levels of manufacturing output.</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In addition, SCK found that the simulation speed of operations was 200 times faster than the prior industry leading solution.</a:t>
            </a:r>
          </a:p>
          <a:p>
            <a:pPr marL="0" marR="0">
              <a:lnSpc>
                <a:spcPct val="107000"/>
              </a:lnSpc>
              <a:spcBef>
                <a:spcPts val="0"/>
              </a:spcBef>
              <a:spcAft>
                <a:spcPts val="800"/>
              </a:spcAft>
            </a:pPr>
            <a:br>
              <a:rPr lang="en-US" sz="1800" dirty="0">
                <a:effectLst/>
                <a:latin typeface="Calibri" panose="020F0502020204030204" pitchFamily="34" charset="0"/>
                <a:ea typeface="Yu Mincho" panose="02020400000000000000" pitchFamily="18" charset="-128"/>
                <a:cs typeface="Arial" panose="020B0604020202020204" pitchFamily="34" charset="0"/>
              </a:rPr>
            </a:br>
            <a:r>
              <a:rPr lang="en-US" sz="1800" dirty="0">
                <a:effectLst/>
                <a:latin typeface="Calibri" panose="020F0502020204030204" pitchFamily="34" charset="0"/>
                <a:ea typeface="Yu Mincho" panose="02020400000000000000" pitchFamily="18" charset="-128"/>
                <a:cs typeface="Arial" panose="020B0604020202020204" pitchFamily="34" charset="0"/>
              </a:rPr>
              <a:t>Finally, SCK was able to reduce the cost of additional scale-out of inter-fab transfer equipment capacity by 50%.</a:t>
            </a: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Arial" panose="020B0604020202020204" pitchFamily="34" charset="0"/>
              </a:rPr>
              <a:t>You can read more about the results in our published white paper “Intel and Sony Semiconductor Corporation Solutions Advance Digital Twin Technology for Manufacturing”</a:t>
            </a:r>
          </a:p>
        </p:txBody>
      </p:sp>
      <p:sp>
        <p:nvSpPr>
          <p:cNvPr id="4" name="Slide Number Placeholder 3"/>
          <p:cNvSpPr>
            <a:spLocks noGrp="1"/>
          </p:cNvSpPr>
          <p:nvPr>
            <p:ph type="sldNum" sz="quarter" idx="5"/>
          </p:nvPr>
        </p:nvSpPr>
        <p:spPr/>
        <p:txBody>
          <a:bodyPr/>
          <a:lstStyle/>
          <a:p>
            <a:fld id="{43D92567-D7D7-4223-A842-9A06E6D4E1F9}" type="slidenum">
              <a:rPr lang="en-US" smtClean="0"/>
              <a:t>9</a:t>
            </a:fld>
            <a:endParaRPr lang="en-US"/>
          </a:p>
        </p:txBody>
      </p:sp>
    </p:spTree>
    <p:extLst>
      <p:ext uri="{BB962C8B-B14F-4D97-AF65-F5344CB8AC3E}">
        <p14:creationId xmlns:p14="http://schemas.microsoft.com/office/powerpoint/2010/main" val="1070480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Blue A">
    <p:bg>
      <p:bgPr>
        <a:solidFill>
          <a:schemeClr val="tx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E1982CC-C5C2-43DF-8FDA-037495FAF982}"/>
              </a:ext>
              <a:ext uri="{C183D7F6-B498-43B3-948B-1728B52AA6E4}">
                <adec:decorative xmlns:adec="http://schemas.microsoft.com/office/drawing/2017/decorative" val="1"/>
              </a:ext>
            </a:extLst>
          </p:cNvPr>
          <p:cNvGrpSpPr/>
          <p:nvPr userDrawn="1"/>
        </p:nvGrpSpPr>
        <p:grpSpPr>
          <a:xfrm>
            <a:off x="573803" y="0"/>
            <a:ext cx="4325371" cy="6392520"/>
            <a:chOff x="573803" y="0"/>
            <a:chExt cx="4325371" cy="6392520"/>
          </a:xfrm>
        </p:grpSpPr>
        <p:sp>
          <p:nvSpPr>
            <p:cNvPr id="16" name="Rectangle 15">
              <a:extLst>
                <a:ext uri="{FF2B5EF4-FFF2-40B4-BE49-F238E27FC236}">
                  <a16:creationId xmlns:a16="http://schemas.microsoft.com/office/drawing/2014/main" id="{1F4567CD-F1DA-4E8F-ADDF-371B07892411}"/>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FF16119A-1487-48A7-9CC6-71F9F9535C16}"/>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63CF0AA4-E89F-418F-83F2-0CC0FB3DF16B}"/>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A9F8D4CB-DB57-4130-8BDE-86D5A4C11D49}"/>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502BD194-F320-4426-964A-1D4F58024C5F}"/>
                </a:ext>
              </a:extLst>
            </p:cNvPr>
            <p:cNvGrpSpPr/>
            <p:nvPr userDrawn="1"/>
          </p:nvGrpSpPr>
          <p:grpSpPr>
            <a:xfrm>
              <a:off x="1468406" y="5995719"/>
              <a:ext cx="1059754" cy="396801"/>
              <a:chOff x="1314450" y="6391094"/>
              <a:chExt cx="1123377" cy="420623"/>
            </a:xfrm>
          </p:grpSpPr>
          <p:sp>
            <p:nvSpPr>
              <p:cNvPr id="21" name="Freeform: Shape 20">
                <a:extLst>
                  <a:ext uri="{FF2B5EF4-FFF2-40B4-BE49-F238E27FC236}">
                    <a16:creationId xmlns:a16="http://schemas.microsoft.com/office/drawing/2014/main" id="{61C32755-5BE0-4F78-B52A-08742A60A8E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2" name="Freeform: Shape 21">
                <a:extLst>
                  <a:ext uri="{FF2B5EF4-FFF2-40B4-BE49-F238E27FC236}">
                    <a16:creationId xmlns:a16="http://schemas.microsoft.com/office/drawing/2014/main" id="{B33F9D2F-6ED9-4D82-B111-BEFD50CBB7B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1C42114-E0DC-41C5-A333-869DAB921F8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4" name="Freeform: Shape 23">
                <a:extLst>
                  <a:ext uri="{FF2B5EF4-FFF2-40B4-BE49-F238E27FC236}">
                    <a16:creationId xmlns:a16="http://schemas.microsoft.com/office/drawing/2014/main" id="{EB18CC9F-8A17-402D-B10E-AE9061E9554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grpSp>
        <p:nvGrpSpPr>
          <p:cNvPr id="13" name="Group 12">
            <a:extLst>
              <a:ext uri="{FF2B5EF4-FFF2-40B4-BE49-F238E27FC236}">
                <a16:creationId xmlns:a16="http://schemas.microsoft.com/office/drawing/2014/main" id="{77538DC6-5A10-44DE-BF8C-5185BC4F6B42}"/>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4" name="Rectangle 3">
              <a:extLst>
                <a:ext uri="{FF2B5EF4-FFF2-40B4-BE49-F238E27FC236}">
                  <a16:creationId xmlns:a16="http://schemas.microsoft.com/office/drawing/2014/main" id="{1BE35751-F391-41AA-9B05-1647E37D235B}"/>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1CF1866E-6300-47C1-B36B-E4F93E357EE1}"/>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4266AC4-1BB0-4DCC-B988-F338CCC87BB0}"/>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846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 Content &amp; 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5429864" cy="1199822"/>
          </a:xfrm>
        </p:spPr>
        <p:txBody>
          <a:bodyPr/>
          <a:lstStyle/>
          <a:p>
            <a:r>
              <a:rPr lang="en-US"/>
              <a:t>Click to edit Master title style</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5429864" cy="530454"/>
          </a:xfrm>
        </p:spPr>
        <p:txBody>
          <a:bodyPr>
            <a:noAutofit/>
          </a:bodyPr>
          <a:lstStyle>
            <a:lvl1pPr marL="0" indent="0">
              <a:buNone/>
              <a:defRPr sz="2800">
                <a:solidFill>
                  <a:schemeClr val="accent1"/>
                </a:solidFill>
                <a:latin typeface="IntelOne Text" panose="020B0503020203020204" pitchFamily="34" charset="77"/>
              </a:defRPr>
            </a:lvl1pPr>
            <a:lvl2pPr marL="457200" indent="0">
              <a:buNone/>
              <a:defRPr/>
            </a:lvl2pPr>
          </a:lstStyle>
          <a:p>
            <a:pPr lvl="0"/>
            <a:r>
              <a:rPr lang="en-US"/>
              <a:t>Click to edit Master text styles</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230287"/>
            <a:ext cx="5429250" cy="2410686"/>
          </a:xfrm>
        </p:spPr>
        <p:txBody>
          <a:bodyPr/>
          <a:lstStyle>
            <a:lvl1pPr marL="0" indent="0">
              <a:buNone/>
              <a:defRPr/>
            </a:lvl1pPr>
          </a:lstStyle>
          <a:p>
            <a:r>
              <a:rPr lang="en-US"/>
              <a:t>Click icon to add picture</a:t>
            </a:r>
          </a:p>
        </p:txBody>
      </p:sp>
      <p:sp>
        <p:nvSpPr>
          <p:cNvPr id="9" name="Text Placeholder 8">
            <a:extLst>
              <a:ext uri="{FF2B5EF4-FFF2-40B4-BE49-F238E27FC236}">
                <a16:creationId xmlns:a16="http://schemas.microsoft.com/office/drawing/2014/main" id="{49775C37-EE38-450C-8269-79E50F8E88A0}"/>
              </a:ext>
            </a:extLst>
          </p:cNvPr>
          <p:cNvSpPr>
            <a:spLocks noGrp="1"/>
          </p:cNvSpPr>
          <p:nvPr>
            <p:ph type="body" sz="quarter" idx="12"/>
          </p:nvPr>
        </p:nvSpPr>
        <p:spPr>
          <a:xfrm>
            <a:off x="5926138" y="2655075"/>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Master text styles</a:t>
            </a:r>
          </a:p>
        </p:txBody>
      </p:sp>
      <p:sp>
        <p:nvSpPr>
          <p:cNvPr id="10" name="Picture Placeholder 6">
            <a:extLst>
              <a:ext uri="{FF2B5EF4-FFF2-40B4-BE49-F238E27FC236}">
                <a16:creationId xmlns:a16="http://schemas.microsoft.com/office/drawing/2014/main" id="{7DC24117-8044-4F60-A59D-9F61002D6C8C}"/>
              </a:ext>
            </a:extLst>
          </p:cNvPr>
          <p:cNvSpPr>
            <a:spLocks noGrp="1"/>
          </p:cNvSpPr>
          <p:nvPr>
            <p:ph type="pic" sz="quarter" idx="13"/>
          </p:nvPr>
        </p:nvSpPr>
        <p:spPr>
          <a:xfrm>
            <a:off x="5924550" y="3331781"/>
            <a:ext cx="5429250" cy="2410686"/>
          </a:xfrm>
        </p:spPr>
        <p:txBody>
          <a:bodyPr/>
          <a:lstStyle>
            <a:lvl1pPr marL="0" indent="0">
              <a:buNone/>
              <a:defRPr/>
            </a:lvl1pPr>
          </a:lstStyle>
          <a:p>
            <a:r>
              <a:rPr lang="en-US"/>
              <a:t>Click icon to add picture</a:t>
            </a:r>
          </a:p>
        </p:txBody>
      </p:sp>
      <p:sp>
        <p:nvSpPr>
          <p:cNvPr id="11" name="Text Placeholder 8">
            <a:extLst>
              <a:ext uri="{FF2B5EF4-FFF2-40B4-BE49-F238E27FC236}">
                <a16:creationId xmlns:a16="http://schemas.microsoft.com/office/drawing/2014/main" id="{205F9606-8CF6-4C56-B2B6-E8A04B25F11E}"/>
              </a:ext>
            </a:extLst>
          </p:cNvPr>
          <p:cNvSpPr>
            <a:spLocks noGrp="1"/>
          </p:cNvSpPr>
          <p:nvPr>
            <p:ph type="body" sz="quarter" idx="14"/>
          </p:nvPr>
        </p:nvSpPr>
        <p:spPr>
          <a:xfrm>
            <a:off x="5924294" y="5767077"/>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25966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ub, Content &amp; 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5429864"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0"/>
            <a:ext cx="5808406" cy="6400799"/>
          </a:xfrm>
        </p:spPr>
        <p:txBody>
          <a:bodyPr/>
          <a:lstStyle>
            <a:lvl1pPr marL="0" indent="0">
              <a:buNone/>
              <a:defRPr/>
            </a:lvl1pPr>
          </a:lstStyle>
          <a:p>
            <a:r>
              <a:rPr lang="en-US"/>
              <a:t>Click icon to add picture</a:t>
            </a:r>
          </a:p>
        </p:txBody>
      </p:sp>
      <p:sp>
        <p:nvSpPr>
          <p:cNvPr id="8" name="Text Placeholder 5">
            <a:extLst>
              <a:ext uri="{FF2B5EF4-FFF2-40B4-BE49-F238E27FC236}">
                <a16:creationId xmlns:a16="http://schemas.microsoft.com/office/drawing/2014/main" id="{C4D1D699-1964-9A45-A892-EAAC949B8250}"/>
              </a:ext>
            </a:extLst>
          </p:cNvPr>
          <p:cNvSpPr>
            <a:spLocks noGrp="1"/>
          </p:cNvSpPr>
          <p:nvPr>
            <p:ph type="body" sz="quarter" idx="10"/>
          </p:nvPr>
        </p:nvSpPr>
        <p:spPr>
          <a:xfrm>
            <a:off x="381000" y="1495361"/>
            <a:ext cx="5429864" cy="530454"/>
          </a:xfrm>
        </p:spPr>
        <p:txBody>
          <a:bodyPr>
            <a:noAutofit/>
          </a:bodyPr>
          <a:lstStyle>
            <a:lvl1pPr marL="0" indent="0">
              <a:buNone/>
              <a:defRPr sz="2800">
                <a:solidFill>
                  <a:schemeClr val="accent1"/>
                </a:solidFill>
                <a:latin typeface="IntelOne Text" panose="020B0503020203020204" pitchFamily="34" charset="77"/>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598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ull pa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0" y="0"/>
            <a:ext cx="11734800" cy="6400799"/>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34397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1441833"/>
            <a:ext cx="10972800" cy="4241800"/>
          </a:xfrm>
        </p:spPr>
        <p:txBody>
          <a:bodyPr>
            <a:normAutofit/>
          </a:bodyPr>
          <a:lstStyle>
            <a:lvl1pPr marL="0" indent="0">
              <a:buNone/>
              <a:defRPr sz="6000" b="0" i="0">
                <a:solidFill>
                  <a:schemeClr val="accent1"/>
                </a:solidFill>
                <a:latin typeface="IntelOne Text" panose="020B0503020203020204" pitchFamily="34" charset="0"/>
              </a:defRPr>
            </a:lvl1pPr>
          </a:lstStyle>
          <a:p>
            <a:pPr lvl="0"/>
            <a:r>
              <a:rPr lang="en-US"/>
              <a:t>Click to edit Master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p:nvPr>
        </p:nvSpPr>
        <p:spPr>
          <a:xfrm>
            <a:off x="381000" y="5757203"/>
            <a:ext cx="10972800" cy="501650"/>
          </a:xfrm>
        </p:spPr>
        <p:txBody>
          <a:bodyPr/>
          <a:lstStyle>
            <a:lvl1pPr marL="0" indent="0">
              <a:buNone/>
              <a:defRPr>
                <a:solidFill>
                  <a:schemeClr val="tx2"/>
                </a:solidFill>
                <a:latin typeface="IntelOne Text" panose="020B0503020203020204" pitchFamily="34" charset="77"/>
              </a:defRPr>
            </a:lvl1pPr>
          </a:lstStyle>
          <a:p>
            <a:pPr lvl="0"/>
            <a:r>
              <a:rPr lang="en-US"/>
              <a:t>Click to edit Master text styles</a:t>
            </a:r>
          </a:p>
        </p:txBody>
      </p:sp>
    </p:spTree>
    <p:extLst>
      <p:ext uri="{BB962C8B-B14F-4D97-AF65-F5344CB8AC3E}">
        <p14:creationId xmlns:p14="http://schemas.microsoft.com/office/powerpoint/2010/main" val="228315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1441833"/>
            <a:ext cx="10972800" cy="4241800"/>
          </a:xfrm>
        </p:spPr>
        <p:txBody>
          <a:bodyPr>
            <a:normAutofit/>
          </a:bodyPr>
          <a:lstStyle>
            <a:lvl1pPr marL="0" indent="0">
              <a:buNone/>
              <a:defRPr sz="6000" b="0" i="0">
                <a:solidFill>
                  <a:schemeClr val="bg1"/>
                </a:solidFill>
                <a:latin typeface="IntelOne Text" panose="020B0503020203020204" pitchFamily="34" charset="0"/>
              </a:defRPr>
            </a:lvl1pPr>
          </a:lstStyle>
          <a:p>
            <a:pPr lvl="0"/>
            <a:r>
              <a:rPr lang="en-US"/>
              <a:t>Click to edit Master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p:nvPr>
        </p:nvSpPr>
        <p:spPr>
          <a:xfrm>
            <a:off x="381000" y="5757203"/>
            <a:ext cx="10972800" cy="501650"/>
          </a:xfrm>
        </p:spPr>
        <p:txBody>
          <a:bodyPr/>
          <a:lstStyle>
            <a:lvl1pPr marL="0" indent="0">
              <a:buNone/>
              <a:defRPr>
                <a:solidFill>
                  <a:schemeClr val="bg1"/>
                </a:solidFill>
                <a:latin typeface="IntelOne Text" panose="020B0503020203020204" pitchFamily="34" charset="77"/>
              </a:defRPr>
            </a:lvl1pPr>
          </a:lstStyle>
          <a:p>
            <a:pPr lvl="0"/>
            <a:r>
              <a:rPr lang="en-US"/>
              <a:t>Click to edit Master text styles</a:t>
            </a:r>
          </a:p>
        </p:txBody>
      </p:sp>
      <p:sp>
        <p:nvSpPr>
          <p:cNvPr id="5" name="Rectangle 4">
            <a:extLst>
              <a:ext uri="{FF2B5EF4-FFF2-40B4-BE49-F238E27FC236}">
                <a16:creationId xmlns:a16="http://schemas.microsoft.com/office/drawing/2014/main" id="{A43DA6DA-63DC-460A-B2F4-6584E4114B06}"/>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EF26FFBC-3F56-4549-828C-9A20F03B19B1}"/>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1EBB8918-321F-4814-85AD-F9F7A8C67AEF}"/>
              </a:ext>
              <a:ext uri="{C183D7F6-B498-43B3-948B-1728B52AA6E4}">
                <adec:decorative xmlns:adec="http://schemas.microsoft.com/office/drawing/2017/decorative" val="1"/>
              </a:ext>
            </a:extLst>
          </p:cNvPr>
          <p:cNvSpPr/>
          <p:nvPr/>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DFBDE8F-8844-4DFF-BA21-35B58CB1D8AF}"/>
              </a:ext>
              <a:ext uri="{C183D7F6-B498-43B3-948B-1728B52AA6E4}">
                <adec:decorative xmlns:adec="http://schemas.microsoft.com/office/drawing/2017/decorative" val="1"/>
              </a:ext>
            </a:extLst>
          </p:cNvPr>
          <p:cNvSpPr/>
          <p:nvPr/>
        </p:nvSpPr>
        <p:spPr>
          <a:xfrm>
            <a:off x="5501126" y="6510549"/>
            <a:ext cx="1189749"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0" name="Rectangle 9">
            <a:extLst>
              <a:ext uri="{FF2B5EF4-FFF2-40B4-BE49-F238E27FC236}">
                <a16:creationId xmlns:a16="http://schemas.microsoft.com/office/drawing/2014/main" id="{D575CFAC-8A95-416C-AF0A-BE82C31DD56A}"/>
              </a:ext>
              <a:ext uri="{C183D7F6-B498-43B3-948B-1728B52AA6E4}">
                <adec:decorative xmlns:adec="http://schemas.microsoft.com/office/drawing/2017/decorative" val="1"/>
              </a:ext>
            </a:extLst>
          </p:cNvPr>
          <p:cNvSpPr/>
          <p:nvPr/>
        </p:nvSpPr>
        <p:spPr>
          <a:xfrm>
            <a:off x="286365" y="6510549"/>
            <a:ext cx="798617" cy="276999"/>
          </a:xfrm>
          <a:prstGeom prst="rect">
            <a:avLst/>
          </a:prstGeom>
        </p:spPr>
        <p:txBody>
          <a:bodyPr wrap="none">
            <a:spAutoFit/>
          </a:bodyPr>
          <a:lstStyle/>
          <a:p>
            <a:pPr algn="l"/>
            <a:r>
              <a:rPr lang="en-US" sz="1200" err="1">
                <a:solidFill>
                  <a:schemeClr val="bg1"/>
                </a:solidFill>
                <a:ea typeface="Intel Clear" panose="020B0604020203020204" pitchFamily="34" charset="0"/>
                <a:cs typeface="Times New Roman" panose="02020603050405020304" pitchFamily="18" charset="0"/>
              </a:rPr>
              <a:t>IT@Intel</a:t>
            </a:r>
            <a:endParaRPr lang="en-US" sz="1200">
              <a:solidFill>
                <a:schemeClr val="bg1"/>
              </a:solidFill>
              <a:ea typeface="Intel Clear" panose="020B0604020203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540C7463-044C-48C5-9C61-01035600C0E0}"/>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791783BE-2760-44E4-ADC3-DD3F254CEABA}"/>
              </a:ext>
              <a:ext uri="{C183D7F6-B498-43B3-948B-1728B52AA6E4}">
                <adec:decorative xmlns:adec="http://schemas.microsoft.com/office/drawing/2017/decorative" val="1"/>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4" name="Rectangle 13">
            <a:extLst>
              <a:ext uri="{FF2B5EF4-FFF2-40B4-BE49-F238E27FC236}">
                <a16:creationId xmlns:a16="http://schemas.microsoft.com/office/drawing/2014/main" id="{3547586F-EE67-4051-9999-DE673BC9B9CB}"/>
              </a:ext>
              <a:ext uri="{C183D7F6-B498-43B3-948B-1728B52AA6E4}">
                <adec:decorative xmlns:adec="http://schemas.microsoft.com/office/drawing/2017/decorative" val="1"/>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83B0D2E6-CDB6-4990-9882-8E1AC38762EA}"/>
              </a:ext>
              <a:ext uri="{C183D7F6-B498-43B3-948B-1728B52AA6E4}">
                <adec:decorative xmlns:adec="http://schemas.microsoft.com/office/drawing/2017/decorative" val="1"/>
              </a:ext>
            </a:extLst>
          </p:cNvPr>
          <p:cNvSpPr/>
          <p:nvPr userDrawn="1"/>
        </p:nvSpPr>
        <p:spPr>
          <a:xfrm>
            <a:off x="5501126" y="6510549"/>
            <a:ext cx="1189749" cy="246221"/>
          </a:xfrm>
          <a:prstGeom prst="rect">
            <a:avLst/>
          </a:prstGeom>
        </p:spPr>
        <p:txBody>
          <a:bodyPr wrap="none" anchor="ctr" anchorCtr="0">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6" name="Rectangle 15">
            <a:extLst>
              <a:ext uri="{FF2B5EF4-FFF2-40B4-BE49-F238E27FC236}">
                <a16:creationId xmlns:a16="http://schemas.microsoft.com/office/drawing/2014/main" id="{88A1EC77-5BEB-45BB-B35A-D1CB9FB0922E}"/>
              </a:ext>
              <a:ext uri="{C183D7F6-B498-43B3-948B-1728B52AA6E4}">
                <adec:decorative xmlns:adec="http://schemas.microsoft.com/office/drawing/2017/decorative" val="1"/>
              </a:ext>
            </a:extLst>
          </p:cNvPr>
          <p:cNvSpPr/>
          <p:nvPr userDrawn="1"/>
        </p:nvSpPr>
        <p:spPr>
          <a:xfrm>
            <a:off x="286365" y="6510549"/>
            <a:ext cx="798617" cy="276999"/>
          </a:xfrm>
          <a:prstGeom prst="rect">
            <a:avLst/>
          </a:prstGeom>
        </p:spPr>
        <p:txBody>
          <a:bodyPr wrap="none" anchor="ctr" anchorCtr="0">
            <a:spAutoFit/>
          </a:bodyPr>
          <a:lstStyle/>
          <a:p>
            <a:pPr algn="l"/>
            <a:r>
              <a:rPr lang="en-US" sz="1200" err="1">
                <a:solidFill>
                  <a:schemeClr val="bg1"/>
                </a:solidFill>
                <a:ea typeface="Intel Clear" panose="020B0604020203020204" pitchFamily="34" charset="0"/>
                <a:cs typeface="Times New Roman" panose="02020603050405020304" pitchFamily="18" charset="0"/>
              </a:rPr>
              <a:t>IT@Intel</a:t>
            </a:r>
            <a:endParaRPr lang="en-US" sz="1200">
              <a:solidFill>
                <a:schemeClr val="bg1"/>
              </a:solidFill>
              <a:ea typeface="Intel Clear" panose="020B0604020203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userDrawn="1"/>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48948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381000" y="2229178"/>
            <a:ext cx="10972800" cy="1199822"/>
          </a:xfrm>
        </p:spPr>
        <p:txBody>
          <a:bodyPr anchor="b" anchorCtr="0">
            <a:normAutofit/>
          </a:bodyPr>
          <a:lstStyle>
            <a:lvl1pPr>
              <a:defRPr sz="4800"/>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3449317"/>
            <a:ext cx="10972800" cy="681935"/>
          </a:xfrm>
        </p:spPr>
        <p:txBody>
          <a:bodyPr>
            <a:normAutofit/>
          </a:bodyPr>
          <a:lstStyle>
            <a:lvl1pPr marL="0" indent="0">
              <a:buNone/>
              <a:defRPr sz="2800">
                <a:solidFill>
                  <a:schemeClr val="accent1"/>
                </a:solidFill>
                <a:latin typeface="IntelOne Text" panose="020B0503020203020204" pitchFamily="34" charset="77"/>
              </a:defRPr>
            </a:lvl1pPr>
          </a:lstStyle>
          <a:p>
            <a:pPr lvl="0"/>
            <a:r>
              <a:rPr lang="en-US"/>
              <a:t>Click to edit Master text styles</a:t>
            </a:r>
          </a:p>
        </p:txBody>
      </p:sp>
    </p:spTree>
    <p:extLst>
      <p:ext uri="{BB962C8B-B14F-4D97-AF65-F5344CB8AC3E}">
        <p14:creationId xmlns:p14="http://schemas.microsoft.com/office/powerpoint/2010/main" val="46891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gu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381000" y="2229178"/>
            <a:ext cx="10972800" cy="1199822"/>
          </a:xfrm>
        </p:spPr>
        <p:txBody>
          <a:bodyPr anchor="b"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3449317"/>
            <a:ext cx="10972800" cy="681935"/>
          </a:xfrm>
        </p:spPr>
        <p:txBody>
          <a:bodyPr>
            <a:normAutofit/>
          </a:bodyPr>
          <a:lstStyle>
            <a:lvl1pPr marL="0" indent="0">
              <a:buNone/>
              <a:defRPr sz="2800">
                <a:solidFill>
                  <a:schemeClr val="bg1"/>
                </a:solidFill>
                <a:latin typeface="IntelOne Text" panose="020B0503020203020204" pitchFamily="34" charset="77"/>
              </a:defRPr>
            </a:lvl1pPr>
          </a:lstStyle>
          <a:p>
            <a:pPr lvl="0"/>
            <a:r>
              <a:rPr lang="en-US"/>
              <a:t>Click to edit Master text styles</a:t>
            </a:r>
          </a:p>
        </p:txBody>
      </p:sp>
      <p:sp>
        <p:nvSpPr>
          <p:cNvPr id="5" name="Rectangle 4">
            <a:extLst>
              <a:ext uri="{FF2B5EF4-FFF2-40B4-BE49-F238E27FC236}">
                <a16:creationId xmlns:a16="http://schemas.microsoft.com/office/drawing/2014/main" id="{3CEB7CF4-6E59-4F58-B339-D2AEFB0D202B}"/>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6" name="Graphic 5">
            <a:extLst>
              <a:ext uri="{FF2B5EF4-FFF2-40B4-BE49-F238E27FC236}">
                <a16:creationId xmlns:a16="http://schemas.microsoft.com/office/drawing/2014/main" id="{42F87E56-D20F-4261-BEAD-AB9B17E14FC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7" name="Rectangle 6">
            <a:extLst>
              <a:ext uri="{FF2B5EF4-FFF2-40B4-BE49-F238E27FC236}">
                <a16:creationId xmlns:a16="http://schemas.microsoft.com/office/drawing/2014/main" id="{55FB7B45-0229-4BD9-84EB-963DE20FBDD7}"/>
              </a:ext>
              <a:ext uri="{C183D7F6-B498-43B3-948B-1728B52AA6E4}">
                <adec:decorative xmlns:adec="http://schemas.microsoft.com/office/drawing/2017/decorative" val="1"/>
              </a:ext>
            </a:extLst>
          </p:cNvPr>
          <p:cNvSpPr/>
          <p:nvPr/>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BF1CF056-9D11-4F80-AB2B-5694DFB8A527}"/>
              </a:ext>
              <a:ext uri="{C183D7F6-B498-43B3-948B-1728B52AA6E4}">
                <adec:decorative xmlns:adec="http://schemas.microsoft.com/office/drawing/2017/decorative" val="1"/>
              </a:ext>
            </a:extLst>
          </p:cNvPr>
          <p:cNvSpPr/>
          <p:nvPr/>
        </p:nvSpPr>
        <p:spPr>
          <a:xfrm>
            <a:off x="5501126" y="6510549"/>
            <a:ext cx="1189749"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9FD4934B-0E18-43C3-ABD3-375F5EB746E2}"/>
              </a:ext>
              <a:ext uri="{C183D7F6-B498-43B3-948B-1728B52AA6E4}">
                <adec:decorative xmlns:adec="http://schemas.microsoft.com/office/drawing/2017/decorative" val="1"/>
              </a:ext>
            </a:extLst>
          </p:cNvPr>
          <p:cNvSpPr/>
          <p:nvPr/>
        </p:nvSpPr>
        <p:spPr>
          <a:xfrm>
            <a:off x="286365" y="6510549"/>
            <a:ext cx="798617" cy="276999"/>
          </a:xfrm>
          <a:prstGeom prst="rect">
            <a:avLst/>
          </a:prstGeom>
        </p:spPr>
        <p:txBody>
          <a:bodyPr wrap="none">
            <a:spAutoFit/>
          </a:bodyPr>
          <a:lstStyle/>
          <a:p>
            <a:pPr algn="l"/>
            <a:r>
              <a:rPr lang="en-US" sz="1200" err="1">
                <a:solidFill>
                  <a:schemeClr val="bg1"/>
                </a:solidFill>
                <a:ea typeface="Intel Clear" panose="020B0604020203020204" pitchFamily="34" charset="0"/>
                <a:cs typeface="Times New Roman" panose="02020603050405020304" pitchFamily="18" charset="0"/>
              </a:rPr>
              <a:t>IT@Intel</a:t>
            </a:r>
            <a:endParaRPr lang="en-US" sz="1200">
              <a:solidFill>
                <a:schemeClr val="bg1"/>
              </a:solidFill>
              <a:ea typeface="Intel Clear" panose="020B06040202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33A9EF0-587D-4D66-AF71-B360DB9198E7}"/>
              </a:ext>
              <a:ext uri="{C183D7F6-B498-43B3-948B-1728B52AA6E4}">
                <adec:decorative xmlns:adec="http://schemas.microsoft.com/office/drawing/2017/decorative" val="1"/>
              </a:ext>
            </a:extLst>
          </p:cNvPr>
          <p:cNvSpPr txBox="1"/>
          <p:nvPr/>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1" name="Rectangle 10">
            <a:extLst>
              <a:ext uri="{FF2B5EF4-FFF2-40B4-BE49-F238E27FC236}">
                <a16:creationId xmlns:a16="http://schemas.microsoft.com/office/drawing/2014/main" id="{35E9F9A1-9773-43B8-98D0-A483D488C5EF}"/>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2" name="Graphic 11">
            <a:extLst>
              <a:ext uri="{FF2B5EF4-FFF2-40B4-BE49-F238E27FC236}">
                <a16:creationId xmlns:a16="http://schemas.microsoft.com/office/drawing/2014/main" id="{50338064-1322-4DA2-AA1C-4E086E88E7F2}"/>
              </a:ext>
              <a:ext uri="{C183D7F6-B498-43B3-948B-1728B52AA6E4}">
                <adec:decorative xmlns:adec="http://schemas.microsoft.com/office/drawing/2017/decorative" val="1"/>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3" name="Rectangle 12">
            <a:extLst>
              <a:ext uri="{FF2B5EF4-FFF2-40B4-BE49-F238E27FC236}">
                <a16:creationId xmlns:a16="http://schemas.microsoft.com/office/drawing/2014/main" id="{EB20DD1C-FBB9-4A79-99DE-1A05C67584B0}"/>
              </a:ext>
              <a:ext uri="{C183D7F6-B498-43B3-948B-1728B52AA6E4}">
                <adec:decorative xmlns:adec="http://schemas.microsoft.com/office/drawing/2017/decorative" val="1"/>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5A8CF211-593C-4B89-BA8B-B4BF959BF149}"/>
              </a:ext>
              <a:ext uri="{C183D7F6-B498-43B3-948B-1728B52AA6E4}">
                <adec:decorative xmlns:adec="http://schemas.microsoft.com/office/drawing/2017/decorative" val="1"/>
              </a:ext>
            </a:extLst>
          </p:cNvPr>
          <p:cNvSpPr/>
          <p:nvPr userDrawn="1"/>
        </p:nvSpPr>
        <p:spPr>
          <a:xfrm>
            <a:off x="5501126" y="6510549"/>
            <a:ext cx="1189749" cy="246221"/>
          </a:xfrm>
          <a:prstGeom prst="rect">
            <a:avLst/>
          </a:prstGeom>
        </p:spPr>
        <p:txBody>
          <a:bodyPr wrap="none" anchor="ctr" anchorCtr="0">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5" name="Rectangle 14">
            <a:extLst>
              <a:ext uri="{FF2B5EF4-FFF2-40B4-BE49-F238E27FC236}">
                <a16:creationId xmlns:a16="http://schemas.microsoft.com/office/drawing/2014/main" id="{4386AE8E-163B-4673-9C89-BA60DB5BB6EB}"/>
              </a:ext>
              <a:ext uri="{C183D7F6-B498-43B3-948B-1728B52AA6E4}">
                <adec:decorative xmlns:adec="http://schemas.microsoft.com/office/drawing/2017/decorative" val="1"/>
              </a:ext>
            </a:extLst>
          </p:cNvPr>
          <p:cNvSpPr/>
          <p:nvPr userDrawn="1"/>
        </p:nvSpPr>
        <p:spPr>
          <a:xfrm>
            <a:off x="286365" y="6510549"/>
            <a:ext cx="798617" cy="276999"/>
          </a:xfrm>
          <a:prstGeom prst="rect">
            <a:avLst/>
          </a:prstGeom>
        </p:spPr>
        <p:txBody>
          <a:bodyPr wrap="none" anchor="ctr" anchorCtr="0">
            <a:spAutoFit/>
          </a:bodyPr>
          <a:lstStyle/>
          <a:p>
            <a:pPr algn="l"/>
            <a:r>
              <a:rPr lang="en-US" sz="1200" err="1">
                <a:solidFill>
                  <a:schemeClr val="bg1"/>
                </a:solidFill>
                <a:ea typeface="Intel Clear" panose="020B0604020203020204" pitchFamily="34" charset="0"/>
                <a:cs typeface="Times New Roman" panose="02020603050405020304" pitchFamily="18" charset="0"/>
              </a:rPr>
              <a:t>IT@Intel</a:t>
            </a:r>
            <a:endParaRPr lang="en-US" sz="1200">
              <a:solidFill>
                <a:schemeClr val="bg1"/>
              </a:solidFill>
              <a:ea typeface="Intel Clear" panose="020B0604020203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A9A01FA-314F-465F-BEBB-029CC884BD84}"/>
              </a:ext>
              <a:ext uri="{C183D7F6-B498-43B3-948B-1728B52AA6E4}">
                <adec:decorative xmlns:adec="http://schemas.microsoft.com/office/drawing/2017/decorative" val="1"/>
              </a:ext>
            </a:extLst>
          </p:cNvPr>
          <p:cNvSpPr txBox="1"/>
          <p:nvPr userDrawn="1"/>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327916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and Content Blue A">
    <p:bg>
      <p:bgPr>
        <a:solidFill>
          <a:schemeClr val="tx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368D64-A019-4399-A672-206E0E3B7414}"/>
              </a:ext>
              <a:ext uri="{C183D7F6-B498-43B3-948B-1728B52AA6E4}">
                <adec:decorative xmlns:adec="http://schemas.microsoft.com/office/drawing/2017/decorative" val="1"/>
              </a:ext>
            </a:extLst>
          </p:cNvPr>
          <p:cNvSpPr/>
          <p:nvPr userDrawn="1"/>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bg1"/>
                </a:solidFill>
              </a:defRPr>
            </a:lvl1pPr>
          </a:lstStyle>
          <a:p>
            <a:r>
              <a:rPr lang="en-US"/>
              <a:t>Click to edit Master title style</a:t>
            </a:r>
          </a:p>
        </p:txBody>
      </p:sp>
      <p:sp>
        <p:nvSpPr>
          <p:cNvPr id="15" name="Rectangle 14">
            <a:extLst>
              <a:ext uri="{FF2B5EF4-FFF2-40B4-BE49-F238E27FC236}">
                <a16:creationId xmlns:a16="http://schemas.microsoft.com/office/drawing/2014/main" id="{CC841197-2CF0-45F0-8F2A-7933BBBCA6C7}"/>
              </a:ext>
              <a:ext uri="{C183D7F6-B498-43B3-948B-1728B52AA6E4}">
                <adec:decorative xmlns:adec="http://schemas.microsoft.com/office/drawing/2017/decorative" val="1"/>
              </a:ext>
            </a:extLst>
          </p:cNvPr>
          <p:cNvSpPr/>
          <p:nvPr/>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3" y="546389"/>
            <a:ext cx="5433848" cy="1118706"/>
          </a:xfrm>
        </p:spPr>
        <p:txBody>
          <a:bodyPr anchor="ctr" anchorCtr="0">
            <a:noAutofit/>
          </a:bodyPr>
          <a:lstStyle>
            <a:lvl1pPr marL="0" indent="0">
              <a:buNone/>
              <a:defRPr sz="3200">
                <a:solidFill>
                  <a:schemeClr val="bg1"/>
                </a:solidFill>
              </a:defRPr>
            </a:lvl1pPr>
          </a:lstStyle>
          <a:p>
            <a:pPr lvl="0"/>
            <a:r>
              <a:rPr lang="en-US"/>
              <a:t>Click to edit Master text styles</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3"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42F87E56-D20F-4261-BEAD-AB9B17E14FC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BF1CF056-9D11-4F80-AB2B-5694DFB8A527}"/>
              </a:ext>
              <a:ext uri="{C183D7F6-B498-43B3-948B-1728B52AA6E4}">
                <adec:decorative xmlns:adec="http://schemas.microsoft.com/office/drawing/2017/decorative" val="1"/>
              </a:ext>
            </a:extLst>
          </p:cNvPr>
          <p:cNvSpPr/>
          <p:nvPr/>
        </p:nvSpPr>
        <p:spPr>
          <a:xfrm>
            <a:off x="5501126" y="6510549"/>
            <a:ext cx="1189749" cy="246221"/>
          </a:xfrm>
          <a:prstGeom prst="rect">
            <a:avLst/>
          </a:prstGeom>
        </p:spPr>
        <p:txBody>
          <a:bodyPr wrap="none" anchor="ctr" anchorCtr="0">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9FD4934B-0E18-43C3-ABD3-375F5EB746E2}"/>
              </a:ext>
              <a:ext uri="{C183D7F6-B498-43B3-948B-1728B52AA6E4}">
                <adec:decorative xmlns:adec="http://schemas.microsoft.com/office/drawing/2017/decorative" val="1"/>
              </a:ext>
            </a:extLst>
          </p:cNvPr>
          <p:cNvSpPr/>
          <p:nvPr/>
        </p:nvSpPr>
        <p:spPr>
          <a:xfrm>
            <a:off x="286365" y="6510549"/>
            <a:ext cx="798617" cy="276999"/>
          </a:xfrm>
          <a:prstGeom prst="rect">
            <a:avLst/>
          </a:prstGeom>
        </p:spPr>
        <p:txBody>
          <a:bodyPr wrap="none" anchor="ctr" anchorCtr="0">
            <a:spAutoFit/>
          </a:bodyPr>
          <a:lstStyle/>
          <a:p>
            <a:pPr algn="l"/>
            <a:r>
              <a:rPr lang="en-US" sz="1200" err="1">
                <a:solidFill>
                  <a:schemeClr val="bg1"/>
                </a:solidFill>
                <a:ea typeface="Intel Clear" panose="020B0604020203020204" pitchFamily="34" charset="0"/>
                <a:cs typeface="Times New Roman" panose="02020603050405020304" pitchFamily="18" charset="0"/>
              </a:rPr>
              <a:t>IT@Intel</a:t>
            </a:r>
            <a:endParaRPr lang="en-US" sz="1200">
              <a:solidFill>
                <a:schemeClr val="bg1"/>
              </a:solidFill>
              <a:ea typeface="Intel Clear" panose="020B06040202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33A9EF0-587D-4D66-AF71-B360DB9198E7}"/>
              </a:ext>
              <a:ext uri="{C183D7F6-B498-43B3-948B-1728B52AA6E4}">
                <adec:decorative xmlns:adec="http://schemas.microsoft.com/office/drawing/2017/decorative" val="1"/>
              </a:ext>
            </a:extLst>
          </p:cNvPr>
          <p:cNvSpPr txBox="1"/>
          <p:nvPr/>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3" name="Group 2">
            <a:extLst>
              <a:ext uri="{FF2B5EF4-FFF2-40B4-BE49-F238E27FC236}">
                <a16:creationId xmlns:a16="http://schemas.microsoft.com/office/drawing/2014/main" id="{341B807F-E5A0-4B47-8126-0798D03DDEEE}"/>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7" name="Rectangle 16">
            <a:extLst>
              <a:ext uri="{FF2B5EF4-FFF2-40B4-BE49-F238E27FC236}">
                <a16:creationId xmlns:a16="http://schemas.microsoft.com/office/drawing/2014/main" id="{3C2D0DF1-6BFD-4E45-8CA9-4436F31DB615}"/>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9" name="Graphic 18">
            <a:extLst>
              <a:ext uri="{FF2B5EF4-FFF2-40B4-BE49-F238E27FC236}">
                <a16:creationId xmlns:a16="http://schemas.microsoft.com/office/drawing/2014/main" id="{0BFD17C7-2044-4743-9B58-A721FED6F07E}"/>
              </a:ext>
              <a:ext uri="{C183D7F6-B498-43B3-948B-1728B52AA6E4}">
                <adec:decorative xmlns:adec="http://schemas.microsoft.com/office/drawing/2017/decorative" val="1"/>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22" name="TextBox 21">
            <a:extLst>
              <a:ext uri="{FF2B5EF4-FFF2-40B4-BE49-F238E27FC236}">
                <a16:creationId xmlns:a16="http://schemas.microsoft.com/office/drawing/2014/main" id="{0E012ABA-EED9-48CA-B3FF-9EE6151C69B9}"/>
              </a:ext>
              <a:ext uri="{C183D7F6-B498-43B3-948B-1728B52AA6E4}">
                <adec:decorative xmlns:adec="http://schemas.microsoft.com/office/drawing/2017/decorative" val="1"/>
              </a:ext>
            </a:extLst>
          </p:cNvPr>
          <p:cNvSpPr txBox="1"/>
          <p:nvPr userDrawn="1"/>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23" name="Group 22">
            <a:extLst>
              <a:ext uri="{FF2B5EF4-FFF2-40B4-BE49-F238E27FC236}">
                <a16:creationId xmlns:a16="http://schemas.microsoft.com/office/drawing/2014/main" id="{A2426B1C-8B0F-44A4-8250-F1D8598549E8}"/>
              </a:ext>
              <a:ext uri="{C183D7F6-B498-43B3-948B-1728B52AA6E4}">
                <adec:decorative xmlns:adec="http://schemas.microsoft.com/office/drawing/2017/decorative" val="1"/>
              </a:ext>
            </a:extLst>
          </p:cNvPr>
          <p:cNvGrpSpPr/>
          <p:nvPr userDrawn="1"/>
        </p:nvGrpSpPr>
        <p:grpSpPr>
          <a:xfrm>
            <a:off x="536812" y="2023074"/>
            <a:ext cx="492319" cy="591423"/>
            <a:chOff x="536812" y="2023074"/>
            <a:chExt cx="492319" cy="591423"/>
          </a:xfrm>
        </p:grpSpPr>
        <p:sp>
          <p:nvSpPr>
            <p:cNvPr id="24" name="Rectangle 23">
              <a:extLst>
                <a:ext uri="{FF2B5EF4-FFF2-40B4-BE49-F238E27FC236}">
                  <a16:creationId xmlns:a16="http://schemas.microsoft.com/office/drawing/2014/main" id="{45D4EF16-2639-4F0C-B7CE-3B49694D7462}"/>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8FFEF9D7-E955-4747-98A8-A3CDA0B2EA11}"/>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1C53175F-9DFF-470F-9639-8993D337BE4A}"/>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Tree>
    <p:extLst>
      <p:ext uri="{BB962C8B-B14F-4D97-AF65-F5344CB8AC3E}">
        <p14:creationId xmlns:p14="http://schemas.microsoft.com/office/powerpoint/2010/main" val="88800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and Content Blue B">
    <p:bg>
      <p:bgPr>
        <a:solidFill>
          <a:schemeClr val="tx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F68134-655A-4C58-8EC5-042D492A62BF}"/>
              </a:ext>
              <a:ext uri="{C183D7F6-B498-43B3-948B-1728B52AA6E4}">
                <adec:decorative xmlns:adec="http://schemas.microsoft.com/office/drawing/2017/decorative" val="1"/>
              </a:ext>
            </a:extLst>
          </p:cNvPr>
          <p:cNvSpPr/>
          <p:nvPr userDrawn="1"/>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CC841197-2CF0-45F0-8F2A-7933BBBCA6C7}"/>
              </a:ext>
              <a:ext uri="{C183D7F6-B498-43B3-948B-1728B52AA6E4}">
                <adec:decorative xmlns:adec="http://schemas.microsoft.com/office/drawing/2017/decorative" val="1"/>
              </a:ext>
            </a:extLst>
          </p:cNvPr>
          <p:cNvSpPr/>
          <p:nvPr/>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3" y="546389"/>
            <a:ext cx="5433848" cy="1118706"/>
          </a:xfrm>
        </p:spPr>
        <p:txBody>
          <a:bodyPr anchor="ctr" anchorCtr="0">
            <a:noAutofit/>
          </a:bodyPr>
          <a:lstStyle>
            <a:lvl1pPr marL="0" indent="0">
              <a:buNone/>
              <a:defRPr sz="3200">
                <a:solidFill>
                  <a:schemeClr val="bg1"/>
                </a:solidFill>
              </a:defRPr>
            </a:lvl1pPr>
          </a:lstStyle>
          <a:p>
            <a:pPr lvl="0"/>
            <a:r>
              <a:rPr lang="en-US"/>
              <a:t>Click to edit Master text styles</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3"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42F87E56-D20F-4261-BEAD-AB9B17E14FC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BF1CF056-9D11-4F80-AB2B-5694DFB8A527}"/>
              </a:ext>
              <a:ext uri="{C183D7F6-B498-43B3-948B-1728B52AA6E4}">
                <adec:decorative xmlns:adec="http://schemas.microsoft.com/office/drawing/2017/decorative" val="1"/>
              </a:ext>
            </a:extLst>
          </p:cNvPr>
          <p:cNvSpPr/>
          <p:nvPr/>
        </p:nvSpPr>
        <p:spPr>
          <a:xfrm>
            <a:off x="5501126" y="6510549"/>
            <a:ext cx="1189749" cy="246221"/>
          </a:xfrm>
          <a:prstGeom prst="rect">
            <a:avLst/>
          </a:prstGeom>
        </p:spPr>
        <p:txBody>
          <a:bodyPr wrap="none" anchor="ctr" anchorCtr="0">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9FD4934B-0E18-43C3-ABD3-375F5EB746E2}"/>
              </a:ext>
              <a:ext uri="{C183D7F6-B498-43B3-948B-1728B52AA6E4}">
                <adec:decorative xmlns:adec="http://schemas.microsoft.com/office/drawing/2017/decorative" val="1"/>
              </a:ext>
            </a:extLst>
          </p:cNvPr>
          <p:cNvSpPr/>
          <p:nvPr userDrawn="1"/>
        </p:nvSpPr>
        <p:spPr>
          <a:xfrm>
            <a:off x="286365" y="6510549"/>
            <a:ext cx="798617" cy="276999"/>
          </a:xfrm>
          <a:prstGeom prst="rect">
            <a:avLst/>
          </a:prstGeom>
        </p:spPr>
        <p:txBody>
          <a:bodyPr wrap="none" anchor="ctr" anchorCtr="0">
            <a:spAutoFit/>
          </a:bodyPr>
          <a:lstStyle/>
          <a:p>
            <a:pPr algn="l"/>
            <a:r>
              <a:rPr lang="en-US" sz="1200" err="1">
                <a:solidFill>
                  <a:schemeClr val="bg1"/>
                </a:solidFill>
                <a:ea typeface="Intel Clear" panose="020B0604020203020204" pitchFamily="34" charset="0"/>
                <a:cs typeface="Times New Roman" panose="02020603050405020304" pitchFamily="18" charset="0"/>
              </a:rPr>
              <a:t>IT@Intel</a:t>
            </a:r>
            <a:endParaRPr lang="en-US" sz="1200">
              <a:solidFill>
                <a:schemeClr val="bg1"/>
              </a:solidFill>
              <a:ea typeface="Intel Clear" panose="020B0604020203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33A9EF0-587D-4D66-AF71-B360DB9198E7}"/>
              </a:ext>
              <a:ext uri="{C183D7F6-B498-43B3-948B-1728B52AA6E4}">
                <adec:decorative xmlns:adec="http://schemas.microsoft.com/office/drawing/2017/decorative" val="1"/>
              </a:ext>
            </a:extLst>
          </p:cNvPr>
          <p:cNvSpPr txBox="1"/>
          <p:nvPr/>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3" name="Group 2">
            <a:extLst>
              <a:ext uri="{FF2B5EF4-FFF2-40B4-BE49-F238E27FC236}">
                <a16:creationId xmlns:a16="http://schemas.microsoft.com/office/drawing/2014/main" id="{AF16FE66-F77C-48EC-9636-B0D3F1F816E2}"/>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7" name="Rectangle 16">
            <a:extLst>
              <a:ext uri="{FF2B5EF4-FFF2-40B4-BE49-F238E27FC236}">
                <a16:creationId xmlns:a16="http://schemas.microsoft.com/office/drawing/2014/main" id="{2FC6B6DC-5CBA-4569-BD05-67C2152AE1CA}"/>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9" name="Graphic 18">
            <a:extLst>
              <a:ext uri="{FF2B5EF4-FFF2-40B4-BE49-F238E27FC236}">
                <a16:creationId xmlns:a16="http://schemas.microsoft.com/office/drawing/2014/main" id="{EF9F90E2-0FB9-44A2-B48E-E894C3113E8B}"/>
              </a:ext>
              <a:ext uri="{C183D7F6-B498-43B3-948B-1728B52AA6E4}">
                <adec:decorative xmlns:adec="http://schemas.microsoft.com/office/drawing/2017/decorative" val="1"/>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22" name="TextBox 21">
            <a:extLst>
              <a:ext uri="{FF2B5EF4-FFF2-40B4-BE49-F238E27FC236}">
                <a16:creationId xmlns:a16="http://schemas.microsoft.com/office/drawing/2014/main" id="{5D945211-AEEA-4A21-B35C-B4FC0F99C654}"/>
              </a:ext>
              <a:ext uri="{C183D7F6-B498-43B3-948B-1728B52AA6E4}">
                <adec:decorative xmlns:adec="http://schemas.microsoft.com/office/drawing/2017/decorative" val="1"/>
              </a:ext>
            </a:extLst>
          </p:cNvPr>
          <p:cNvSpPr txBox="1"/>
          <p:nvPr userDrawn="1"/>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23" name="Group 22">
            <a:extLst>
              <a:ext uri="{FF2B5EF4-FFF2-40B4-BE49-F238E27FC236}">
                <a16:creationId xmlns:a16="http://schemas.microsoft.com/office/drawing/2014/main" id="{3CBCDBB5-E209-49E3-8CC6-AEB941DB1EE2}"/>
              </a:ext>
              <a:ext uri="{C183D7F6-B498-43B3-948B-1728B52AA6E4}">
                <adec:decorative xmlns:adec="http://schemas.microsoft.com/office/drawing/2017/decorative" val="1"/>
              </a:ext>
            </a:extLst>
          </p:cNvPr>
          <p:cNvGrpSpPr/>
          <p:nvPr userDrawn="1"/>
        </p:nvGrpSpPr>
        <p:grpSpPr>
          <a:xfrm>
            <a:off x="536812" y="2023074"/>
            <a:ext cx="492319" cy="591423"/>
            <a:chOff x="536812" y="2023074"/>
            <a:chExt cx="492319" cy="591423"/>
          </a:xfrm>
        </p:grpSpPr>
        <p:sp>
          <p:nvSpPr>
            <p:cNvPr id="24" name="Rectangle 23">
              <a:extLst>
                <a:ext uri="{FF2B5EF4-FFF2-40B4-BE49-F238E27FC236}">
                  <a16:creationId xmlns:a16="http://schemas.microsoft.com/office/drawing/2014/main" id="{E63C2813-2F09-413F-9991-44CA3B6BE2D7}"/>
                </a:ext>
              </a:extLst>
            </p:cNvPr>
            <p:cNvSpPr/>
            <p:nvPr userDrawn="1"/>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892EC626-BB7B-40F7-9ABD-4FB62F9E9719}"/>
                </a:ext>
              </a:extLst>
            </p:cNvPr>
            <p:cNvSpPr/>
            <p:nvPr userDrawn="1"/>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040C129E-8ED4-49C2-A5EB-49C77A547ED5}"/>
                </a:ext>
              </a:extLst>
            </p:cNvPr>
            <p:cNvSpPr/>
            <p:nvPr userDrawn="1"/>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Tree>
    <p:extLst>
      <p:ext uri="{BB962C8B-B14F-4D97-AF65-F5344CB8AC3E}">
        <p14:creationId xmlns:p14="http://schemas.microsoft.com/office/powerpoint/2010/main" val="247659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White">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9E57986-E823-49CC-B8D3-C5A2AD9415DB}"/>
              </a:ext>
              <a:ext uri="{C183D7F6-B498-43B3-948B-1728B52AA6E4}">
                <adec:decorative xmlns:adec="http://schemas.microsoft.com/office/drawing/2017/decorative" val="1"/>
              </a:ext>
            </a:extLst>
          </p:cNvPr>
          <p:cNvSpPr/>
          <p:nvPr userDrawn="1"/>
        </p:nvSpPr>
        <p:spPr>
          <a:xfrm>
            <a:off x="5867399" y="402558"/>
            <a:ext cx="5874297" cy="60034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tx1"/>
                </a:solidFill>
              </a:defRPr>
            </a:lvl1pPr>
          </a:lstStyle>
          <a:p>
            <a:r>
              <a:rPr lang="en-US"/>
              <a:t>Click to edit Master title style</a:t>
            </a:r>
          </a:p>
        </p:txBody>
      </p:sp>
      <p:sp>
        <p:nvSpPr>
          <p:cNvPr id="17" name="Rectangle 16">
            <a:extLst>
              <a:ext uri="{FF2B5EF4-FFF2-40B4-BE49-F238E27FC236}">
                <a16:creationId xmlns:a16="http://schemas.microsoft.com/office/drawing/2014/main" id="{E32B7E3E-B537-4EE3-BA97-B90982F6C31B}"/>
              </a:ext>
            </a:extLst>
          </p:cNvPr>
          <p:cNvSpPr/>
          <p:nvPr/>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3" y="546389"/>
            <a:ext cx="5433848" cy="1118706"/>
          </a:xfrm>
        </p:spPr>
        <p:txBody>
          <a:bodyPr anchor="ctr" anchorCtr="0">
            <a:noAutofit/>
          </a:bodyPr>
          <a:lstStyle>
            <a:lvl1pPr marL="0" indent="0">
              <a:buNone/>
              <a:defRPr sz="3200">
                <a:solidFill>
                  <a:schemeClr val="tx1"/>
                </a:solidFill>
              </a:defRPr>
            </a:lvl1pPr>
          </a:lstStyle>
          <a:p>
            <a:pPr lvl="0"/>
            <a:r>
              <a:rPr lang="en-US"/>
              <a:t>Click to edit Master text styles</a:t>
            </a:r>
          </a:p>
        </p:txBody>
      </p:sp>
      <p:grpSp>
        <p:nvGrpSpPr>
          <p:cNvPr id="3" name="Group 2">
            <a:extLst>
              <a:ext uri="{FF2B5EF4-FFF2-40B4-BE49-F238E27FC236}">
                <a16:creationId xmlns:a16="http://schemas.microsoft.com/office/drawing/2014/main" id="{3506BD04-B5E7-422F-B321-54907EFDFDD8}"/>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3" y="1813801"/>
            <a:ext cx="5433848" cy="43767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E175E17D-D74E-461D-9994-21701E9CF3FE}"/>
              </a:ext>
              <a:ext uri="{C183D7F6-B498-43B3-948B-1728B52AA6E4}">
                <adec:decorative xmlns:adec="http://schemas.microsoft.com/office/drawing/2017/decorative" val="1"/>
              </a:ext>
            </a:extLst>
          </p:cNvPr>
          <p:cNvSpPr txBox="1"/>
          <p:nvPr/>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5" name="Rectangle 14">
            <a:extLst>
              <a:ext uri="{FF2B5EF4-FFF2-40B4-BE49-F238E27FC236}">
                <a16:creationId xmlns:a16="http://schemas.microsoft.com/office/drawing/2014/main" id="{165D4340-FCEE-4743-A648-5DB311031F75}"/>
              </a:ext>
            </a:extLst>
          </p:cNvPr>
          <p:cNvSpPr/>
          <p:nvPr userDrawn="1"/>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8C35DA17-DFF2-467C-A710-877908080517}"/>
              </a:ext>
              <a:ext uri="{C183D7F6-B498-43B3-948B-1728B52AA6E4}">
                <adec:decorative xmlns:adec="http://schemas.microsoft.com/office/drawing/2017/decorative" val="1"/>
              </a:ext>
            </a:extLst>
          </p:cNvPr>
          <p:cNvGrpSpPr/>
          <p:nvPr userDrawn="1"/>
        </p:nvGrpSpPr>
        <p:grpSpPr>
          <a:xfrm>
            <a:off x="536812" y="2023074"/>
            <a:ext cx="492319" cy="591423"/>
            <a:chOff x="536812" y="2023074"/>
            <a:chExt cx="492319" cy="591423"/>
          </a:xfrm>
        </p:grpSpPr>
        <p:sp>
          <p:nvSpPr>
            <p:cNvPr id="21" name="Rectangle 20">
              <a:extLst>
                <a:ext uri="{FF2B5EF4-FFF2-40B4-BE49-F238E27FC236}">
                  <a16:creationId xmlns:a16="http://schemas.microsoft.com/office/drawing/2014/main" id="{C6AEFDCF-A68C-4E0D-95B4-6F1A9717550A}"/>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F55E41F1-4636-455F-8CC5-9CC2D25CD287}"/>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2BF6C486-C6BA-41CF-8F21-5691BA4400F2}"/>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24" name="TextBox 23">
            <a:extLst>
              <a:ext uri="{FF2B5EF4-FFF2-40B4-BE49-F238E27FC236}">
                <a16:creationId xmlns:a16="http://schemas.microsoft.com/office/drawing/2014/main" id="{A0695690-BC82-4B1F-9B7E-92DC6CAFF117}"/>
              </a:ext>
              <a:ext uri="{C183D7F6-B498-43B3-948B-1728B52AA6E4}">
                <adec:decorative xmlns:adec="http://schemas.microsoft.com/office/drawing/2017/decorative" val="1"/>
              </a:ext>
            </a:extLst>
          </p:cNvPr>
          <p:cNvSpPr txBox="1"/>
          <p:nvPr userDrawn="1"/>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166237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Blue B">
    <p:bg>
      <p:bgPr>
        <a:solidFill>
          <a:schemeClr val="tx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882660D-9752-4416-A0A1-69ECA0CD4207}"/>
              </a:ext>
              <a:ext uri="{C183D7F6-B498-43B3-948B-1728B52AA6E4}">
                <adec:decorative xmlns:adec="http://schemas.microsoft.com/office/drawing/2017/decorative" val="1"/>
              </a:ext>
            </a:extLst>
          </p:cNvPr>
          <p:cNvGrpSpPr/>
          <p:nvPr userDrawn="1"/>
        </p:nvGrpSpPr>
        <p:grpSpPr>
          <a:xfrm>
            <a:off x="573803" y="0"/>
            <a:ext cx="4325371" cy="6392520"/>
            <a:chOff x="573803" y="0"/>
            <a:chExt cx="4325371" cy="6392520"/>
          </a:xfrm>
        </p:grpSpPr>
        <p:sp>
          <p:nvSpPr>
            <p:cNvPr id="19" name="Rectangle 18">
              <a:extLst>
                <a:ext uri="{FF2B5EF4-FFF2-40B4-BE49-F238E27FC236}">
                  <a16:creationId xmlns:a16="http://schemas.microsoft.com/office/drawing/2014/main" id="{8581569F-6701-4CDA-895D-6BD6D388AB05}"/>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8EFB02BB-CBC4-4742-9BA0-2C9212EFAF23}"/>
                </a:ext>
              </a:extLst>
            </p:cNvPr>
            <p:cNvGrpSpPr/>
            <p:nvPr userDrawn="1"/>
          </p:nvGrpSpPr>
          <p:grpSpPr>
            <a:xfrm>
              <a:off x="1468406" y="5995719"/>
              <a:ext cx="1059754" cy="396801"/>
              <a:chOff x="1314450" y="6391094"/>
              <a:chExt cx="1123377" cy="420623"/>
            </a:xfrm>
          </p:grpSpPr>
          <p:sp>
            <p:nvSpPr>
              <p:cNvPr id="24" name="Freeform: Shape 23">
                <a:extLst>
                  <a:ext uri="{FF2B5EF4-FFF2-40B4-BE49-F238E27FC236}">
                    <a16:creationId xmlns:a16="http://schemas.microsoft.com/office/drawing/2014/main" id="{85AE6566-9773-4111-B8E5-827E7E8AE779}"/>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251A5FC-EF81-41EC-BA9D-EC2323003C59}"/>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6" name="Freeform: Shape 25">
                <a:extLst>
                  <a:ext uri="{FF2B5EF4-FFF2-40B4-BE49-F238E27FC236}">
                    <a16:creationId xmlns:a16="http://schemas.microsoft.com/office/drawing/2014/main" id="{E6ED56C7-8502-4EC0-A864-040B8DB9D862}"/>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7" name="Freeform: Shape 26">
                <a:extLst>
                  <a:ext uri="{FF2B5EF4-FFF2-40B4-BE49-F238E27FC236}">
                    <a16:creationId xmlns:a16="http://schemas.microsoft.com/office/drawing/2014/main" id="{6C77F18A-71EB-4B46-8C22-E5C1ACCE6C40}"/>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758CE26D-A586-4A86-AA98-B9D850FBFCD7}"/>
                </a:ext>
              </a:extLst>
            </p:cNvPr>
            <p:cNvSpPr/>
            <p:nvPr userDrawn="1"/>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7CE63CF4-E38C-42FE-9C75-CB2B3DEB5FBD}"/>
                </a:ext>
              </a:extLst>
            </p:cNvPr>
            <p:cNvSpPr/>
            <p:nvPr userDrawn="1"/>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67E1EECF-CDF6-475D-8C89-D59E9C677475}"/>
                </a:ext>
              </a:extLst>
            </p:cNvPr>
            <p:cNvSpPr/>
            <p:nvPr userDrawn="1"/>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grpSp>
        <p:nvGrpSpPr>
          <p:cNvPr id="4" name="Group 3">
            <a:extLst>
              <a:ext uri="{FF2B5EF4-FFF2-40B4-BE49-F238E27FC236}">
                <a16:creationId xmlns:a16="http://schemas.microsoft.com/office/drawing/2014/main" id="{B3AA05A6-FEDA-41DC-B943-5B1F42A56F08}"/>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15" name="Rectangle 14">
              <a:extLst>
                <a:ext uri="{FF2B5EF4-FFF2-40B4-BE49-F238E27FC236}">
                  <a16:creationId xmlns:a16="http://schemas.microsoft.com/office/drawing/2014/main" id="{EC1BCBB2-B699-44A9-B291-3CCD0D0E00F2}"/>
                </a:ext>
              </a:extLst>
            </p:cNvPr>
            <p:cNvSpPr/>
            <p:nvPr/>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73D17A91-F49E-45DE-835E-543E5DCD8458}"/>
                </a:ext>
              </a:extLst>
            </p:cNvPr>
            <p:cNvSpPr/>
            <p:nvPr/>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77E01F40-8D2A-43E6-B578-00B92049883B}"/>
                </a:ext>
              </a:extLst>
            </p:cNvPr>
            <p:cNvSpPr/>
            <p:nvPr/>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1379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with Frame White">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 uri="{C183D7F6-B498-43B3-948B-1728B52AA6E4}">
                <adec:decorative xmlns:adec="http://schemas.microsoft.com/office/drawing/2017/decorative" val="1"/>
              </a:ext>
            </a:extLst>
          </p:cNvPr>
          <p:cNvSpPr/>
          <p:nvPr/>
        </p:nvSpPr>
        <p:spPr>
          <a:xfrm>
            <a:off x="457200" y="464127"/>
            <a:ext cx="11286348" cy="594483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56A6F6B2-1DD0-42F2-9039-5327CC0EF19D}"/>
              </a:ext>
              <a:ext uri="{C183D7F6-B498-43B3-948B-1728B52AA6E4}">
                <adec:decorative xmlns:adec="http://schemas.microsoft.com/office/drawing/2017/decorative" val="1"/>
              </a:ext>
            </a:extLst>
          </p:cNvPr>
          <p:cNvSpPr/>
          <p:nvPr/>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7DB3A20D-927D-4DD1-8E5E-A3AC6EDE3968}"/>
              </a:ext>
              <a:ext uri="{C183D7F6-B498-43B3-948B-1728B52AA6E4}">
                <adec:decorative xmlns:adec="http://schemas.microsoft.com/office/drawing/2017/decorative" val="1"/>
              </a:ext>
            </a:extLst>
          </p:cNvPr>
          <p:cNvSpPr txBox="1"/>
          <p:nvPr/>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7" name="Rectangle 6">
            <a:extLst>
              <a:ext uri="{FF2B5EF4-FFF2-40B4-BE49-F238E27FC236}">
                <a16:creationId xmlns:a16="http://schemas.microsoft.com/office/drawing/2014/main" id="{A00988D3-27CA-4F8F-A6E2-E1104C51DCB1}"/>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8" name="TextBox 7">
            <a:extLst>
              <a:ext uri="{FF2B5EF4-FFF2-40B4-BE49-F238E27FC236}">
                <a16:creationId xmlns:a16="http://schemas.microsoft.com/office/drawing/2014/main" id="{B7030671-1E88-49B1-9FE5-927C1B8EE1BE}"/>
              </a:ext>
              <a:ext uri="{C183D7F6-B498-43B3-948B-1728B52AA6E4}">
                <adec:decorative xmlns:adec="http://schemas.microsoft.com/office/drawing/2017/decorative" val="1"/>
              </a:ext>
            </a:extLst>
          </p:cNvPr>
          <p:cNvSpPr txBox="1"/>
          <p:nvPr userDrawn="1"/>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6" name="Rectangle 5">
            <a:extLst>
              <a:ext uri="{FF2B5EF4-FFF2-40B4-BE49-F238E27FC236}">
                <a16:creationId xmlns:a16="http://schemas.microsoft.com/office/drawing/2014/main" id="{AA228789-1C29-4F2A-B05E-B47226DD5081}"/>
              </a:ext>
              <a:ext uri="{C183D7F6-B498-43B3-948B-1728B52AA6E4}">
                <adec:decorative xmlns:adec="http://schemas.microsoft.com/office/drawing/2017/decorative" val="1"/>
              </a:ext>
            </a:extLst>
          </p:cNvPr>
          <p:cNvSpPr/>
          <p:nvPr userDrawn="1"/>
        </p:nvSpPr>
        <p:spPr>
          <a:xfrm>
            <a:off x="457200" y="464127"/>
            <a:ext cx="11286348" cy="594483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p:nvPr>
        </p:nvSpPr>
        <p:spPr>
          <a:xfrm>
            <a:off x="806922" y="1828800"/>
            <a:ext cx="10557387" cy="3200400"/>
          </a:xfrm>
        </p:spPr>
        <p:txBody>
          <a:bodyPr>
            <a:normAutofit/>
          </a:bodyPr>
          <a:lstStyle>
            <a:lvl1pPr algn="ctr">
              <a:defRPr sz="4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22957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with Frame Blu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 uri="{C183D7F6-B498-43B3-948B-1728B52AA6E4}">
                <adec:decorative xmlns:adec="http://schemas.microsoft.com/office/drawing/2017/decorative" val="1"/>
              </a:ext>
            </a:extLst>
          </p:cNvPr>
          <p:cNvSpPr/>
          <p:nvPr/>
        </p:nvSpPr>
        <p:spPr>
          <a:xfrm>
            <a:off x="457200" y="464127"/>
            <a:ext cx="11286348" cy="594483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56A6F6B2-1DD0-42F2-9039-5327CC0EF19D}"/>
              </a:ext>
              <a:ext uri="{C183D7F6-B498-43B3-948B-1728B52AA6E4}">
                <adec:decorative xmlns:adec="http://schemas.microsoft.com/office/drawing/2017/decorative" val="1"/>
              </a:ext>
            </a:extLst>
          </p:cNvPr>
          <p:cNvSpPr/>
          <p:nvPr/>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7DB3A20D-927D-4DD1-8E5E-A3AC6EDE3968}"/>
              </a:ext>
              <a:ext uri="{C183D7F6-B498-43B3-948B-1728B52AA6E4}">
                <adec:decorative xmlns:adec="http://schemas.microsoft.com/office/drawing/2017/decorative" val="1"/>
              </a:ext>
            </a:extLst>
          </p:cNvPr>
          <p:cNvSpPr txBox="1"/>
          <p:nvPr/>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pic>
        <p:nvPicPr>
          <p:cNvPr id="6" name="Graphic 5">
            <a:extLst>
              <a:ext uri="{FF2B5EF4-FFF2-40B4-BE49-F238E27FC236}">
                <a16:creationId xmlns:a16="http://schemas.microsoft.com/office/drawing/2014/main" id="{5DDBF953-491D-46D1-9B3A-9BACF5F24487}"/>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7" name="Rectangle 6">
            <a:extLst>
              <a:ext uri="{FF2B5EF4-FFF2-40B4-BE49-F238E27FC236}">
                <a16:creationId xmlns:a16="http://schemas.microsoft.com/office/drawing/2014/main" id="{F2B9AAD6-9860-4DB3-B7F8-14D9F7EC7EC8}"/>
              </a:ext>
              <a:ext uri="{C183D7F6-B498-43B3-948B-1728B52AA6E4}">
                <adec:decorative xmlns:adec="http://schemas.microsoft.com/office/drawing/2017/decorative" val="1"/>
              </a:ext>
            </a:extLst>
          </p:cNvPr>
          <p:cNvSpPr/>
          <p:nvPr/>
        </p:nvSpPr>
        <p:spPr>
          <a:xfrm>
            <a:off x="5501126" y="6510549"/>
            <a:ext cx="1189749" cy="246221"/>
          </a:xfrm>
          <a:prstGeom prst="rect">
            <a:avLst/>
          </a:prstGeom>
        </p:spPr>
        <p:txBody>
          <a:bodyPr wrap="none" anchor="ctr" anchorCtr="0">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8" name="Rectangle 7">
            <a:extLst>
              <a:ext uri="{FF2B5EF4-FFF2-40B4-BE49-F238E27FC236}">
                <a16:creationId xmlns:a16="http://schemas.microsoft.com/office/drawing/2014/main" id="{02595309-FEF7-41EA-9715-F4426DF07254}"/>
              </a:ext>
              <a:ext uri="{C183D7F6-B498-43B3-948B-1728B52AA6E4}">
                <adec:decorative xmlns:adec="http://schemas.microsoft.com/office/drawing/2017/decorative" val="1"/>
              </a:ext>
            </a:extLst>
          </p:cNvPr>
          <p:cNvSpPr/>
          <p:nvPr/>
        </p:nvSpPr>
        <p:spPr>
          <a:xfrm>
            <a:off x="286365" y="6510549"/>
            <a:ext cx="798617" cy="276999"/>
          </a:xfrm>
          <a:prstGeom prst="rect">
            <a:avLst/>
          </a:prstGeom>
        </p:spPr>
        <p:txBody>
          <a:bodyPr wrap="none" anchor="ctr" anchorCtr="0">
            <a:spAutoFit/>
          </a:bodyPr>
          <a:lstStyle/>
          <a:p>
            <a:pPr algn="l"/>
            <a:r>
              <a:rPr lang="en-US" sz="1200" err="1">
                <a:solidFill>
                  <a:schemeClr val="bg1"/>
                </a:solidFill>
                <a:ea typeface="Intel Clear" panose="020B0604020203020204" pitchFamily="34" charset="0"/>
                <a:cs typeface="Times New Roman" panose="02020603050405020304" pitchFamily="18" charset="0"/>
              </a:rPr>
              <a:t>IT@Intel</a:t>
            </a:r>
            <a:endParaRPr lang="en-US" sz="1200">
              <a:solidFill>
                <a:schemeClr val="bg1"/>
              </a:solidFill>
              <a:ea typeface="Intel Clear" panose="020B0604020203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2460A36B-1810-4498-834B-51F1D1A293CA}"/>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1" name="TextBox 10">
            <a:extLst>
              <a:ext uri="{FF2B5EF4-FFF2-40B4-BE49-F238E27FC236}">
                <a16:creationId xmlns:a16="http://schemas.microsoft.com/office/drawing/2014/main" id="{EFA9CD9B-5FA5-485E-919D-13A6CB9B3191}"/>
              </a:ext>
              <a:ext uri="{C183D7F6-B498-43B3-948B-1728B52AA6E4}">
                <adec:decorative xmlns:adec="http://schemas.microsoft.com/office/drawing/2017/decorative" val="1"/>
              </a:ext>
            </a:extLst>
          </p:cNvPr>
          <p:cNvSpPr txBox="1"/>
          <p:nvPr userDrawn="1"/>
        </p:nvSpPr>
        <p:spPr>
          <a:xfrm>
            <a:off x="11887584" y="6553045"/>
            <a:ext cx="1651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pic>
        <p:nvPicPr>
          <p:cNvPr id="12" name="Graphic 11">
            <a:extLst>
              <a:ext uri="{FF2B5EF4-FFF2-40B4-BE49-F238E27FC236}">
                <a16:creationId xmlns:a16="http://schemas.microsoft.com/office/drawing/2014/main" id="{9404C922-CDF2-4F38-AFEE-299C1D97DA89}"/>
              </a:ext>
              <a:ext uri="{C183D7F6-B498-43B3-948B-1728B52AA6E4}">
                <adec:decorative xmlns:adec="http://schemas.microsoft.com/office/drawing/2017/decorative" val="1"/>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9" name="Rectangle 8">
            <a:extLst>
              <a:ext uri="{FF2B5EF4-FFF2-40B4-BE49-F238E27FC236}">
                <a16:creationId xmlns:a16="http://schemas.microsoft.com/office/drawing/2014/main" id="{BE6E5BC3-B783-496C-9E9D-03475FAADAC4}"/>
              </a:ext>
              <a:ext uri="{C183D7F6-B498-43B3-948B-1728B52AA6E4}">
                <adec:decorative xmlns:adec="http://schemas.microsoft.com/office/drawing/2017/decorative" val="1"/>
              </a:ext>
            </a:extLst>
          </p:cNvPr>
          <p:cNvSpPr/>
          <p:nvPr userDrawn="1"/>
        </p:nvSpPr>
        <p:spPr>
          <a:xfrm>
            <a:off x="457200" y="464127"/>
            <a:ext cx="11286348" cy="594483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p:nvPr>
        </p:nvSpPr>
        <p:spPr>
          <a:xfrm>
            <a:off x="806922" y="1776845"/>
            <a:ext cx="10557387" cy="3304310"/>
          </a:xfrm>
        </p:spPr>
        <p:txBody>
          <a:bodyPr>
            <a:normAutofit/>
          </a:bodyPr>
          <a:lstStyle>
            <a:lvl1pPr algn="ctr">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225259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Intel Logo">
    <p:bg>
      <p:bgPr>
        <a:solidFill>
          <a:schemeClr val="accent1"/>
        </a:solid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81D5E138-8800-4F6C-BD71-5E098EFFE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pic>
        <p:nvPicPr>
          <p:cNvPr id="3" name="Picture 2" descr="Logo&#10;&#10;Description automatically generated">
            <a:extLst>
              <a:ext uri="{FF2B5EF4-FFF2-40B4-BE49-F238E27FC236}">
                <a16:creationId xmlns:a16="http://schemas.microsoft.com/office/drawing/2014/main" id="{204B0861-499A-4B5C-86C7-11D994DAA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178200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hite">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E1B587A-481D-4354-9508-D5D8FF887B06}"/>
              </a:ext>
              <a:ext uri="{C183D7F6-B498-43B3-948B-1728B52AA6E4}">
                <adec:decorative xmlns:adec="http://schemas.microsoft.com/office/drawing/2017/decorative" val="1"/>
              </a:ext>
            </a:extLst>
          </p:cNvPr>
          <p:cNvGrpSpPr/>
          <p:nvPr userDrawn="1"/>
        </p:nvGrpSpPr>
        <p:grpSpPr>
          <a:xfrm>
            <a:off x="573803" y="0"/>
            <a:ext cx="4325371" cy="6377476"/>
            <a:chOff x="573803" y="0"/>
            <a:chExt cx="4325371" cy="6377476"/>
          </a:xfrm>
        </p:grpSpPr>
        <p:sp>
          <p:nvSpPr>
            <p:cNvPr id="12" name="Rectangle 11">
              <a:extLst>
                <a:ext uri="{FF2B5EF4-FFF2-40B4-BE49-F238E27FC236}">
                  <a16:creationId xmlns:a16="http://schemas.microsoft.com/office/drawing/2014/main" id="{1CFE29C8-410C-4059-919F-670CE49EA18F}"/>
                </a:ext>
              </a:extLst>
            </p:cNvPr>
            <p:cNvSpPr/>
            <p:nvPr userDrawn="1"/>
          </p:nvSpPr>
          <p:spPr>
            <a:xfrm>
              <a:off x="1468406" y="0"/>
              <a:ext cx="3430768" cy="539087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1ADCBE42-BEC7-4DF9-A16F-7E76C7D448E8}"/>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AAA47B74-98DC-499D-981D-583A2DD69E50}"/>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33D68EB8-A34F-47E3-8B7F-5FF260D65B7C}"/>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7" name="Graphic 16">
              <a:extLst>
                <a:ext uri="{FF2B5EF4-FFF2-40B4-BE49-F238E27FC236}">
                  <a16:creationId xmlns:a16="http://schemas.microsoft.com/office/drawing/2014/main" id="{07897D68-7CB8-406F-9146-F00DE71319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grpSp>
      <p:grpSp>
        <p:nvGrpSpPr>
          <p:cNvPr id="4" name="Group 3">
            <a:extLst>
              <a:ext uri="{FF2B5EF4-FFF2-40B4-BE49-F238E27FC236}">
                <a16:creationId xmlns:a16="http://schemas.microsoft.com/office/drawing/2014/main" id="{66D8E5A8-9477-47F6-9CA7-9A7DC46705CE}"/>
              </a:ext>
              <a:ext uri="{C183D7F6-B498-43B3-948B-1728B52AA6E4}">
                <adec:decorative xmlns:adec="http://schemas.microsoft.com/office/drawing/2017/decorative" val="1"/>
              </a:ext>
            </a:extLst>
          </p:cNvPr>
          <p:cNvGrpSpPr/>
          <p:nvPr/>
        </p:nvGrpSpPr>
        <p:grpSpPr>
          <a:xfrm>
            <a:off x="573803" y="0"/>
            <a:ext cx="4325371" cy="6377476"/>
            <a:chOff x="573803" y="0"/>
            <a:chExt cx="4325371" cy="6377476"/>
          </a:xfrm>
        </p:grpSpPr>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A24C56C1-BF0A-4234-81F8-D2B769834C58}"/>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657C8AC4-A26E-48AF-9B2F-93A0F02E758D}"/>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0" name="Rectangle 19">
              <a:extLst>
                <a:ext uri="{FF2B5EF4-FFF2-40B4-BE49-F238E27FC236}">
                  <a16:creationId xmlns:a16="http://schemas.microsoft.com/office/drawing/2014/main" id="{6D5060BD-E2D2-44BB-ADFB-2B20CEB8775D}"/>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21" name="Graphic 20">
              <a:extLst>
                <a:ext uri="{FF2B5EF4-FFF2-40B4-BE49-F238E27FC236}">
                  <a16:creationId xmlns:a16="http://schemas.microsoft.com/office/drawing/2014/main" id="{5A184651-D34A-4937-8369-48ADD8E89C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accent1"/>
                </a:solidFill>
                <a:latin typeface="IntelOne Text" panose="020B0503020203020204" pitchFamily="34" charset="77"/>
              </a:defRPr>
            </a:lvl1pPr>
          </a:lstStyle>
          <a:p>
            <a:pPr lvl="0"/>
            <a:r>
              <a:rPr lang="en-US"/>
              <a:t>Click to edit Master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0803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71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54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09728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8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userDrawn="1">
          <p15:clr>
            <a:srgbClr val="FBAE40"/>
          </p15:clr>
        </p15:guide>
        <p15:guide id="5" pos="240" userDrawn="1">
          <p15:clr>
            <a:srgbClr val="FBAE40"/>
          </p15:clr>
        </p15:guide>
        <p15:guide id="6" pos="715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p:nvPr>
        </p:nvSpPr>
        <p:spPr>
          <a:xfrm>
            <a:off x="381000" y="1494289"/>
            <a:ext cx="10972800" cy="525462"/>
          </a:xfrm>
        </p:spPr>
        <p:txBody>
          <a:bodyPr>
            <a:noAutofit/>
          </a:bodyPr>
          <a:lstStyle>
            <a:lvl1pPr marL="0" indent="0">
              <a:buFontTx/>
              <a:buNone/>
              <a:defRPr sz="3200" b="0" i="0">
                <a:solidFill>
                  <a:schemeClr val="accent1"/>
                </a:solidFill>
                <a:latin typeface="IntelOne Text" panose="020B0503020203020204" pitchFamily="34" charset="77"/>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2110067"/>
            <a:ext cx="10972800" cy="4084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290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10972800" cy="530454"/>
          </a:xfrm>
        </p:spPr>
        <p:txBody>
          <a:bodyPr>
            <a:noAutofit/>
          </a:bodyPr>
          <a:lstStyle>
            <a:lvl1pPr marL="0" indent="0">
              <a:buNone/>
              <a:defRPr sz="3200" b="0" i="0">
                <a:solidFill>
                  <a:schemeClr val="accent1"/>
                </a:solidFill>
                <a:latin typeface="IntelOne Text" panose="020B0503020203020204" pitchFamily="34" charset="77"/>
              </a:defRPr>
            </a:lvl1pPr>
            <a:lvl2pPr marL="457200" indent="0">
              <a:buNone/>
              <a:defRPr/>
            </a:lvl2pPr>
          </a:lstStyle>
          <a:p>
            <a:pPr lvl="0"/>
            <a:r>
              <a:rPr lang="en-US"/>
              <a:t>Click to edit Master text styles</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80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18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0972800" cy="11998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0972800" cy="4685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5BF41EA-3085-473A-967C-3157944804D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8" name="Rectangle 7" descr="Intel Confidential">
            <a:extLst>
              <a:ext uri="{FF2B5EF4-FFF2-40B4-BE49-F238E27FC236}">
                <a16:creationId xmlns:a16="http://schemas.microsoft.com/office/drawing/2014/main" id="{D272B893-3411-4154-A13D-8DB1F4E167A4}"/>
              </a:ext>
            </a:extLst>
          </p:cNvPr>
          <p:cNvSpPr/>
          <p:nvPr/>
        </p:nvSpPr>
        <p:spPr>
          <a:xfrm>
            <a:off x="5489103" y="6510549"/>
            <a:ext cx="1213795" cy="246221"/>
          </a:xfrm>
          <a:prstGeom prst="rect">
            <a:avLst/>
          </a:prstGeom>
        </p:spPr>
        <p:txBody>
          <a:bodyPr wrap="none">
            <a:spAutoFit/>
          </a:bodyPr>
          <a:lstStyle/>
          <a:p>
            <a:pPr algn="ctr"/>
            <a:r>
              <a:rPr lang="en-US" sz="10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Intel Confidential</a:t>
            </a:r>
          </a:p>
        </p:txBody>
      </p:sp>
      <p:sp>
        <p:nvSpPr>
          <p:cNvPr id="9" name="Rectangle 8" descr="Department or Event Name">
            <a:extLst>
              <a:ext uri="{FF2B5EF4-FFF2-40B4-BE49-F238E27FC236}">
                <a16:creationId xmlns:a16="http://schemas.microsoft.com/office/drawing/2014/main" id="{8A75CF89-9B1A-49AA-8C1C-7280637B6567}"/>
              </a:ext>
            </a:extLst>
          </p:cNvPr>
          <p:cNvSpPr/>
          <p:nvPr/>
        </p:nvSpPr>
        <p:spPr>
          <a:xfrm>
            <a:off x="286365" y="6510549"/>
            <a:ext cx="811441" cy="276999"/>
          </a:xfrm>
          <a:prstGeom prst="rect">
            <a:avLst/>
          </a:prstGeom>
        </p:spPr>
        <p:txBody>
          <a:bodyPr wrap="none">
            <a:spAutoFit/>
          </a:bodyPr>
          <a:lstStyle/>
          <a:p>
            <a:pPr algn="l"/>
            <a:r>
              <a:rPr lang="en-US" sz="1200" b="0" i="0" err="1">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IT@Intel</a:t>
            </a:r>
            <a:endParaRPr lang="en-US" sz="12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endParaRPr>
          </a:p>
        </p:txBody>
      </p:sp>
      <p:pic>
        <p:nvPicPr>
          <p:cNvPr id="10" name="Graphic 9">
            <a:extLst>
              <a:ext uri="{FF2B5EF4-FFF2-40B4-BE49-F238E27FC236}">
                <a16:creationId xmlns:a16="http://schemas.microsoft.com/office/drawing/2014/main" id="{A984EC55-415E-440F-AE6F-DDB70FA6D374}"/>
              </a:ext>
              <a:ext uri="{C183D7F6-B498-43B3-948B-1728B52AA6E4}">
                <adec:decorative xmlns:adec="http://schemas.microsoft.com/office/drawing/2017/decorative" val="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137466" y="6554735"/>
            <a:ext cx="476084" cy="177524"/>
          </a:xfrm>
          <a:prstGeom prst="rect">
            <a:avLst/>
          </a:prstGeom>
        </p:spPr>
      </p:pic>
      <p:sp>
        <p:nvSpPr>
          <p:cNvPr id="11" name="TextBox 10" descr="page number">
            <a:extLst>
              <a:ext uri="{FF2B5EF4-FFF2-40B4-BE49-F238E27FC236}">
                <a16:creationId xmlns:a16="http://schemas.microsoft.com/office/drawing/2014/main" id="{02FB4E28-8FF4-469D-9172-AA2B2441695C}"/>
              </a:ext>
            </a:extLst>
          </p:cNvPr>
          <p:cNvSpPr txBox="1"/>
          <p:nvPr/>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462C4174-C58D-4EF7-A490-8F73147A264E}"/>
              </a:ext>
              <a:ext uri="{C183D7F6-B498-43B3-948B-1728B52AA6E4}">
                <adec:decorative xmlns:adec="http://schemas.microsoft.com/office/drawing/2017/decorative" val="1"/>
              </a:ext>
            </a:extLst>
          </p:cNvPr>
          <p:cNvSpPr/>
          <p:nvPr/>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EDE1E402-C0AA-4A44-97FB-BE9DDACF9A55}"/>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5" name="Rectangle 14" descr="Department or Event Name">
            <a:extLst>
              <a:ext uri="{FF2B5EF4-FFF2-40B4-BE49-F238E27FC236}">
                <a16:creationId xmlns:a16="http://schemas.microsoft.com/office/drawing/2014/main" id="{690E8CB7-4C09-47D4-9A3A-4E8E8877F589}"/>
              </a:ext>
            </a:extLst>
          </p:cNvPr>
          <p:cNvSpPr/>
          <p:nvPr userDrawn="1"/>
        </p:nvSpPr>
        <p:spPr>
          <a:xfrm>
            <a:off x="286365" y="6510549"/>
            <a:ext cx="811441" cy="276999"/>
          </a:xfrm>
          <a:prstGeom prst="rect">
            <a:avLst/>
          </a:prstGeom>
        </p:spPr>
        <p:txBody>
          <a:bodyPr wrap="none" anchor="ctr" anchorCtr="0">
            <a:spAutoFit/>
          </a:bodyPr>
          <a:lstStyle/>
          <a:p>
            <a:pPr algn="l"/>
            <a:r>
              <a:rPr lang="en-US" sz="1200" b="0" i="0" err="1">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IT@Intel</a:t>
            </a:r>
            <a:endParaRPr lang="en-US" sz="12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endParaRPr>
          </a:p>
        </p:txBody>
      </p:sp>
      <p:pic>
        <p:nvPicPr>
          <p:cNvPr id="16" name="Graphic 15">
            <a:extLst>
              <a:ext uri="{FF2B5EF4-FFF2-40B4-BE49-F238E27FC236}">
                <a16:creationId xmlns:a16="http://schemas.microsoft.com/office/drawing/2014/main" id="{3DB6E0FE-A458-4FC3-8BCF-C3DEF3B9E242}"/>
              </a:ext>
              <a:ext uri="{C183D7F6-B498-43B3-948B-1728B52AA6E4}">
                <adec:decorative xmlns:adec="http://schemas.microsoft.com/office/drawing/2017/decorative" val="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1137466" y="6554735"/>
            <a:ext cx="476084" cy="177524"/>
          </a:xfrm>
          <a:prstGeom prst="rect">
            <a:avLst/>
          </a:prstGeom>
        </p:spPr>
      </p:pic>
      <p:sp>
        <p:nvSpPr>
          <p:cNvPr id="17" name="TextBox 16" descr="page number">
            <a:extLst>
              <a:ext uri="{FF2B5EF4-FFF2-40B4-BE49-F238E27FC236}">
                <a16:creationId xmlns:a16="http://schemas.microsoft.com/office/drawing/2014/main" id="{53D7E5EC-4B62-4515-9A8B-0AB847259844}"/>
              </a:ext>
            </a:extLst>
          </p:cNvPr>
          <p:cNvSpPr txBox="1"/>
          <p:nvPr userDrawn="1"/>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8" name="Rectangle 17">
            <a:extLst>
              <a:ext uri="{FF2B5EF4-FFF2-40B4-BE49-F238E27FC236}">
                <a16:creationId xmlns:a16="http://schemas.microsoft.com/office/drawing/2014/main" id="{51A5FD6C-5104-45F8-8C61-CC0432723E00}"/>
              </a:ext>
              <a:ext uri="{C183D7F6-B498-43B3-948B-1728B52AA6E4}">
                <adec:decorative xmlns:adec="http://schemas.microsoft.com/office/drawing/2017/decorative" val="1"/>
              </a:ext>
            </a:extLst>
          </p:cNvPr>
          <p:cNvSpPr/>
          <p:nvPr userDrawn="1"/>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23273711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mailto:afs.info@intel.com"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43735FA-4AF2-BD8D-5119-DCE31A941434}"/>
              </a:ext>
            </a:extLst>
          </p:cNvPr>
          <p:cNvPicPr>
            <a:picLocks noChangeAspect="1"/>
          </p:cNvPicPr>
          <p:nvPr/>
        </p:nvPicPr>
        <p:blipFill rotWithShape="1">
          <a:blip r:embed="rId3"/>
          <a:srcRect t="27910" r="3895" b="-1"/>
          <a:stretch/>
        </p:blipFill>
        <p:spPr>
          <a:xfrm>
            <a:off x="0" y="1"/>
            <a:ext cx="12192000" cy="6857999"/>
          </a:xfrm>
          <a:prstGeom prst="rect">
            <a:avLst/>
          </a:prstGeom>
        </p:spPr>
      </p:pic>
      <p:sp>
        <p:nvSpPr>
          <p:cNvPr id="326" name="Rectangle 325">
            <a:extLst>
              <a:ext uri="{FF2B5EF4-FFF2-40B4-BE49-F238E27FC236}">
                <a16:creationId xmlns:a16="http://schemas.microsoft.com/office/drawing/2014/main" id="{9BCC00EA-F792-428E-9DE7-3DFD845BB693}"/>
              </a:ext>
            </a:extLst>
          </p:cNvPr>
          <p:cNvSpPr/>
          <p:nvPr/>
        </p:nvSpPr>
        <p:spPr>
          <a:xfrm>
            <a:off x="0" y="0"/>
            <a:ext cx="5453508" cy="6858000"/>
          </a:xfrm>
          <a:prstGeom prst="rect">
            <a:avLst/>
          </a:prstGeom>
          <a:gradFill flip="none" rotWithShape="1">
            <a:gsLst>
              <a:gs pos="0">
                <a:srgbClr val="000000">
                  <a:alpha val="56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IntelOne Text Light"/>
              <a:cs typeface="Arial"/>
              <a:sym typeface="Arial"/>
            </a:endParaRPr>
          </a:p>
        </p:txBody>
      </p:sp>
      <p:sp>
        <p:nvSpPr>
          <p:cNvPr id="327" name="Rectangle 326">
            <a:extLst>
              <a:ext uri="{FF2B5EF4-FFF2-40B4-BE49-F238E27FC236}">
                <a16:creationId xmlns:a16="http://schemas.microsoft.com/office/drawing/2014/main" id="{5B734AD7-85D9-4913-BF4A-7FF812C12E8B}"/>
              </a:ext>
            </a:extLst>
          </p:cNvPr>
          <p:cNvSpPr/>
          <p:nvPr/>
        </p:nvSpPr>
        <p:spPr>
          <a:xfrm>
            <a:off x="763336" y="773142"/>
            <a:ext cx="9189185" cy="4459944"/>
          </a:xfrm>
          <a:custGeom>
            <a:avLst/>
            <a:gdLst>
              <a:gd name="connsiteX0" fmla="*/ 0 w 6076129"/>
              <a:gd name="connsiteY0" fmla="*/ 0 h 4459944"/>
              <a:gd name="connsiteX1" fmla="*/ 6076129 w 6076129"/>
              <a:gd name="connsiteY1" fmla="*/ 0 h 4459944"/>
              <a:gd name="connsiteX2" fmla="*/ 6076129 w 6076129"/>
              <a:gd name="connsiteY2" fmla="*/ 4459944 h 4459944"/>
              <a:gd name="connsiteX3" fmla="*/ 0 w 6076129"/>
              <a:gd name="connsiteY3" fmla="*/ 4459944 h 4459944"/>
              <a:gd name="connsiteX4" fmla="*/ 0 w 6076129"/>
              <a:gd name="connsiteY4" fmla="*/ 0 h 4459944"/>
              <a:gd name="connsiteX0" fmla="*/ 0 w 6076129"/>
              <a:gd name="connsiteY0" fmla="*/ 0 h 4459944"/>
              <a:gd name="connsiteX1" fmla="*/ 5402514 w 6076129"/>
              <a:gd name="connsiteY1" fmla="*/ 1558 h 4459944"/>
              <a:gd name="connsiteX2" fmla="*/ 6076129 w 6076129"/>
              <a:gd name="connsiteY2" fmla="*/ 0 h 4459944"/>
              <a:gd name="connsiteX3" fmla="*/ 6076129 w 6076129"/>
              <a:gd name="connsiteY3" fmla="*/ 4459944 h 4459944"/>
              <a:gd name="connsiteX4" fmla="*/ 0 w 6076129"/>
              <a:gd name="connsiteY4" fmla="*/ 4459944 h 4459944"/>
              <a:gd name="connsiteX5" fmla="*/ 0 w 6076129"/>
              <a:gd name="connsiteY5" fmla="*/ 0 h 445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6129" h="4459944">
                <a:moveTo>
                  <a:pt x="0" y="0"/>
                </a:moveTo>
                <a:lnTo>
                  <a:pt x="5402514" y="1558"/>
                </a:lnTo>
                <a:lnTo>
                  <a:pt x="6076129" y="0"/>
                </a:lnTo>
                <a:lnTo>
                  <a:pt x="6076129" y="4459944"/>
                </a:lnTo>
                <a:lnTo>
                  <a:pt x="0" y="4459944"/>
                </a:lnTo>
                <a:lnTo>
                  <a:pt x="0" y="0"/>
                </a:lnTo>
                <a:close/>
              </a:path>
            </a:pathLst>
          </a:custGeom>
          <a:gradFill>
            <a:gsLst>
              <a:gs pos="59000">
                <a:srgbClr val="000000">
                  <a:alpha val="58000"/>
                </a:srgbClr>
              </a:gs>
              <a:gs pos="38000">
                <a:srgbClr val="000000">
                  <a:alpha val="80000"/>
                </a:srgbClr>
              </a:gs>
              <a:gs pos="78000">
                <a:srgbClr val="0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IntelOne Text Light"/>
              <a:cs typeface="Arial"/>
              <a:sym typeface="Arial"/>
            </a:endParaRPr>
          </a:p>
        </p:txBody>
      </p:sp>
      <p:sp>
        <p:nvSpPr>
          <p:cNvPr id="328" name="Rectangle 327">
            <a:extLst>
              <a:ext uri="{FF2B5EF4-FFF2-40B4-BE49-F238E27FC236}">
                <a16:creationId xmlns:a16="http://schemas.microsoft.com/office/drawing/2014/main" id="{B29F6393-CFDC-481F-80B6-9120B5CC2E8E}"/>
              </a:ext>
            </a:extLst>
          </p:cNvPr>
          <p:cNvSpPr/>
          <p:nvPr/>
        </p:nvSpPr>
        <p:spPr>
          <a:xfrm>
            <a:off x="388385" y="5252586"/>
            <a:ext cx="357382" cy="357382"/>
          </a:xfrm>
          <a:prstGeom prst="rect">
            <a:avLst/>
          </a:prstGeom>
          <a:solidFill>
            <a:srgbClr val="00A3F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srgbClr val="FFFFFF"/>
              </a:solidFill>
              <a:effectLst/>
              <a:uLnTx/>
              <a:uFillTx/>
              <a:latin typeface="Arial"/>
              <a:ea typeface="Helvetica Neue Medium"/>
              <a:cs typeface="Helvetica Neue Medium"/>
              <a:sym typeface="Helvetica Neue Medium"/>
            </a:endParaRPr>
          </a:p>
        </p:txBody>
      </p:sp>
      <p:grpSp>
        <p:nvGrpSpPr>
          <p:cNvPr id="329" name="Group 328">
            <a:extLst>
              <a:ext uri="{FF2B5EF4-FFF2-40B4-BE49-F238E27FC236}">
                <a16:creationId xmlns:a16="http://schemas.microsoft.com/office/drawing/2014/main" id="{A263CB4D-14B7-46AA-B07B-7671ED7668B6}"/>
              </a:ext>
            </a:extLst>
          </p:cNvPr>
          <p:cNvGrpSpPr/>
          <p:nvPr/>
        </p:nvGrpSpPr>
        <p:grpSpPr>
          <a:xfrm>
            <a:off x="744801" y="5603790"/>
            <a:ext cx="1380561" cy="516919"/>
            <a:chOff x="1466513" y="5992753"/>
            <a:chExt cx="1031232" cy="386121"/>
          </a:xfrm>
        </p:grpSpPr>
        <p:sp>
          <p:nvSpPr>
            <p:cNvPr id="330" name="Freeform: Shape 329">
              <a:extLst>
                <a:ext uri="{FF2B5EF4-FFF2-40B4-BE49-F238E27FC236}">
                  <a16:creationId xmlns:a16="http://schemas.microsoft.com/office/drawing/2014/main" id="{17F20A68-7FF4-4294-97FF-5B93A7C3A5C4}"/>
                </a:ext>
              </a:extLst>
            </p:cNvPr>
            <p:cNvSpPr/>
            <p:nvPr/>
          </p:nvSpPr>
          <p:spPr>
            <a:xfrm>
              <a:off x="1466513" y="5997999"/>
              <a:ext cx="72135" cy="72135"/>
            </a:xfrm>
            <a:custGeom>
              <a:avLst/>
              <a:gdLst>
                <a:gd name="connsiteX0" fmla="*/ 0 w 72135"/>
                <a:gd name="connsiteY0" fmla="*/ 0 h 72135"/>
                <a:gd name="connsiteX1" fmla="*/ 72136 w 72135"/>
                <a:gd name="connsiteY1" fmla="*/ 0 h 72135"/>
                <a:gd name="connsiteX2" fmla="*/ 72136 w 72135"/>
                <a:gd name="connsiteY2" fmla="*/ 72136 h 72135"/>
                <a:gd name="connsiteX3" fmla="*/ 0 w 72135"/>
                <a:gd name="connsiteY3" fmla="*/ 72136 h 72135"/>
              </a:gdLst>
              <a:ahLst/>
              <a:cxnLst>
                <a:cxn ang="0">
                  <a:pos x="connsiteX0" y="connsiteY0"/>
                </a:cxn>
                <a:cxn ang="0">
                  <a:pos x="connsiteX1" y="connsiteY1"/>
                </a:cxn>
                <a:cxn ang="0">
                  <a:pos x="connsiteX2" y="connsiteY2"/>
                </a:cxn>
                <a:cxn ang="0">
                  <a:pos x="connsiteX3" y="connsiteY3"/>
                </a:cxn>
              </a:cxnLst>
              <a:rect l="l" t="t" r="r" b="b"/>
              <a:pathLst>
                <a:path w="72135" h="72135">
                  <a:moveTo>
                    <a:pt x="0" y="0"/>
                  </a:moveTo>
                  <a:lnTo>
                    <a:pt x="72136" y="0"/>
                  </a:lnTo>
                  <a:lnTo>
                    <a:pt x="72136" y="72136"/>
                  </a:lnTo>
                  <a:lnTo>
                    <a:pt x="0" y="72136"/>
                  </a:lnTo>
                  <a:close/>
                </a:path>
              </a:pathLst>
            </a:custGeom>
            <a:solidFill>
              <a:srgbClr val="00C7FD"/>
            </a:solidFill>
            <a:ln w="87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Freeform: Shape 330">
              <a:extLst>
                <a:ext uri="{FF2B5EF4-FFF2-40B4-BE49-F238E27FC236}">
                  <a16:creationId xmlns:a16="http://schemas.microsoft.com/office/drawing/2014/main" id="{30CC95AB-A424-4726-BDDC-334D63114822}"/>
                </a:ext>
              </a:extLst>
            </p:cNvPr>
            <p:cNvSpPr/>
            <p:nvPr/>
          </p:nvSpPr>
          <p:spPr>
            <a:xfrm>
              <a:off x="1468436" y="5992753"/>
              <a:ext cx="913542" cy="386121"/>
            </a:xfrm>
            <a:custGeom>
              <a:avLst/>
              <a:gdLst>
                <a:gd name="connsiteX0" fmla="*/ 68376 w 913542"/>
                <a:gd name="connsiteY0" fmla="*/ 121100 h 386121"/>
                <a:gd name="connsiteX1" fmla="*/ 0 w 913542"/>
                <a:gd name="connsiteY1" fmla="*/ 121100 h 386121"/>
                <a:gd name="connsiteX2" fmla="*/ 0 w 913542"/>
                <a:gd name="connsiteY2" fmla="*/ 380701 h 386121"/>
                <a:gd name="connsiteX3" fmla="*/ 68376 w 913542"/>
                <a:gd name="connsiteY3" fmla="*/ 380701 h 386121"/>
                <a:gd name="connsiteX4" fmla="*/ 68376 w 913542"/>
                <a:gd name="connsiteY4" fmla="*/ 121100 h 386121"/>
                <a:gd name="connsiteX5" fmla="*/ 521650 w 913542"/>
                <a:gd name="connsiteY5" fmla="*/ 383324 h 386121"/>
                <a:gd name="connsiteX6" fmla="*/ 521650 w 913542"/>
                <a:gd name="connsiteY6" fmla="*/ 319670 h 386121"/>
                <a:gd name="connsiteX7" fmla="*/ 496905 w 913542"/>
                <a:gd name="connsiteY7" fmla="*/ 318096 h 386121"/>
                <a:gd name="connsiteX8" fmla="*/ 480817 w 913542"/>
                <a:gd name="connsiteY8" fmla="*/ 311014 h 386121"/>
                <a:gd name="connsiteX9" fmla="*/ 473734 w 913542"/>
                <a:gd name="connsiteY9" fmla="*/ 295537 h 386121"/>
                <a:gd name="connsiteX10" fmla="*/ 472160 w 913542"/>
                <a:gd name="connsiteY10" fmla="*/ 270443 h 386121"/>
                <a:gd name="connsiteX11" fmla="*/ 472160 w 913542"/>
                <a:gd name="connsiteY11" fmla="*/ 179596 h 386121"/>
                <a:gd name="connsiteX12" fmla="*/ 521650 w 913542"/>
                <a:gd name="connsiteY12" fmla="*/ 179596 h 386121"/>
                <a:gd name="connsiteX13" fmla="*/ 521650 w 913542"/>
                <a:gd name="connsiteY13" fmla="*/ 121100 h 386121"/>
                <a:gd name="connsiteX14" fmla="*/ 472160 w 913542"/>
                <a:gd name="connsiteY14" fmla="*/ 121100 h 386121"/>
                <a:gd name="connsiteX15" fmla="*/ 472160 w 913542"/>
                <a:gd name="connsiteY15" fmla="*/ 20023 h 386121"/>
                <a:gd name="connsiteX16" fmla="*/ 403785 w 913542"/>
                <a:gd name="connsiteY16" fmla="*/ 20023 h 386121"/>
                <a:gd name="connsiteX17" fmla="*/ 403785 w 913542"/>
                <a:gd name="connsiteY17" fmla="*/ 270967 h 386121"/>
                <a:gd name="connsiteX18" fmla="*/ 409293 w 913542"/>
                <a:gd name="connsiteY18" fmla="*/ 324479 h 386121"/>
                <a:gd name="connsiteX19" fmla="*/ 427480 w 913542"/>
                <a:gd name="connsiteY19" fmla="*/ 358929 h 386121"/>
                <a:gd name="connsiteX20" fmla="*/ 460881 w 913542"/>
                <a:gd name="connsiteY20" fmla="*/ 377641 h 386121"/>
                <a:gd name="connsiteX21" fmla="*/ 513081 w 913542"/>
                <a:gd name="connsiteY21" fmla="*/ 383411 h 386121"/>
                <a:gd name="connsiteX22" fmla="*/ 521650 w 913542"/>
                <a:gd name="connsiteY22" fmla="*/ 383411 h 386121"/>
                <a:gd name="connsiteX23" fmla="*/ 913543 w 913542"/>
                <a:gd name="connsiteY23" fmla="*/ 0 h 386121"/>
                <a:gd name="connsiteX24" fmla="*/ 845167 w 913542"/>
                <a:gd name="connsiteY24" fmla="*/ 0 h 386121"/>
                <a:gd name="connsiteX25" fmla="*/ 845167 w 913542"/>
                <a:gd name="connsiteY25" fmla="*/ 380701 h 386121"/>
                <a:gd name="connsiteX26" fmla="*/ 913543 w 913542"/>
                <a:gd name="connsiteY26" fmla="*/ 380701 h 386121"/>
                <a:gd name="connsiteX27" fmla="*/ 913543 w 913542"/>
                <a:gd name="connsiteY27" fmla="*/ 0 h 386121"/>
                <a:gd name="connsiteX28" fmla="*/ 337770 w 913542"/>
                <a:gd name="connsiteY28" fmla="*/ 146719 h 386121"/>
                <a:gd name="connsiteX29" fmla="*/ 258202 w 913542"/>
                <a:gd name="connsiteY29" fmla="*/ 115854 h 386121"/>
                <a:gd name="connsiteX30" fmla="*/ 213347 w 913542"/>
                <a:gd name="connsiteY30" fmla="*/ 125822 h 386121"/>
                <a:gd name="connsiteX31" fmla="*/ 179334 w 913542"/>
                <a:gd name="connsiteY31" fmla="*/ 153539 h 386121"/>
                <a:gd name="connsiteX32" fmla="*/ 175574 w 913542"/>
                <a:gd name="connsiteY32" fmla="*/ 158349 h 386121"/>
                <a:gd name="connsiteX33" fmla="*/ 175574 w 913542"/>
                <a:gd name="connsiteY33" fmla="*/ 154064 h 386121"/>
                <a:gd name="connsiteX34" fmla="*/ 175574 w 913542"/>
                <a:gd name="connsiteY34" fmla="*/ 121188 h 386121"/>
                <a:gd name="connsiteX35" fmla="*/ 108247 w 913542"/>
                <a:gd name="connsiteY35" fmla="*/ 121188 h 386121"/>
                <a:gd name="connsiteX36" fmla="*/ 108247 w 913542"/>
                <a:gd name="connsiteY36" fmla="*/ 380788 h 386121"/>
                <a:gd name="connsiteX37" fmla="*/ 176186 w 913542"/>
                <a:gd name="connsiteY37" fmla="*/ 380788 h 386121"/>
                <a:gd name="connsiteX38" fmla="*/ 176186 w 913542"/>
                <a:gd name="connsiteY38" fmla="*/ 242463 h 386121"/>
                <a:gd name="connsiteX39" fmla="*/ 176273 w 913542"/>
                <a:gd name="connsiteY39" fmla="*/ 252081 h 386121"/>
                <a:gd name="connsiteX40" fmla="*/ 176361 w 913542"/>
                <a:gd name="connsiteY40" fmla="*/ 247447 h 386121"/>
                <a:gd name="connsiteX41" fmla="*/ 194373 w 913542"/>
                <a:gd name="connsiteY41" fmla="*/ 193586 h 386121"/>
                <a:gd name="connsiteX42" fmla="*/ 237742 w 913542"/>
                <a:gd name="connsiteY42" fmla="*/ 175136 h 386121"/>
                <a:gd name="connsiteX43" fmla="*/ 282509 w 913542"/>
                <a:gd name="connsiteY43" fmla="*/ 193148 h 386121"/>
                <a:gd name="connsiteX44" fmla="*/ 297374 w 913542"/>
                <a:gd name="connsiteY44" fmla="*/ 242900 h 386121"/>
                <a:gd name="connsiteX45" fmla="*/ 297374 w 913542"/>
                <a:gd name="connsiteY45" fmla="*/ 242900 h 386121"/>
                <a:gd name="connsiteX46" fmla="*/ 297374 w 913542"/>
                <a:gd name="connsiteY46" fmla="*/ 243425 h 386121"/>
                <a:gd name="connsiteX47" fmla="*/ 297374 w 913542"/>
                <a:gd name="connsiteY47" fmla="*/ 243512 h 386121"/>
                <a:gd name="connsiteX48" fmla="*/ 297374 w 913542"/>
                <a:gd name="connsiteY48" fmla="*/ 380788 h 386121"/>
                <a:gd name="connsiteX49" fmla="*/ 366362 w 913542"/>
                <a:gd name="connsiteY49" fmla="*/ 380788 h 386121"/>
                <a:gd name="connsiteX50" fmla="*/ 366362 w 913542"/>
                <a:gd name="connsiteY50" fmla="*/ 233369 h 386121"/>
                <a:gd name="connsiteX51" fmla="*/ 337770 w 913542"/>
                <a:gd name="connsiteY51" fmla="*/ 146719 h 386121"/>
                <a:gd name="connsiteX52" fmla="*/ 809493 w 913542"/>
                <a:gd name="connsiteY52" fmla="*/ 250420 h 386121"/>
                <a:gd name="connsiteX53" fmla="*/ 799612 w 913542"/>
                <a:gd name="connsiteY53" fmla="*/ 197957 h 386121"/>
                <a:gd name="connsiteX54" fmla="*/ 772070 w 913542"/>
                <a:gd name="connsiteY54" fmla="*/ 155113 h 386121"/>
                <a:gd name="connsiteX55" fmla="*/ 729750 w 913542"/>
                <a:gd name="connsiteY55" fmla="*/ 126347 h 386121"/>
                <a:gd name="connsiteX56" fmla="*/ 675452 w 913542"/>
                <a:gd name="connsiteY56" fmla="*/ 115942 h 386121"/>
                <a:gd name="connsiteX57" fmla="*/ 622727 w 913542"/>
                <a:gd name="connsiteY57" fmla="*/ 126609 h 386121"/>
                <a:gd name="connsiteX58" fmla="*/ 579883 w 913542"/>
                <a:gd name="connsiteY58" fmla="*/ 155463 h 386121"/>
                <a:gd name="connsiteX59" fmla="*/ 551029 w 913542"/>
                <a:gd name="connsiteY59" fmla="*/ 198307 h 386121"/>
                <a:gd name="connsiteX60" fmla="*/ 540361 w 913542"/>
                <a:gd name="connsiteY60" fmla="*/ 251032 h 386121"/>
                <a:gd name="connsiteX61" fmla="*/ 550504 w 913542"/>
                <a:gd name="connsiteY61" fmla="*/ 303756 h 386121"/>
                <a:gd name="connsiteX62" fmla="*/ 578571 w 913542"/>
                <a:gd name="connsiteY62" fmla="*/ 346600 h 386121"/>
                <a:gd name="connsiteX63" fmla="*/ 621940 w 913542"/>
                <a:gd name="connsiteY63" fmla="*/ 375455 h 386121"/>
                <a:gd name="connsiteX64" fmla="*/ 677550 w 913542"/>
                <a:gd name="connsiteY64" fmla="*/ 386122 h 386121"/>
                <a:gd name="connsiteX65" fmla="*/ 793055 w 913542"/>
                <a:gd name="connsiteY65" fmla="*/ 335146 h 386121"/>
                <a:gd name="connsiteX66" fmla="*/ 743828 w 913542"/>
                <a:gd name="connsiteY66" fmla="*/ 297636 h 386121"/>
                <a:gd name="connsiteX67" fmla="*/ 678075 w 913542"/>
                <a:gd name="connsiteY67" fmla="*/ 326665 h 386121"/>
                <a:gd name="connsiteX68" fmla="*/ 630859 w 913542"/>
                <a:gd name="connsiteY68" fmla="*/ 313374 h 386121"/>
                <a:gd name="connsiteX69" fmla="*/ 606202 w 913542"/>
                <a:gd name="connsiteY69" fmla="*/ 277350 h 386121"/>
                <a:gd name="connsiteX70" fmla="*/ 605502 w 913542"/>
                <a:gd name="connsiteY70" fmla="*/ 274902 h 386121"/>
                <a:gd name="connsiteX71" fmla="*/ 809493 w 913542"/>
                <a:gd name="connsiteY71" fmla="*/ 274902 h 386121"/>
                <a:gd name="connsiteX72" fmla="*/ 809493 w 913542"/>
                <a:gd name="connsiteY72" fmla="*/ 250420 h 386121"/>
                <a:gd name="connsiteX73" fmla="*/ 606202 w 913542"/>
                <a:gd name="connsiteY73" fmla="*/ 226549 h 386121"/>
                <a:gd name="connsiteX74" fmla="*/ 675015 w 913542"/>
                <a:gd name="connsiteY74" fmla="*/ 174349 h 386121"/>
                <a:gd name="connsiteX75" fmla="*/ 743915 w 913542"/>
                <a:gd name="connsiteY75" fmla="*/ 226462 h 386121"/>
                <a:gd name="connsiteX76" fmla="*/ 606202 w 913542"/>
                <a:gd name="connsiteY76" fmla="*/ 226549 h 38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13542" h="386121">
                  <a:moveTo>
                    <a:pt x="68376" y="121100"/>
                  </a:moveTo>
                  <a:lnTo>
                    <a:pt x="0" y="121100"/>
                  </a:lnTo>
                  <a:lnTo>
                    <a:pt x="0" y="380701"/>
                  </a:lnTo>
                  <a:lnTo>
                    <a:pt x="68376" y="380701"/>
                  </a:lnTo>
                  <a:lnTo>
                    <a:pt x="68376" y="121100"/>
                  </a:lnTo>
                  <a:close/>
                  <a:moveTo>
                    <a:pt x="521650" y="383324"/>
                  </a:moveTo>
                  <a:lnTo>
                    <a:pt x="521650" y="319670"/>
                  </a:lnTo>
                  <a:cubicBezTo>
                    <a:pt x="511595" y="319582"/>
                    <a:pt x="503288" y="319058"/>
                    <a:pt x="496905" y="318096"/>
                  </a:cubicBezTo>
                  <a:cubicBezTo>
                    <a:pt x="489823" y="316959"/>
                    <a:pt x="484402" y="314599"/>
                    <a:pt x="480817" y="311014"/>
                  </a:cubicBezTo>
                  <a:cubicBezTo>
                    <a:pt x="477232" y="307429"/>
                    <a:pt x="474871" y="302182"/>
                    <a:pt x="473734" y="295537"/>
                  </a:cubicBezTo>
                  <a:cubicBezTo>
                    <a:pt x="472685" y="289154"/>
                    <a:pt x="472160" y="280673"/>
                    <a:pt x="472160" y="270443"/>
                  </a:cubicBezTo>
                  <a:lnTo>
                    <a:pt x="472160" y="179596"/>
                  </a:lnTo>
                  <a:lnTo>
                    <a:pt x="521650" y="179596"/>
                  </a:lnTo>
                  <a:lnTo>
                    <a:pt x="521650" y="121100"/>
                  </a:lnTo>
                  <a:lnTo>
                    <a:pt x="472160" y="121100"/>
                  </a:lnTo>
                  <a:lnTo>
                    <a:pt x="472160" y="20023"/>
                  </a:lnTo>
                  <a:lnTo>
                    <a:pt x="403785" y="20023"/>
                  </a:lnTo>
                  <a:lnTo>
                    <a:pt x="403785" y="270967"/>
                  </a:lnTo>
                  <a:cubicBezTo>
                    <a:pt x="403785" y="292127"/>
                    <a:pt x="405621" y="310139"/>
                    <a:pt x="409293" y="324479"/>
                  </a:cubicBezTo>
                  <a:cubicBezTo>
                    <a:pt x="412878" y="338644"/>
                    <a:pt x="418999" y="350273"/>
                    <a:pt x="427480" y="358929"/>
                  </a:cubicBezTo>
                  <a:cubicBezTo>
                    <a:pt x="435962" y="367585"/>
                    <a:pt x="447241" y="373881"/>
                    <a:pt x="460881" y="377641"/>
                  </a:cubicBezTo>
                  <a:cubicBezTo>
                    <a:pt x="474696" y="381400"/>
                    <a:pt x="492271" y="383411"/>
                    <a:pt x="513081" y="383411"/>
                  </a:cubicBezTo>
                  <a:lnTo>
                    <a:pt x="521650" y="383411"/>
                  </a:lnTo>
                  <a:close/>
                  <a:moveTo>
                    <a:pt x="913543" y="0"/>
                  </a:moveTo>
                  <a:lnTo>
                    <a:pt x="845167" y="0"/>
                  </a:lnTo>
                  <a:lnTo>
                    <a:pt x="845167" y="380701"/>
                  </a:lnTo>
                  <a:lnTo>
                    <a:pt x="913543" y="380701"/>
                  </a:lnTo>
                  <a:lnTo>
                    <a:pt x="913543" y="0"/>
                  </a:lnTo>
                  <a:close/>
                  <a:moveTo>
                    <a:pt x="337770" y="146719"/>
                  </a:moveTo>
                  <a:cubicBezTo>
                    <a:pt x="318796" y="126259"/>
                    <a:pt x="292040" y="115854"/>
                    <a:pt x="258202" y="115854"/>
                  </a:cubicBezTo>
                  <a:cubicBezTo>
                    <a:pt x="241851" y="115854"/>
                    <a:pt x="226812" y="119264"/>
                    <a:pt x="213347" y="125822"/>
                  </a:cubicBezTo>
                  <a:cubicBezTo>
                    <a:pt x="199881" y="132467"/>
                    <a:pt x="188427" y="141823"/>
                    <a:pt x="179334" y="153539"/>
                  </a:cubicBezTo>
                  <a:lnTo>
                    <a:pt x="175574" y="158349"/>
                  </a:lnTo>
                  <a:lnTo>
                    <a:pt x="175574" y="154064"/>
                  </a:lnTo>
                  <a:lnTo>
                    <a:pt x="175574" y="121188"/>
                  </a:lnTo>
                  <a:lnTo>
                    <a:pt x="108247" y="121188"/>
                  </a:lnTo>
                  <a:lnTo>
                    <a:pt x="108247" y="380788"/>
                  </a:lnTo>
                  <a:lnTo>
                    <a:pt x="176186" y="380788"/>
                  </a:lnTo>
                  <a:lnTo>
                    <a:pt x="176186" y="242463"/>
                  </a:lnTo>
                  <a:lnTo>
                    <a:pt x="176273" y="252081"/>
                  </a:lnTo>
                  <a:cubicBezTo>
                    <a:pt x="176273" y="250507"/>
                    <a:pt x="176273" y="248933"/>
                    <a:pt x="176361" y="247447"/>
                  </a:cubicBezTo>
                  <a:cubicBezTo>
                    <a:pt x="177060" y="223227"/>
                    <a:pt x="183093" y="205127"/>
                    <a:pt x="194373" y="193586"/>
                  </a:cubicBezTo>
                  <a:cubicBezTo>
                    <a:pt x="206352" y="181344"/>
                    <a:pt x="220954" y="175136"/>
                    <a:pt x="237742" y="175136"/>
                  </a:cubicBezTo>
                  <a:cubicBezTo>
                    <a:pt x="257502" y="175136"/>
                    <a:pt x="272542" y="181170"/>
                    <a:pt x="282509" y="193148"/>
                  </a:cubicBezTo>
                  <a:cubicBezTo>
                    <a:pt x="292302" y="204865"/>
                    <a:pt x="297286" y="221565"/>
                    <a:pt x="297374" y="242900"/>
                  </a:cubicBezTo>
                  <a:lnTo>
                    <a:pt x="297374" y="242900"/>
                  </a:lnTo>
                  <a:lnTo>
                    <a:pt x="297374" y="243425"/>
                  </a:lnTo>
                  <a:lnTo>
                    <a:pt x="297374" y="243512"/>
                  </a:lnTo>
                  <a:lnTo>
                    <a:pt x="297374" y="380788"/>
                  </a:lnTo>
                  <a:lnTo>
                    <a:pt x="366362" y="380788"/>
                  </a:lnTo>
                  <a:lnTo>
                    <a:pt x="366362" y="233369"/>
                  </a:lnTo>
                  <a:cubicBezTo>
                    <a:pt x="366449" y="196384"/>
                    <a:pt x="356743" y="167180"/>
                    <a:pt x="337770" y="146719"/>
                  </a:cubicBezTo>
                  <a:moveTo>
                    <a:pt x="809493" y="250420"/>
                  </a:moveTo>
                  <a:cubicBezTo>
                    <a:pt x="809493" y="231796"/>
                    <a:pt x="806170" y="214133"/>
                    <a:pt x="799612" y="197957"/>
                  </a:cubicBezTo>
                  <a:cubicBezTo>
                    <a:pt x="793055" y="181782"/>
                    <a:pt x="783786" y="167355"/>
                    <a:pt x="772070" y="155113"/>
                  </a:cubicBezTo>
                  <a:cubicBezTo>
                    <a:pt x="760353" y="142872"/>
                    <a:pt x="746101" y="133167"/>
                    <a:pt x="729750" y="126347"/>
                  </a:cubicBezTo>
                  <a:cubicBezTo>
                    <a:pt x="713399" y="119439"/>
                    <a:pt x="695125" y="115942"/>
                    <a:pt x="675452" y="115942"/>
                  </a:cubicBezTo>
                  <a:cubicBezTo>
                    <a:pt x="656828" y="115942"/>
                    <a:pt x="639078" y="119526"/>
                    <a:pt x="622727" y="126609"/>
                  </a:cubicBezTo>
                  <a:cubicBezTo>
                    <a:pt x="606376" y="133691"/>
                    <a:pt x="591949" y="143397"/>
                    <a:pt x="579883" y="155463"/>
                  </a:cubicBezTo>
                  <a:cubicBezTo>
                    <a:pt x="567817" y="167529"/>
                    <a:pt x="558111" y="181956"/>
                    <a:pt x="551029" y="198307"/>
                  </a:cubicBezTo>
                  <a:cubicBezTo>
                    <a:pt x="543946" y="214658"/>
                    <a:pt x="540361" y="232408"/>
                    <a:pt x="540361" y="251032"/>
                  </a:cubicBezTo>
                  <a:cubicBezTo>
                    <a:pt x="540361" y="269656"/>
                    <a:pt x="543771" y="287406"/>
                    <a:pt x="550504" y="303756"/>
                  </a:cubicBezTo>
                  <a:cubicBezTo>
                    <a:pt x="557237" y="320107"/>
                    <a:pt x="566680" y="334534"/>
                    <a:pt x="578571" y="346600"/>
                  </a:cubicBezTo>
                  <a:cubicBezTo>
                    <a:pt x="590463" y="358667"/>
                    <a:pt x="605065" y="368372"/>
                    <a:pt x="621940" y="375455"/>
                  </a:cubicBezTo>
                  <a:cubicBezTo>
                    <a:pt x="638816" y="382537"/>
                    <a:pt x="657527" y="386122"/>
                    <a:pt x="677550" y="386122"/>
                  </a:cubicBezTo>
                  <a:cubicBezTo>
                    <a:pt x="735434" y="386122"/>
                    <a:pt x="771458" y="359803"/>
                    <a:pt x="793055" y="335146"/>
                  </a:cubicBezTo>
                  <a:lnTo>
                    <a:pt x="743828" y="297636"/>
                  </a:lnTo>
                  <a:cubicBezTo>
                    <a:pt x="733423" y="309964"/>
                    <a:pt x="708853" y="326665"/>
                    <a:pt x="678075" y="326665"/>
                  </a:cubicBezTo>
                  <a:cubicBezTo>
                    <a:pt x="658751" y="326665"/>
                    <a:pt x="642925" y="322206"/>
                    <a:pt x="630859" y="313374"/>
                  </a:cubicBezTo>
                  <a:cubicBezTo>
                    <a:pt x="618793" y="304543"/>
                    <a:pt x="610486" y="292477"/>
                    <a:pt x="606202" y="277350"/>
                  </a:cubicBezTo>
                  <a:lnTo>
                    <a:pt x="605502" y="274902"/>
                  </a:lnTo>
                  <a:lnTo>
                    <a:pt x="809493" y="274902"/>
                  </a:lnTo>
                  <a:lnTo>
                    <a:pt x="809493" y="250420"/>
                  </a:lnTo>
                  <a:close/>
                  <a:moveTo>
                    <a:pt x="606202" y="226549"/>
                  </a:moveTo>
                  <a:cubicBezTo>
                    <a:pt x="606202" y="207576"/>
                    <a:pt x="627973" y="174349"/>
                    <a:pt x="675015" y="174349"/>
                  </a:cubicBezTo>
                  <a:cubicBezTo>
                    <a:pt x="722056" y="174349"/>
                    <a:pt x="743915" y="207488"/>
                    <a:pt x="743915" y="226462"/>
                  </a:cubicBezTo>
                  <a:lnTo>
                    <a:pt x="606202" y="226549"/>
                  </a:lnTo>
                  <a:close/>
                </a:path>
              </a:pathLst>
            </a:custGeom>
            <a:solidFill>
              <a:schemeClr val="bg1"/>
            </a:solidFill>
            <a:ln w="87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Freeform: Shape 331">
              <a:extLst>
                <a:ext uri="{FF2B5EF4-FFF2-40B4-BE49-F238E27FC236}">
                  <a16:creationId xmlns:a16="http://schemas.microsoft.com/office/drawing/2014/main" id="{B46A5412-B70C-4B83-80C7-039978DEF23E}"/>
                </a:ext>
              </a:extLst>
            </p:cNvPr>
            <p:cNvSpPr/>
            <p:nvPr/>
          </p:nvSpPr>
          <p:spPr>
            <a:xfrm>
              <a:off x="2425173" y="6302454"/>
              <a:ext cx="72572" cy="72572"/>
            </a:xfrm>
            <a:custGeom>
              <a:avLst/>
              <a:gdLst>
                <a:gd name="connsiteX0" fmla="*/ 36286 w 72572"/>
                <a:gd name="connsiteY0" fmla="*/ 5159 h 72572"/>
                <a:gd name="connsiteX1" fmla="*/ 67414 w 72572"/>
                <a:gd name="connsiteY1" fmla="*/ 36286 h 72572"/>
                <a:gd name="connsiteX2" fmla="*/ 36286 w 72572"/>
                <a:gd name="connsiteY2" fmla="*/ 67414 h 72572"/>
                <a:gd name="connsiteX3" fmla="*/ 5159 w 72572"/>
                <a:gd name="connsiteY3" fmla="*/ 36286 h 72572"/>
                <a:gd name="connsiteX4" fmla="*/ 36286 w 72572"/>
                <a:gd name="connsiteY4" fmla="*/ 5159 h 72572"/>
                <a:gd name="connsiteX5" fmla="*/ 36286 w 72572"/>
                <a:gd name="connsiteY5" fmla="*/ 0 h 72572"/>
                <a:gd name="connsiteX6" fmla="*/ 0 w 72572"/>
                <a:gd name="connsiteY6" fmla="*/ 36286 h 72572"/>
                <a:gd name="connsiteX7" fmla="*/ 36286 w 72572"/>
                <a:gd name="connsiteY7" fmla="*/ 72573 h 72572"/>
                <a:gd name="connsiteX8" fmla="*/ 72573 w 72572"/>
                <a:gd name="connsiteY8" fmla="*/ 36286 h 72572"/>
                <a:gd name="connsiteX9" fmla="*/ 36286 w 72572"/>
                <a:gd name="connsiteY9" fmla="*/ 0 h 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572" h="72572">
                  <a:moveTo>
                    <a:pt x="36286" y="5159"/>
                  </a:moveTo>
                  <a:cubicBezTo>
                    <a:pt x="53424" y="5159"/>
                    <a:pt x="67414" y="19149"/>
                    <a:pt x="67414" y="36286"/>
                  </a:cubicBezTo>
                  <a:cubicBezTo>
                    <a:pt x="67414" y="53424"/>
                    <a:pt x="53424" y="67414"/>
                    <a:pt x="36286" y="67414"/>
                  </a:cubicBezTo>
                  <a:cubicBezTo>
                    <a:pt x="19149" y="67414"/>
                    <a:pt x="5159" y="53424"/>
                    <a:pt x="5159" y="36286"/>
                  </a:cubicBezTo>
                  <a:cubicBezTo>
                    <a:pt x="5159" y="19149"/>
                    <a:pt x="19149" y="5159"/>
                    <a:pt x="36286" y="5159"/>
                  </a:cubicBezTo>
                  <a:moveTo>
                    <a:pt x="36286" y="0"/>
                  </a:moveTo>
                  <a:cubicBezTo>
                    <a:pt x="16263" y="0"/>
                    <a:pt x="0" y="16263"/>
                    <a:pt x="0" y="36286"/>
                  </a:cubicBezTo>
                  <a:cubicBezTo>
                    <a:pt x="0" y="56309"/>
                    <a:pt x="16263" y="72573"/>
                    <a:pt x="36286" y="72573"/>
                  </a:cubicBezTo>
                  <a:cubicBezTo>
                    <a:pt x="56310" y="72573"/>
                    <a:pt x="72573" y="56309"/>
                    <a:pt x="72573" y="36286"/>
                  </a:cubicBezTo>
                  <a:cubicBezTo>
                    <a:pt x="72573" y="16263"/>
                    <a:pt x="56310" y="0"/>
                    <a:pt x="36286" y="0"/>
                  </a:cubicBezTo>
                </a:path>
              </a:pathLst>
            </a:custGeom>
            <a:solidFill>
              <a:schemeClr val="bg1"/>
            </a:solidFill>
            <a:ln w="87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Freeform: Shape 332">
              <a:extLst>
                <a:ext uri="{FF2B5EF4-FFF2-40B4-BE49-F238E27FC236}">
                  <a16:creationId xmlns:a16="http://schemas.microsoft.com/office/drawing/2014/main" id="{FF7F7CE8-0F54-4EAF-9899-8FA69C122617}"/>
                </a:ext>
              </a:extLst>
            </p:cNvPr>
            <p:cNvSpPr/>
            <p:nvPr/>
          </p:nvSpPr>
          <p:spPr>
            <a:xfrm>
              <a:off x="2449131" y="6320467"/>
              <a:ext cx="28242" cy="36286"/>
            </a:xfrm>
            <a:custGeom>
              <a:avLst/>
              <a:gdLst>
                <a:gd name="connsiteX0" fmla="*/ 15039 w 28242"/>
                <a:gd name="connsiteY0" fmla="*/ 87 h 36286"/>
                <a:gd name="connsiteX1" fmla="*/ 21160 w 28242"/>
                <a:gd name="connsiteY1" fmla="*/ 1574 h 36286"/>
                <a:gd name="connsiteX2" fmla="*/ 25444 w 28242"/>
                <a:gd name="connsiteY2" fmla="*/ 5683 h 36286"/>
                <a:gd name="connsiteX3" fmla="*/ 26931 w 28242"/>
                <a:gd name="connsiteY3" fmla="*/ 11454 h 36286"/>
                <a:gd name="connsiteX4" fmla="*/ 24920 w 28242"/>
                <a:gd name="connsiteY4" fmla="*/ 18012 h 36286"/>
                <a:gd name="connsiteX5" fmla="*/ 20023 w 28242"/>
                <a:gd name="connsiteY5" fmla="*/ 21772 h 36286"/>
                <a:gd name="connsiteX6" fmla="*/ 28242 w 28242"/>
                <a:gd name="connsiteY6" fmla="*/ 36286 h 36286"/>
                <a:gd name="connsiteX7" fmla="*/ 21772 w 28242"/>
                <a:gd name="connsiteY7" fmla="*/ 36286 h 36286"/>
                <a:gd name="connsiteX8" fmla="*/ 14252 w 28242"/>
                <a:gd name="connsiteY8" fmla="*/ 22821 h 36286"/>
                <a:gd name="connsiteX9" fmla="*/ 5683 w 28242"/>
                <a:gd name="connsiteY9" fmla="*/ 22821 h 36286"/>
                <a:gd name="connsiteX10" fmla="*/ 5683 w 28242"/>
                <a:gd name="connsiteY10" fmla="*/ 36286 h 36286"/>
                <a:gd name="connsiteX11" fmla="*/ 0 w 28242"/>
                <a:gd name="connsiteY11" fmla="*/ 36286 h 36286"/>
                <a:gd name="connsiteX12" fmla="*/ 0 w 28242"/>
                <a:gd name="connsiteY12" fmla="*/ 0 h 36286"/>
                <a:gd name="connsiteX13" fmla="*/ 15039 w 28242"/>
                <a:gd name="connsiteY13" fmla="*/ 0 h 36286"/>
                <a:gd name="connsiteX14" fmla="*/ 15039 w 28242"/>
                <a:gd name="connsiteY14" fmla="*/ 17750 h 36286"/>
                <a:gd name="connsiteX15" fmla="*/ 18274 w 28242"/>
                <a:gd name="connsiteY15" fmla="*/ 16963 h 36286"/>
                <a:gd name="connsiteX16" fmla="*/ 20460 w 28242"/>
                <a:gd name="connsiteY16" fmla="*/ 14777 h 36286"/>
                <a:gd name="connsiteX17" fmla="*/ 21247 w 28242"/>
                <a:gd name="connsiteY17" fmla="*/ 11542 h 36286"/>
                <a:gd name="connsiteX18" fmla="*/ 20460 w 28242"/>
                <a:gd name="connsiteY18" fmla="*/ 8307 h 36286"/>
                <a:gd name="connsiteX19" fmla="*/ 18274 w 28242"/>
                <a:gd name="connsiteY19" fmla="*/ 6121 h 36286"/>
                <a:gd name="connsiteX20" fmla="*/ 15039 w 28242"/>
                <a:gd name="connsiteY20" fmla="*/ 5334 h 36286"/>
                <a:gd name="connsiteX21" fmla="*/ 5683 w 28242"/>
                <a:gd name="connsiteY21" fmla="*/ 5334 h 36286"/>
                <a:gd name="connsiteX22" fmla="*/ 5683 w 28242"/>
                <a:gd name="connsiteY22" fmla="*/ 17750 h 36286"/>
                <a:gd name="connsiteX23" fmla="*/ 15039 w 28242"/>
                <a:gd name="connsiteY23" fmla="*/ 17750 h 3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242" h="36286">
                  <a:moveTo>
                    <a:pt x="15039" y="87"/>
                  </a:moveTo>
                  <a:cubicBezTo>
                    <a:pt x="17313" y="87"/>
                    <a:pt x="19324" y="612"/>
                    <a:pt x="21160" y="1574"/>
                  </a:cubicBezTo>
                  <a:cubicBezTo>
                    <a:pt x="22996" y="2536"/>
                    <a:pt x="24395" y="3935"/>
                    <a:pt x="25444" y="5683"/>
                  </a:cubicBezTo>
                  <a:cubicBezTo>
                    <a:pt x="26494" y="7432"/>
                    <a:pt x="26931" y="9356"/>
                    <a:pt x="26931" y="11454"/>
                  </a:cubicBezTo>
                  <a:cubicBezTo>
                    <a:pt x="26931" y="14077"/>
                    <a:pt x="26231" y="16263"/>
                    <a:pt x="24920" y="18012"/>
                  </a:cubicBezTo>
                  <a:cubicBezTo>
                    <a:pt x="23608" y="19761"/>
                    <a:pt x="21947" y="20985"/>
                    <a:pt x="20023" y="21772"/>
                  </a:cubicBezTo>
                  <a:lnTo>
                    <a:pt x="28242" y="36286"/>
                  </a:lnTo>
                  <a:lnTo>
                    <a:pt x="21772" y="36286"/>
                  </a:lnTo>
                  <a:lnTo>
                    <a:pt x="14252" y="22821"/>
                  </a:lnTo>
                  <a:lnTo>
                    <a:pt x="5683" y="22821"/>
                  </a:lnTo>
                  <a:lnTo>
                    <a:pt x="5683" y="36286"/>
                  </a:lnTo>
                  <a:lnTo>
                    <a:pt x="0" y="36286"/>
                  </a:lnTo>
                  <a:lnTo>
                    <a:pt x="0" y="0"/>
                  </a:lnTo>
                  <a:lnTo>
                    <a:pt x="15039" y="0"/>
                  </a:lnTo>
                  <a:close/>
                  <a:moveTo>
                    <a:pt x="15039" y="17750"/>
                  </a:moveTo>
                  <a:cubicBezTo>
                    <a:pt x="16263" y="17750"/>
                    <a:pt x="17313" y="17487"/>
                    <a:pt x="18274" y="16963"/>
                  </a:cubicBezTo>
                  <a:cubicBezTo>
                    <a:pt x="19236" y="16438"/>
                    <a:pt x="19936" y="15651"/>
                    <a:pt x="20460" y="14777"/>
                  </a:cubicBezTo>
                  <a:cubicBezTo>
                    <a:pt x="20985" y="13815"/>
                    <a:pt x="21247" y="12766"/>
                    <a:pt x="21247" y="11542"/>
                  </a:cubicBezTo>
                  <a:cubicBezTo>
                    <a:pt x="21247" y="10318"/>
                    <a:pt x="20985" y="9268"/>
                    <a:pt x="20460" y="8307"/>
                  </a:cubicBezTo>
                  <a:cubicBezTo>
                    <a:pt x="19936" y="7345"/>
                    <a:pt x="19149" y="6645"/>
                    <a:pt x="18274" y="6121"/>
                  </a:cubicBezTo>
                  <a:cubicBezTo>
                    <a:pt x="17313" y="5596"/>
                    <a:pt x="16263" y="5334"/>
                    <a:pt x="15039" y="5334"/>
                  </a:cubicBezTo>
                  <a:lnTo>
                    <a:pt x="5683" y="5334"/>
                  </a:lnTo>
                  <a:lnTo>
                    <a:pt x="5683" y="17750"/>
                  </a:lnTo>
                  <a:lnTo>
                    <a:pt x="15039" y="17750"/>
                  </a:lnTo>
                  <a:close/>
                </a:path>
              </a:pathLst>
            </a:custGeom>
            <a:solidFill>
              <a:schemeClr val="bg1"/>
            </a:solidFill>
            <a:ln w="87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Freeform: Shape 5">
            <a:extLst>
              <a:ext uri="{FF2B5EF4-FFF2-40B4-BE49-F238E27FC236}">
                <a16:creationId xmlns:a16="http://schemas.microsoft.com/office/drawing/2014/main" id="{CF69D0A5-AFB3-EFFF-B7CE-B6BE0C1660F9}"/>
              </a:ext>
            </a:extLst>
          </p:cNvPr>
          <p:cNvSpPr/>
          <p:nvPr/>
        </p:nvSpPr>
        <p:spPr>
          <a:xfrm>
            <a:off x="763336" y="768350"/>
            <a:ext cx="8861927" cy="4464736"/>
          </a:xfrm>
          <a:custGeom>
            <a:avLst/>
            <a:gdLst>
              <a:gd name="connsiteX0" fmla="*/ 982362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31741 h 4602892"/>
              <a:gd name="connsiteX0" fmla="*/ 2993768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31741 h 4602892"/>
              <a:gd name="connsiteX0" fmla="*/ 3007565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31741 h 4602892"/>
              <a:gd name="connsiteX0" fmla="*/ 3007565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21909 h 4602892"/>
              <a:gd name="connsiteX0" fmla="*/ 2978221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21909 h 4602892"/>
              <a:gd name="connsiteX0" fmla="*/ 2983556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21909 h 4602892"/>
              <a:gd name="connsiteX0" fmla="*/ 2983556 w 4602892"/>
              <a:gd name="connsiteY0" fmla="*/ 0 h 4602892"/>
              <a:gd name="connsiteX1" fmla="*/ 0 w 4602892"/>
              <a:gd name="connsiteY1" fmla="*/ 0 h 4602892"/>
              <a:gd name="connsiteX2" fmla="*/ 0 w 4602892"/>
              <a:gd name="connsiteY2" fmla="*/ 4602892 h 4602892"/>
              <a:gd name="connsiteX3" fmla="*/ 2615495 w 4602892"/>
              <a:gd name="connsiteY3" fmla="*/ 4596516 h 4602892"/>
              <a:gd name="connsiteX4" fmla="*/ 4602892 w 4602892"/>
              <a:gd name="connsiteY4" fmla="*/ 4602892 h 4602892"/>
              <a:gd name="connsiteX5" fmla="*/ 4602892 w 4602892"/>
              <a:gd name="connsiteY5" fmla="*/ 3721909 h 4602892"/>
              <a:gd name="connsiteX0" fmla="*/ 2983556 w 4602892"/>
              <a:gd name="connsiteY0" fmla="*/ 0 h 4602892"/>
              <a:gd name="connsiteX1" fmla="*/ 0 w 4602892"/>
              <a:gd name="connsiteY1" fmla="*/ 0 h 4602892"/>
              <a:gd name="connsiteX2" fmla="*/ 0 w 4602892"/>
              <a:gd name="connsiteY2" fmla="*/ 4602892 h 4602892"/>
              <a:gd name="connsiteX3" fmla="*/ 2615495 w 4602892"/>
              <a:gd name="connsiteY3" fmla="*/ 4596516 h 4602892"/>
              <a:gd name="connsiteX4" fmla="*/ 4602892 w 4602892"/>
              <a:gd name="connsiteY4" fmla="*/ 4602892 h 4602892"/>
              <a:gd name="connsiteX0" fmla="*/ 2983556 w 2983556"/>
              <a:gd name="connsiteY0" fmla="*/ 0 h 4602892"/>
              <a:gd name="connsiteX1" fmla="*/ 0 w 2983556"/>
              <a:gd name="connsiteY1" fmla="*/ 0 h 4602892"/>
              <a:gd name="connsiteX2" fmla="*/ 0 w 2983556"/>
              <a:gd name="connsiteY2" fmla="*/ 4602892 h 4602892"/>
              <a:gd name="connsiteX3" fmla="*/ 2615495 w 2983556"/>
              <a:gd name="connsiteY3" fmla="*/ 4596516 h 4602892"/>
              <a:gd name="connsiteX0" fmla="*/ 2983556 w 2983556"/>
              <a:gd name="connsiteY0" fmla="*/ 0 h 4602893"/>
              <a:gd name="connsiteX1" fmla="*/ 0 w 2983556"/>
              <a:gd name="connsiteY1" fmla="*/ 0 h 4602893"/>
              <a:gd name="connsiteX2" fmla="*/ 0 w 2983556"/>
              <a:gd name="connsiteY2" fmla="*/ 4602892 h 4602893"/>
              <a:gd name="connsiteX3" fmla="*/ 2618163 w 2983556"/>
              <a:gd name="connsiteY3" fmla="*/ 4602893 h 4602893"/>
              <a:gd name="connsiteX0" fmla="*/ 2983556 w 2983556"/>
              <a:gd name="connsiteY0" fmla="*/ 4946 h 4607839"/>
              <a:gd name="connsiteX1" fmla="*/ 2731576 w 2983556"/>
              <a:gd name="connsiteY1" fmla="*/ 0 h 4607839"/>
              <a:gd name="connsiteX2" fmla="*/ 0 w 2983556"/>
              <a:gd name="connsiteY2" fmla="*/ 4946 h 4607839"/>
              <a:gd name="connsiteX3" fmla="*/ 0 w 2983556"/>
              <a:gd name="connsiteY3" fmla="*/ 4607838 h 4607839"/>
              <a:gd name="connsiteX4" fmla="*/ 2618163 w 2983556"/>
              <a:gd name="connsiteY4" fmla="*/ 4607839 h 4607839"/>
              <a:gd name="connsiteX0" fmla="*/ 2731576 w 2731576"/>
              <a:gd name="connsiteY0" fmla="*/ 0 h 4607839"/>
              <a:gd name="connsiteX1" fmla="*/ 0 w 2731576"/>
              <a:gd name="connsiteY1" fmla="*/ 4946 h 4607839"/>
              <a:gd name="connsiteX2" fmla="*/ 0 w 2731576"/>
              <a:gd name="connsiteY2" fmla="*/ 4607838 h 4607839"/>
              <a:gd name="connsiteX3" fmla="*/ 2618163 w 2731576"/>
              <a:gd name="connsiteY3" fmla="*/ 4607839 h 4607839"/>
              <a:gd name="connsiteX0" fmla="*/ 2731576 w 2731576"/>
              <a:gd name="connsiteY0" fmla="*/ 0 h 4607839"/>
              <a:gd name="connsiteX1" fmla="*/ 0 w 2731576"/>
              <a:gd name="connsiteY1" fmla="*/ 4946 h 4607839"/>
              <a:gd name="connsiteX2" fmla="*/ 0 w 2731576"/>
              <a:gd name="connsiteY2" fmla="*/ 4607838 h 4607839"/>
              <a:gd name="connsiteX3" fmla="*/ 1426335 w 2731576"/>
              <a:gd name="connsiteY3" fmla="*/ 4598392 h 4607839"/>
              <a:gd name="connsiteX4" fmla="*/ 2618163 w 2731576"/>
              <a:gd name="connsiteY4" fmla="*/ 4607839 h 4607839"/>
              <a:gd name="connsiteX0" fmla="*/ 2731576 w 2731576"/>
              <a:gd name="connsiteY0" fmla="*/ 0 h 4607838"/>
              <a:gd name="connsiteX1" fmla="*/ 0 w 2731576"/>
              <a:gd name="connsiteY1" fmla="*/ 4946 h 4607838"/>
              <a:gd name="connsiteX2" fmla="*/ 0 w 2731576"/>
              <a:gd name="connsiteY2" fmla="*/ 4607838 h 4607838"/>
              <a:gd name="connsiteX3" fmla="*/ 1426335 w 2731576"/>
              <a:gd name="connsiteY3" fmla="*/ 4598392 h 4607838"/>
              <a:gd name="connsiteX0" fmla="*/ 2731576 w 2731576"/>
              <a:gd name="connsiteY0" fmla="*/ 0 h 4607838"/>
              <a:gd name="connsiteX1" fmla="*/ 0 w 2731576"/>
              <a:gd name="connsiteY1" fmla="*/ 4946 h 4607838"/>
              <a:gd name="connsiteX2" fmla="*/ 0 w 2731576"/>
              <a:gd name="connsiteY2" fmla="*/ 4607838 h 4607838"/>
              <a:gd name="connsiteX3" fmla="*/ 1422648 w 2731576"/>
              <a:gd name="connsiteY3" fmla="*/ 4607130 h 4607838"/>
              <a:gd name="connsiteX0" fmla="*/ 2731576 w 2731576"/>
              <a:gd name="connsiteY0" fmla="*/ 0 h 4614740"/>
              <a:gd name="connsiteX1" fmla="*/ 0 w 2731576"/>
              <a:gd name="connsiteY1" fmla="*/ 4946 h 4614740"/>
              <a:gd name="connsiteX2" fmla="*/ 0 w 2731576"/>
              <a:gd name="connsiteY2" fmla="*/ 4607838 h 4614740"/>
              <a:gd name="connsiteX3" fmla="*/ 2003404 w 2731576"/>
              <a:gd name="connsiteY3" fmla="*/ 4614740 h 4614740"/>
              <a:gd name="connsiteX0" fmla="*/ 2731576 w 2731576"/>
              <a:gd name="connsiteY0" fmla="*/ 0 h 4617277"/>
              <a:gd name="connsiteX1" fmla="*/ 0 w 2731576"/>
              <a:gd name="connsiteY1" fmla="*/ 4946 h 4617277"/>
              <a:gd name="connsiteX2" fmla="*/ 0 w 2731576"/>
              <a:gd name="connsiteY2" fmla="*/ 4607838 h 4617277"/>
              <a:gd name="connsiteX3" fmla="*/ 2370380 w 2731576"/>
              <a:gd name="connsiteY3" fmla="*/ 4617277 h 4617277"/>
              <a:gd name="connsiteX0" fmla="*/ 2737021 w 2737021"/>
              <a:gd name="connsiteY0" fmla="*/ 0 h 4617277"/>
              <a:gd name="connsiteX1" fmla="*/ 0 w 2737021"/>
              <a:gd name="connsiteY1" fmla="*/ 4946 h 4617277"/>
              <a:gd name="connsiteX2" fmla="*/ 0 w 2737021"/>
              <a:gd name="connsiteY2" fmla="*/ 4607838 h 4617277"/>
              <a:gd name="connsiteX3" fmla="*/ 2370380 w 2737021"/>
              <a:gd name="connsiteY3" fmla="*/ 4617277 h 4617277"/>
              <a:gd name="connsiteX0" fmla="*/ 2737021 w 2737021"/>
              <a:gd name="connsiteY0" fmla="*/ 0 h 4607838"/>
              <a:gd name="connsiteX1" fmla="*/ 0 w 2737021"/>
              <a:gd name="connsiteY1" fmla="*/ 4946 h 4607838"/>
              <a:gd name="connsiteX2" fmla="*/ 0 w 2737021"/>
              <a:gd name="connsiteY2" fmla="*/ 4607838 h 4607838"/>
            </a:gdLst>
            <a:ahLst/>
            <a:cxnLst>
              <a:cxn ang="0">
                <a:pos x="connsiteX0" y="connsiteY0"/>
              </a:cxn>
              <a:cxn ang="0">
                <a:pos x="connsiteX1" y="connsiteY1"/>
              </a:cxn>
              <a:cxn ang="0">
                <a:pos x="connsiteX2" y="connsiteY2"/>
              </a:cxn>
            </a:cxnLst>
            <a:rect l="l" t="t" r="r" b="b"/>
            <a:pathLst>
              <a:path w="2737021" h="4607838">
                <a:moveTo>
                  <a:pt x="2737021" y="0"/>
                </a:moveTo>
                <a:lnTo>
                  <a:pt x="0" y="4946"/>
                </a:lnTo>
                <a:lnTo>
                  <a:pt x="0" y="4607838"/>
                </a:lnTo>
              </a:path>
            </a:pathLst>
          </a:custGeom>
          <a:noFill/>
          <a:ln w="38100">
            <a:gradFill flip="none" rotWithShape="1">
              <a:gsLst>
                <a:gs pos="99000">
                  <a:srgbClr val="0068B5"/>
                </a:gs>
                <a:gs pos="0">
                  <a:srgbClr val="0068B5"/>
                </a:gs>
                <a:gs pos="100000">
                  <a:srgbClr val="0068B5">
                    <a:alpha val="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IntelOne Text Light"/>
              <a:cs typeface="Arial"/>
              <a:sym typeface="Arial"/>
            </a:endParaRPr>
          </a:p>
        </p:txBody>
      </p:sp>
      <p:sp>
        <p:nvSpPr>
          <p:cNvPr id="7" name="Freeform: Shape 6">
            <a:extLst>
              <a:ext uri="{FF2B5EF4-FFF2-40B4-BE49-F238E27FC236}">
                <a16:creationId xmlns:a16="http://schemas.microsoft.com/office/drawing/2014/main" id="{D3BD250F-1732-1400-4864-B596F02714E6}"/>
              </a:ext>
            </a:extLst>
          </p:cNvPr>
          <p:cNvSpPr/>
          <p:nvPr/>
        </p:nvSpPr>
        <p:spPr>
          <a:xfrm flipH="1">
            <a:off x="10462661" y="768350"/>
            <a:ext cx="744806" cy="3168498"/>
          </a:xfrm>
          <a:custGeom>
            <a:avLst/>
            <a:gdLst>
              <a:gd name="connsiteX0" fmla="*/ 982362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31741 h 4602892"/>
              <a:gd name="connsiteX0" fmla="*/ 2993768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31741 h 4602892"/>
              <a:gd name="connsiteX0" fmla="*/ 3007565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31741 h 4602892"/>
              <a:gd name="connsiteX0" fmla="*/ 3007565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21909 h 4602892"/>
              <a:gd name="connsiteX0" fmla="*/ 2978221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21909 h 4602892"/>
              <a:gd name="connsiteX0" fmla="*/ 2983556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21909 h 4602892"/>
              <a:gd name="connsiteX0" fmla="*/ 2983556 w 4602892"/>
              <a:gd name="connsiteY0" fmla="*/ 0 h 4602892"/>
              <a:gd name="connsiteX1" fmla="*/ 0 w 4602892"/>
              <a:gd name="connsiteY1" fmla="*/ 0 h 4602892"/>
              <a:gd name="connsiteX2" fmla="*/ 0 w 4602892"/>
              <a:gd name="connsiteY2" fmla="*/ 4602892 h 4602892"/>
              <a:gd name="connsiteX3" fmla="*/ 2615495 w 4602892"/>
              <a:gd name="connsiteY3" fmla="*/ 4596516 h 4602892"/>
              <a:gd name="connsiteX4" fmla="*/ 4602892 w 4602892"/>
              <a:gd name="connsiteY4" fmla="*/ 4602892 h 4602892"/>
              <a:gd name="connsiteX5" fmla="*/ 4602892 w 4602892"/>
              <a:gd name="connsiteY5" fmla="*/ 3721909 h 4602892"/>
              <a:gd name="connsiteX0" fmla="*/ 2983556 w 4602892"/>
              <a:gd name="connsiteY0" fmla="*/ 0 h 4602892"/>
              <a:gd name="connsiteX1" fmla="*/ 0 w 4602892"/>
              <a:gd name="connsiteY1" fmla="*/ 0 h 4602892"/>
              <a:gd name="connsiteX2" fmla="*/ 0 w 4602892"/>
              <a:gd name="connsiteY2" fmla="*/ 4602892 h 4602892"/>
              <a:gd name="connsiteX3" fmla="*/ 2615495 w 4602892"/>
              <a:gd name="connsiteY3" fmla="*/ 4596516 h 4602892"/>
              <a:gd name="connsiteX4" fmla="*/ 4602892 w 4602892"/>
              <a:gd name="connsiteY4" fmla="*/ 4602892 h 4602892"/>
              <a:gd name="connsiteX0" fmla="*/ 2983556 w 2983556"/>
              <a:gd name="connsiteY0" fmla="*/ 0 h 4602892"/>
              <a:gd name="connsiteX1" fmla="*/ 0 w 2983556"/>
              <a:gd name="connsiteY1" fmla="*/ 0 h 4602892"/>
              <a:gd name="connsiteX2" fmla="*/ 0 w 2983556"/>
              <a:gd name="connsiteY2" fmla="*/ 4602892 h 4602892"/>
              <a:gd name="connsiteX3" fmla="*/ 2615495 w 2983556"/>
              <a:gd name="connsiteY3" fmla="*/ 4596516 h 4602892"/>
              <a:gd name="connsiteX0" fmla="*/ 2983556 w 2983556"/>
              <a:gd name="connsiteY0" fmla="*/ 0 h 4602893"/>
              <a:gd name="connsiteX1" fmla="*/ 0 w 2983556"/>
              <a:gd name="connsiteY1" fmla="*/ 0 h 4602893"/>
              <a:gd name="connsiteX2" fmla="*/ 0 w 2983556"/>
              <a:gd name="connsiteY2" fmla="*/ 4602892 h 4602893"/>
              <a:gd name="connsiteX3" fmla="*/ 2618163 w 2983556"/>
              <a:gd name="connsiteY3" fmla="*/ 4602893 h 4602893"/>
              <a:gd name="connsiteX0" fmla="*/ 2983556 w 2983556"/>
              <a:gd name="connsiteY0" fmla="*/ 4946 h 4607839"/>
              <a:gd name="connsiteX1" fmla="*/ 2731576 w 2983556"/>
              <a:gd name="connsiteY1" fmla="*/ 0 h 4607839"/>
              <a:gd name="connsiteX2" fmla="*/ 0 w 2983556"/>
              <a:gd name="connsiteY2" fmla="*/ 4946 h 4607839"/>
              <a:gd name="connsiteX3" fmla="*/ 0 w 2983556"/>
              <a:gd name="connsiteY3" fmla="*/ 4607838 h 4607839"/>
              <a:gd name="connsiteX4" fmla="*/ 2618163 w 2983556"/>
              <a:gd name="connsiteY4" fmla="*/ 4607839 h 4607839"/>
              <a:gd name="connsiteX0" fmla="*/ 2731576 w 2731576"/>
              <a:gd name="connsiteY0" fmla="*/ 0 h 4607839"/>
              <a:gd name="connsiteX1" fmla="*/ 0 w 2731576"/>
              <a:gd name="connsiteY1" fmla="*/ 4946 h 4607839"/>
              <a:gd name="connsiteX2" fmla="*/ 0 w 2731576"/>
              <a:gd name="connsiteY2" fmla="*/ 4607838 h 4607839"/>
              <a:gd name="connsiteX3" fmla="*/ 2618163 w 2731576"/>
              <a:gd name="connsiteY3" fmla="*/ 4607839 h 4607839"/>
              <a:gd name="connsiteX0" fmla="*/ 2731576 w 2731576"/>
              <a:gd name="connsiteY0" fmla="*/ 0 h 4607839"/>
              <a:gd name="connsiteX1" fmla="*/ 0 w 2731576"/>
              <a:gd name="connsiteY1" fmla="*/ 4946 h 4607839"/>
              <a:gd name="connsiteX2" fmla="*/ 0 w 2731576"/>
              <a:gd name="connsiteY2" fmla="*/ 4607838 h 4607839"/>
              <a:gd name="connsiteX3" fmla="*/ 1426335 w 2731576"/>
              <a:gd name="connsiteY3" fmla="*/ 4598392 h 4607839"/>
              <a:gd name="connsiteX4" fmla="*/ 2618163 w 2731576"/>
              <a:gd name="connsiteY4" fmla="*/ 4607839 h 4607839"/>
              <a:gd name="connsiteX0" fmla="*/ 2731576 w 2731576"/>
              <a:gd name="connsiteY0" fmla="*/ 0 h 4607838"/>
              <a:gd name="connsiteX1" fmla="*/ 0 w 2731576"/>
              <a:gd name="connsiteY1" fmla="*/ 4946 h 4607838"/>
              <a:gd name="connsiteX2" fmla="*/ 0 w 2731576"/>
              <a:gd name="connsiteY2" fmla="*/ 4607838 h 4607838"/>
              <a:gd name="connsiteX3" fmla="*/ 1426335 w 2731576"/>
              <a:gd name="connsiteY3" fmla="*/ 4598392 h 4607838"/>
              <a:gd name="connsiteX0" fmla="*/ 2731576 w 2731576"/>
              <a:gd name="connsiteY0" fmla="*/ 0 h 4607838"/>
              <a:gd name="connsiteX1" fmla="*/ 0 w 2731576"/>
              <a:gd name="connsiteY1" fmla="*/ 4946 h 4607838"/>
              <a:gd name="connsiteX2" fmla="*/ 0 w 2731576"/>
              <a:gd name="connsiteY2" fmla="*/ 4607838 h 4607838"/>
              <a:gd name="connsiteX3" fmla="*/ 1422648 w 2731576"/>
              <a:gd name="connsiteY3" fmla="*/ 4607130 h 4607838"/>
              <a:gd name="connsiteX0" fmla="*/ 2731576 w 2731576"/>
              <a:gd name="connsiteY0" fmla="*/ 0 h 4614740"/>
              <a:gd name="connsiteX1" fmla="*/ 0 w 2731576"/>
              <a:gd name="connsiteY1" fmla="*/ 4946 h 4614740"/>
              <a:gd name="connsiteX2" fmla="*/ 0 w 2731576"/>
              <a:gd name="connsiteY2" fmla="*/ 4607838 h 4614740"/>
              <a:gd name="connsiteX3" fmla="*/ 2003404 w 2731576"/>
              <a:gd name="connsiteY3" fmla="*/ 4614740 h 4614740"/>
              <a:gd name="connsiteX0" fmla="*/ 2731576 w 2731576"/>
              <a:gd name="connsiteY0" fmla="*/ 0 h 4614740"/>
              <a:gd name="connsiteX1" fmla="*/ 0 w 2731576"/>
              <a:gd name="connsiteY1" fmla="*/ 4946 h 4614740"/>
              <a:gd name="connsiteX2" fmla="*/ 0 w 2731576"/>
              <a:gd name="connsiteY2" fmla="*/ 4607838 h 4614740"/>
              <a:gd name="connsiteX3" fmla="*/ 1374265 w 2731576"/>
              <a:gd name="connsiteY3" fmla="*/ 4614740 h 4614740"/>
              <a:gd name="connsiteX0" fmla="*/ 2731576 w 2731576"/>
              <a:gd name="connsiteY0" fmla="*/ 0 h 4614740"/>
              <a:gd name="connsiteX1" fmla="*/ 0 w 2731576"/>
              <a:gd name="connsiteY1" fmla="*/ 4946 h 4614740"/>
              <a:gd name="connsiteX2" fmla="*/ 0 w 2731576"/>
              <a:gd name="connsiteY2" fmla="*/ 4607838 h 4614740"/>
              <a:gd name="connsiteX3" fmla="*/ 1374265 w 2731576"/>
              <a:gd name="connsiteY3" fmla="*/ 4614740 h 4614740"/>
              <a:gd name="connsiteX0" fmla="*/ 2731576 w 2731576"/>
              <a:gd name="connsiteY0" fmla="*/ 0 h 4609497"/>
              <a:gd name="connsiteX1" fmla="*/ 0 w 2731576"/>
              <a:gd name="connsiteY1" fmla="*/ 4946 h 4609497"/>
              <a:gd name="connsiteX2" fmla="*/ 0 w 2731576"/>
              <a:gd name="connsiteY2" fmla="*/ 4607838 h 4609497"/>
              <a:gd name="connsiteX3" fmla="*/ 1421669 w 2731576"/>
              <a:gd name="connsiteY3" fmla="*/ 4609497 h 4609497"/>
              <a:gd name="connsiteX0" fmla="*/ 2731576 w 2731576"/>
              <a:gd name="connsiteY0" fmla="*/ 0 h 4607838"/>
              <a:gd name="connsiteX1" fmla="*/ 0 w 2731576"/>
              <a:gd name="connsiteY1" fmla="*/ 4946 h 4607838"/>
              <a:gd name="connsiteX2" fmla="*/ 0 w 2731576"/>
              <a:gd name="connsiteY2" fmla="*/ 4607838 h 4607838"/>
              <a:gd name="connsiteX3" fmla="*/ 1059566 w 2731576"/>
              <a:gd name="connsiteY3" fmla="*/ 4606960 h 4607838"/>
              <a:gd name="connsiteX0" fmla="*/ 2731576 w 2731576"/>
              <a:gd name="connsiteY0" fmla="*/ 0 h 4607838"/>
              <a:gd name="connsiteX1" fmla="*/ 0 w 2731576"/>
              <a:gd name="connsiteY1" fmla="*/ 4946 h 4607838"/>
              <a:gd name="connsiteX2" fmla="*/ 0 w 2731576"/>
              <a:gd name="connsiteY2" fmla="*/ 4607838 h 4607838"/>
            </a:gdLst>
            <a:ahLst/>
            <a:cxnLst>
              <a:cxn ang="0">
                <a:pos x="connsiteX0" y="connsiteY0"/>
              </a:cxn>
              <a:cxn ang="0">
                <a:pos x="connsiteX1" y="connsiteY1"/>
              </a:cxn>
              <a:cxn ang="0">
                <a:pos x="connsiteX2" y="connsiteY2"/>
              </a:cxn>
            </a:cxnLst>
            <a:rect l="l" t="t" r="r" b="b"/>
            <a:pathLst>
              <a:path w="2731576" h="4607838">
                <a:moveTo>
                  <a:pt x="2731576" y="0"/>
                </a:moveTo>
                <a:lnTo>
                  <a:pt x="0" y="4946"/>
                </a:lnTo>
                <a:lnTo>
                  <a:pt x="0" y="4607838"/>
                </a:lnTo>
              </a:path>
            </a:pathLst>
          </a:custGeom>
          <a:noFill/>
          <a:ln w="38100">
            <a:gradFill flip="none" rotWithShape="1">
              <a:gsLst>
                <a:gs pos="90000">
                  <a:srgbClr val="0068B5"/>
                </a:gs>
                <a:gs pos="0">
                  <a:srgbClr val="0068B5"/>
                </a:gs>
                <a:gs pos="100000">
                  <a:srgbClr val="0068B5">
                    <a:alpha val="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IntelOne Text Light"/>
              <a:cs typeface="Arial"/>
              <a:sym typeface="Arial"/>
            </a:endParaRPr>
          </a:p>
        </p:txBody>
      </p:sp>
      <p:cxnSp>
        <p:nvCxnSpPr>
          <p:cNvPr id="8" name="Straight Connector 7">
            <a:extLst>
              <a:ext uri="{FF2B5EF4-FFF2-40B4-BE49-F238E27FC236}">
                <a16:creationId xmlns:a16="http://schemas.microsoft.com/office/drawing/2014/main" id="{70378D9D-1AF0-631A-718F-B15FF0D48E94}"/>
              </a:ext>
            </a:extLst>
          </p:cNvPr>
          <p:cNvCxnSpPr>
            <a:cxnSpLocks/>
          </p:cNvCxnSpPr>
          <p:nvPr/>
        </p:nvCxnSpPr>
        <p:spPr>
          <a:xfrm>
            <a:off x="747010" y="5223172"/>
            <a:ext cx="8464367" cy="0"/>
          </a:xfrm>
          <a:prstGeom prst="line">
            <a:avLst/>
          </a:prstGeom>
          <a:noFill/>
          <a:ln w="38100">
            <a:solidFill>
              <a:srgbClr val="0068B5"/>
            </a:solidFill>
          </a:ln>
        </p:spPr>
        <p:style>
          <a:lnRef idx="2">
            <a:schemeClr val="accent1">
              <a:shade val="50000"/>
            </a:schemeClr>
          </a:lnRef>
          <a:fillRef idx="1">
            <a:schemeClr val="accent1"/>
          </a:fillRef>
          <a:effectRef idx="0">
            <a:schemeClr val="accent1"/>
          </a:effectRef>
          <a:fontRef idx="minor">
            <a:schemeClr val="lt1"/>
          </a:fontRef>
        </p:style>
      </p:cxnSp>
      <p:sp>
        <p:nvSpPr>
          <p:cNvPr id="13" name="Title 12">
            <a:extLst>
              <a:ext uri="{FF2B5EF4-FFF2-40B4-BE49-F238E27FC236}">
                <a16:creationId xmlns:a16="http://schemas.microsoft.com/office/drawing/2014/main" id="{AB9536C1-3F50-AC76-21B3-5FA546ADB4FF}"/>
              </a:ext>
            </a:extLst>
          </p:cNvPr>
          <p:cNvSpPr>
            <a:spLocks noGrp="1"/>
          </p:cNvSpPr>
          <p:nvPr>
            <p:ph type="ctrTitle"/>
          </p:nvPr>
        </p:nvSpPr>
        <p:spPr>
          <a:xfrm>
            <a:off x="1122098" y="1149591"/>
            <a:ext cx="9655758" cy="1874852"/>
          </a:xfrm>
        </p:spPr>
        <p:txBody>
          <a:bodyPr>
            <a:normAutofit/>
          </a:bodyPr>
          <a:lstStyle/>
          <a:p>
            <a:r>
              <a:rPr kumimoji="0" lang="en-US" sz="4400" b="0" i="0" u="none" strike="noStrike" kern="1200" cap="none" spc="0" normalizeH="0" baseline="0" noProof="0">
                <a:ln>
                  <a:noFill/>
                </a:ln>
                <a:solidFill>
                  <a:srgbClr val="FFFFFF"/>
                </a:solidFill>
                <a:effectLst/>
                <a:uLnTx/>
                <a:uFillTx/>
                <a:latin typeface="IntelOne Text Medium" panose="020B0703020203020204" pitchFamily="34" charset="0"/>
                <a:sym typeface="Arial"/>
              </a:rPr>
              <a:t>Intel® Automated Factory Solutions (Intel® AFS)</a:t>
            </a:r>
            <a:endParaRPr lang="en-US" sz="3200"/>
          </a:p>
        </p:txBody>
      </p:sp>
      <p:sp>
        <p:nvSpPr>
          <p:cNvPr id="9" name="Subtitle 8">
            <a:extLst>
              <a:ext uri="{FF2B5EF4-FFF2-40B4-BE49-F238E27FC236}">
                <a16:creationId xmlns:a16="http://schemas.microsoft.com/office/drawing/2014/main" id="{C470DC03-FA41-8335-1B48-D547EFEBF059}"/>
              </a:ext>
            </a:extLst>
          </p:cNvPr>
          <p:cNvSpPr>
            <a:spLocks noGrp="1"/>
          </p:cNvSpPr>
          <p:nvPr>
            <p:ph type="subTitle" idx="1"/>
          </p:nvPr>
        </p:nvSpPr>
        <p:spPr>
          <a:xfrm>
            <a:off x="1122098" y="3116518"/>
            <a:ext cx="9655758" cy="1655762"/>
          </a:xfrm>
        </p:spPr>
        <p:txBody>
          <a:bodyPr/>
          <a:lstStyle/>
          <a:p>
            <a:r>
              <a:rPr lang="en-US"/>
              <a:t>Paul Schneider, Principal Engineer, Industrial Automation</a:t>
            </a:r>
          </a:p>
          <a:p>
            <a:r>
              <a:rPr lang="en-US"/>
              <a:t>August 2023</a:t>
            </a:r>
          </a:p>
        </p:txBody>
      </p:sp>
      <p:sp>
        <p:nvSpPr>
          <p:cNvPr id="3" name="Freeform: Shape 2">
            <a:extLst>
              <a:ext uri="{FF2B5EF4-FFF2-40B4-BE49-F238E27FC236}">
                <a16:creationId xmlns:a16="http://schemas.microsoft.com/office/drawing/2014/main" id="{4A33901E-4E36-3EF3-8698-781F7783300F}"/>
              </a:ext>
            </a:extLst>
          </p:cNvPr>
          <p:cNvSpPr/>
          <p:nvPr/>
        </p:nvSpPr>
        <p:spPr>
          <a:xfrm flipH="1" flipV="1">
            <a:off x="10992051" y="2054674"/>
            <a:ext cx="215416" cy="3168498"/>
          </a:xfrm>
          <a:custGeom>
            <a:avLst/>
            <a:gdLst>
              <a:gd name="connsiteX0" fmla="*/ 982362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31741 h 4602892"/>
              <a:gd name="connsiteX0" fmla="*/ 2993768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31741 h 4602892"/>
              <a:gd name="connsiteX0" fmla="*/ 3007565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31741 h 4602892"/>
              <a:gd name="connsiteX0" fmla="*/ 3007565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21909 h 4602892"/>
              <a:gd name="connsiteX0" fmla="*/ 2978221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21909 h 4602892"/>
              <a:gd name="connsiteX0" fmla="*/ 2983556 w 4602892"/>
              <a:gd name="connsiteY0" fmla="*/ 0 h 4602892"/>
              <a:gd name="connsiteX1" fmla="*/ 0 w 4602892"/>
              <a:gd name="connsiteY1" fmla="*/ 0 h 4602892"/>
              <a:gd name="connsiteX2" fmla="*/ 0 w 4602892"/>
              <a:gd name="connsiteY2" fmla="*/ 4602892 h 4602892"/>
              <a:gd name="connsiteX3" fmla="*/ 4602892 w 4602892"/>
              <a:gd name="connsiteY3" fmla="*/ 4602892 h 4602892"/>
              <a:gd name="connsiteX4" fmla="*/ 4602892 w 4602892"/>
              <a:gd name="connsiteY4" fmla="*/ 3721909 h 4602892"/>
              <a:gd name="connsiteX0" fmla="*/ 2983556 w 4602892"/>
              <a:gd name="connsiteY0" fmla="*/ 0 h 4602892"/>
              <a:gd name="connsiteX1" fmla="*/ 0 w 4602892"/>
              <a:gd name="connsiteY1" fmla="*/ 0 h 4602892"/>
              <a:gd name="connsiteX2" fmla="*/ 0 w 4602892"/>
              <a:gd name="connsiteY2" fmla="*/ 4602892 h 4602892"/>
              <a:gd name="connsiteX3" fmla="*/ 2615495 w 4602892"/>
              <a:gd name="connsiteY3" fmla="*/ 4596516 h 4602892"/>
              <a:gd name="connsiteX4" fmla="*/ 4602892 w 4602892"/>
              <a:gd name="connsiteY4" fmla="*/ 4602892 h 4602892"/>
              <a:gd name="connsiteX5" fmla="*/ 4602892 w 4602892"/>
              <a:gd name="connsiteY5" fmla="*/ 3721909 h 4602892"/>
              <a:gd name="connsiteX0" fmla="*/ 2983556 w 4602892"/>
              <a:gd name="connsiteY0" fmla="*/ 0 h 4602892"/>
              <a:gd name="connsiteX1" fmla="*/ 0 w 4602892"/>
              <a:gd name="connsiteY1" fmla="*/ 0 h 4602892"/>
              <a:gd name="connsiteX2" fmla="*/ 0 w 4602892"/>
              <a:gd name="connsiteY2" fmla="*/ 4602892 h 4602892"/>
              <a:gd name="connsiteX3" fmla="*/ 2615495 w 4602892"/>
              <a:gd name="connsiteY3" fmla="*/ 4596516 h 4602892"/>
              <a:gd name="connsiteX4" fmla="*/ 4602892 w 4602892"/>
              <a:gd name="connsiteY4" fmla="*/ 4602892 h 4602892"/>
              <a:gd name="connsiteX0" fmla="*/ 2983556 w 2983556"/>
              <a:gd name="connsiteY0" fmla="*/ 0 h 4602892"/>
              <a:gd name="connsiteX1" fmla="*/ 0 w 2983556"/>
              <a:gd name="connsiteY1" fmla="*/ 0 h 4602892"/>
              <a:gd name="connsiteX2" fmla="*/ 0 w 2983556"/>
              <a:gd name="connsiteY2" fmla="*/ 4602892 h 4602892"/>
              <a:gd name="connsiteX3" fmla="*/ 2615495 w 2983556"/>
              <a:gd name="connsiteY3" fmla="*/ 4596516 h 4602892"/>
              <a:gd name="connsiteX0" fmla="*/ 2983556 w 2983556"/>
              <a:gd name="connsiteY0" fmla="*/ 0 h 4602893"/>
              <a:gd name="connsiteX1" fmla="*/ 0 w 2983556"/>
              <a:gd name="connsiteY1" fmla="*/ 0 h 4602893"/>
              <a:gd name="connsiteX2" fmla="*/ 0 w 2983556"/>
              <a:gd name="connsiteY2" fmla="*/ 4602892 h 4602893"/>
              <a:gd name="connsiteX3" fmla="*/ 2618163 w 2983556"/>
              <a:gd name="connsiteY3" fmla="*/ 4602893 h 4602893"/>
              <a:gd name="connsiteX0" fmla="*/ 2983556 w 2983556"/>
              <a:gd name="connsiteY0" fmla="*/ 4946 h 4607839"/>
              <a:gd name="connsiteX1" fmla="*/ 2731576 w 2983556"/>
              <a:gd name="connsiteY1" fmla="*/ 0 h 4607839"/>
              <a:gd name="connsiteX2" fmla="*/ 0 w 2983556"/>
              <a:gd name="connsiteY2" fmla="*/ 4946 h 4607839"/>
              <a:gd name="connsiteX3" fmla="*/ 0 w 2983556"/>
              <a:gd name="connsiteY3" fmla="*/ 4607838 h 4607839"/>
              <a:gd name="connsiteX4" fmla="*/ 2618163 w 2983556"/>
              <a:gd name="connsiteY4" fmla="*/ 4607839 h 4607839"/>
              <a:gd name="connsiteX0" fmla="*/ 2731576 w 2731576"/>
              <a:gd name="connsiteY0" fmla="*/ 0 h 4607839"/>
              <a:gd name="connsiteX1" fmla="*/ 0 w 2731576"/>
              <a:gd name="connsiteY1" fmla="*/ 4946 h 4607839"/>
              <a:gd name="connsiteX2" fmla="*/ 0 w 2731576"/>
              <a:gd name="connsiteY2" fmla="*/ 4607838 h 4607839"/>
              <a:gd name="connsiteX3" fmla="*/ 2618163 w 2731576"/>
              <a:gd name="connsiteY3" fmla="*/ 4607839 h 4607839"/>
              <a:gd name="connsiteX0" fmla="*/ 2731576 w 2731576"/>
              <a:gd name="connsiteY0" fmla="*/ 0 h 4607839"/>
              <a:gd name="connsiteX1" fmla="*/ 0 w 2731576"/>
              <a:gd name="connsiteY1" fmla="*/ 4946 h 4607839"/>
              <a:gd name="connsiteX2" fmla="*/ 0 w 2731576"/>
              <a:gd name="connsiteY2" fmla="*/ 4607838 h 4607839"/>
              <a:gd name="connsiteX3" fmla="*/ 1426335 w 2731576"/>
              <a:gd name="connsiteY3" fmla="*/ 4598392 h 4607839"/>
              <a:gd name="connsiteX4" fmla="*/ 2618163 w 2731576"/>
              <a:gd name="connsiteY4" fmla="*/ 4607839 h 4607839"/>
              <a:gd name="connsiteX0" fmla="*/ 2731576 w 2731576"/>
              <a:gd name="connsiteY0" fmla="*/ 0 h 4607838"/>
              <a:gd name="connsiteX1" fmla="*/ 0 w 2731576"/>
              <a:gd name="connsiteY1" fmla="*/ 4946 h 4607838"/>
              <a:gd name="connsiteX2" fmla="*/ 0 w 2731576"/>
              <a:gd name="connsiteY2" fmla="*/ 4607838 h 4607838"/>
              <a:gd name="connsiteX3" fmla="*/ 1426335 w 2731576"/>
              <a:gd name="connsiteY3" fmla="*/ 4598392 h 4607838"/>
              <a:gd name="connsiteX0" fmla="*/ 2731576 w 2731576"/>
              <a:gd name="connsiteY0" fmla="*/ 0 h 4607838"/>
              <a:gd name="connsiteX1" fmla="*/ 0 w 2731576"/>
              <a:gd name="connsiteY1" fmla="*/ 4946 h 4607838"/>
              <a:gd name="connsiteX2" fmla="*/ 0 w 2731576"/>
              <a:gd name="connsiteY2" fmla="*/ 4607838 h 4607838"/>
              <a:gd name="connsiteX3" fmla="*/ 1422648 w 2731576"/>
              <a:gd name="connsiteY3" fmla="*/ 4607130 h 4607838"/>
              <a:gd name="connsiteX0" fmla="*/ 2731576 w 2731576"/>
              <a:gd name="connsiteY0" fmla="*/ 0 h 4614740"/>
              <a:gd name="connsiteX1" fmla="*/ 0 w 2731576"/>
              <a:gd name="connsiteY1" fmla="*/ 4946 h 4614740"/>
              <a:gd name="connsiteX2" fmla="*/ 0 w 2731576"/>
              <a:gd name="connsiteY2" fmla="*/ 4607838 h 4614740"/>
              <a:gd name="connsiteX3" fmla="*/ 2003404 w 2731576"/>
              <a:gd name="connsiteY3" fmla="*/ 4614740 h 4614740"/>
              <a:gd name="connsiteX0" fmla="*/ 2731576 w 2731576"/>
              <a:gd name="connsiteY0" fmla="*/ 0 h 4614740"/>
              <a:gd name="connsiteX1" fmla="*/ 0 w 2731576"/>
              <a:gd name="connsiteY1" fmla="*/ 4946 h 4614740"/>
              <a:gd name="connsiteX2" fmla="*/ 0 w 2731576"/>
              <a:gd name="connsiteY2" fmla="*/ 4607838 h 4614740"/>
              <a:gd name="connsiteX3" fmla="*/ 1374265 w 2731576"/>
              <a:gd name="connsiteY3" fmla="*/ 4614740 h 4614740"/>
              <a:gd name="connsiteX0" fmla="*/ 2731576 w 2731576"/>
              <a:gd name="connsiteY0" fmla="*/ 0 h 4614740"/>
              <a:gd name="connsiteX1" fmla="*/ 0 w 2731576"/>
              <a:gd name="connsiteY1" fmla="*/ 4946 h 4614740"/>
              <a:gd name="connsiteX2" fmla="*/ 0 w 2731576"/>
              <a:gd name="connsiteY2" fmla="*/ 4607838 h 4614740"/>
              <a:gd name="connsiteX3" fmla="*/ 1374265 w 2731576"/>
              <a:gd name="connsiteY3" fmla="*/ 4614740 h 4614740"/>
              <a:gd name="connsiteX0" fmla="*/ 2731576 w 2731576"/>
              <a:gd name="connsiteY0" fmla="*/ 0 h 4609497"/>
              <a:gd name="connsiteX1" fmla="*/ 0 w 2731576"/>
              <a:gd name="connsiteY1" fmla="*/ 4946 h 4609497"/>
              <a:gd name="connsiteX2" fmla="*/ 0 w 2731576"/>
              <a:gd name="connsiteY2" fmla="*/ 4607838 h 4609497"/>
              <a:gd name="connsiteX3" fmla="*/ 1421669 w 2731576"/>
              <a:gd name="connsiteY3" fmla="*/ 4609497 h 4609497"/>
              <a:gd name="connsiteX0" fmla="*/ 2731576 w 2731576"/>
              <a:gd name="connsiteY0" fmla="*/ 0 h 4607838"/>
              <a:gd name="connsiteX1" fmla="*/ 0 w 2731576"/>
              <a:gd name="connsiteY1" fmla="*/ 4946 h 4607838"/>
              <a:gd name="connsiteX2" fmla="*/ 0 w 2731576"/>
              <a:gd name="connsiteY2" fmla="*/ 4607838 h 4607838"/>
              <a:gd name="connsiteX3" fmla="*/ 1059566 w 2731576"/>
              <a:gd name="connsiteY3" fmla="*/ 4606960 h 4607838"/>
              <a:gd name="connsiteX0" fmla="*/ 2731576 w 2731576"/>
              <a:gd name="connsiteY0" fmla="*/ 0 h 4607838"/>
              <a:gd name="connsiteX1" fmla="*/ 0 w 2731576"/>
              <a:gd name="connsiteY1" fmla="*/ 4946 h 4607838"/>
              <a:gd name="connsiteX2" fmla="*/ 0 w 2731576"/>
              <a:gd name="connsiteY2" fmla="*/ 4607838 h 4607838"/>
            </a:gdLst>
            <a:ahLst/>
            <a:cxnLst>
              <a:cxn ang="0">
                <a:pos x="connsiteX0" y="connsiteY0"/>
              </a:cxn>
              <a:cxn ang="0">
                <a:pos x="connsiteX1" y="connsiteY1"/>
              </a:cxn>
              <a:cxn ang="0">
                <a:pos x="connsiteX2" y="connsiteY2"/>
              </a:cxn>
            </a:cxnLst>
            <a:rect l="l" t="t" r="r" b="b"/>
            <a:pathLst>
              <a:path w="2731576" h="4607838">
                <a:moveTo>
                  <a:pt x="2731576" y="0"/>
                </a:moveTo>
                <a:lnTo>
                  <a:pt x="0" y="4946"/>
                </a:lnTo>
                <a:lnTo>
                  <a:pt x="0" y="4607838"/>
                </a:lnTo>
              </a:path>
            </a:pathLst>
          </a:custGeom>
          <a:noFill/>
          <a:ln w="38100">
            <a:gradFill flip="none" rotWithShape="1">
              <a:gsLst>
                <a:gs pos="90000">
                  <a:srgbClr val="0068B5"/>
                </a:gs>
                <a:gs pos="0">
                  <a:srgbClr val="0068B5"/>
                </a:gs>
                <a:gs pos="100000">
                  <a:srgbClr val="0068B5">
                    <a:alpha val="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IntelOne Text Light"/>
              <a:cs typeface="Arial"/>
              <a:sym typeface="Arial"/>
            </a:endParaRPr>
          </a:p>
        </p:txBody>
      </p:sp>
    </p:spTree>
    <p:extLst>
      <p:ext uri="{BB962C8B-B14F-4D97-AF65-F5344CB8AC3E}">
        <p14:creationId xmlns:p14="http://schemas.microsoft.com/office/powerpoint/2010/main" val="148251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648A2D3-B199-20B6-BDBB-2E5846CFB1DF}"/>
              </a:ext>
            </a:extLst>
          </p:cNvPr>
          <p:cNvPicPr>
            <a:picLocks noChangeAspect="1"/>
          </p:cNvPicPr>
          <p:nvPr/>
        </p:nvPicPr>
        <p:blipFill>
          <a:blip r:embed="rId3"/>
          <a:stretch>
            <a:fillRect/>
          </a:stretch>
        </p:blipFill>
        <p:spPr>
          <a:xfrm>
            <a:off x="0" y="0"/>
            <a:ext cx="11734800" cy="6400800"/>
          </a:xfrm>
          <a:prstGeom prst="rect">
            <a:avLst/>
          </a:prstGeom>
        </p:spPr>
      </p:pic>
      <p:sp>
        <p:nvSpPr>
          <p:cNvPr id="11" name="Rectangle 10">
            <a:extLst>
              <a:ext uri="{FF2B5EF4-FFF2-40B4-BE49-F238E27FC236}">
                <a16:creationId xmlns:a16="http://schemas.microsoft.com/office/drawing/2014/main" id="{0B90A96B-D8EB-5084-8219-7C0C946E80C9}"/>
              </a:ext>
            </a:extLst>
          </p:cNvPr>
          <p:cNvSpPr/>
          <p:nvPr/>
        </p:nvSpPr>
        <p:spPr>
          <a:xfrm>
            <a:off x="5336651" y="1144989"/>
            <a:ext cx="6398149" cy="4281532"/>
          </a:xfrm>
          <a:prstGeom prst="rect">
            <a:avLst/>
          </a:prstGeom>
          <a:solidFill>
            <a:srgbClr val="004A8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2" name="Rectangle 11">
            <a:extLst>
              <a:ext uri="{FF2B5EF4-FFF2-40B4-BE49-F238E27FC236}">
                <a16:creationId xmlns:a16="http://schemas.microsoft.com/office/drawing/2014/main" id="{06740FBA-C13F-15DB-22D6-D14BE0E4A68B}"/>
              </a:ext>
            </a:extLst>
          </p:cNvPr>
          <p:cNvSpPr/>
          <p:nvPr/>
        </p:nvSpPr>
        <p:spPr>
          <a:xfrm>
            <a:off x="4753311" y="5426521"/>
            <a:ext cx="583340" cy="583340"/>
          </a:xfrm>
          <a:prstGeom prst="rect">
            <a:avLst/>
          </a:prstGeom>
          <a:solidFill>
            <a:srgbClr val="00A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3" name="TextBox 12">
            <a:extLst>
              <a:ext uri="{FF2B5EF4-FFF2-40B4-BE49-F238E27FC236}">
                <a16:creationId xmlns:a16="http://schemas.microsoft.com/office/drawing/2014/main" id="{2A9C5B86-75A1-52A1-2A74-155CEDCDC272}"/>
              </a:ext>
            </a:extLst>
          </p:cNvPr>
          <p:cNvSpPr txBox="1"/>
          <p:nvPr/>
        </p:nvSpPr>
        <p:spPr>
          <a:xfrm>
            <a:off x="6222570" y="2018647"/>
            <a:ext cx="457200" cy="459409"/>
          </a:xfrm>
          <a:prstGeom prst="rect">
            <a:avLst/>
          </a:prstGeom>
          <a:noFill/>
          <a:ln w="25400">
            <a:solidFill>
              <a:srgbClr val="00A3F6"/>
            </a:solidFill>
            <a:miter lim="800000"/>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lOne Text Bold" panose="020B0803020203020204" pitchFamily="34" charset="0"/>
                <a:cs typeface="Arial"/>
                <a:sym typeface="Arial"/>
              </a:rPr>
              <a:t>03</a:t>
            </a:r>
          </a:p>
        </p:txBody>
      </p:sp>
      <p:sp>
        <p:nvSpPr>
          <p:cNvPr id="14" name="Rectangle 13">
            <a:extLst>
              <a:ext uri="{FF2B5EF4-FFF2-40B4-BE49-F238E27FC236}">
                <a16:creationId xmlns:a16="http://schemas.microsoft.com/office/drawing/2014/main" id="{B282F5E4-536F-483F-9AF4-01532AC75747}"/>
              </a:ext>
            </a:extLst>
          </p:cNvPr>
          <p:cNvSpPr/>
          <p:nvPr/>
        </p:nvSpPr>
        <p:spPr>
          <a:xfrm>
            <a:off x="6694057" y="1843218"/>
            <a:ext cx="164135" cy="164135"/>
          </a:xfrm>
          <a:prstGeom prst="rect">
            <a:avLst/>
          </a:prstGeom>
          <a:solidFill>
            <a:srgbClr val="76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5" name="Text Placeholder 2">
            <a:extLst>
              <a:ext uri="{FF2B5EF4-FFF2-40B4-BE49-F238E27FC236}">
                <a16:creationId xmlns:a16="http://schemas.microsoft.com/office/drawing/2014/main" id="{8DC0289D-E50B-E684-421E-C0BDB28BAEB0}"/>
              </a:ext>
            </a:extLst>
          </p:cNvPr>
          <p:cNvSpPr txBox="1">
            <a:spLocks/>
          </p:cNvSpPr>
          <p:nvPr/>
        </p:nvSpPr>
        <p:spPr>
          <a:xfrm>
            <a:off x="6567307" y="2377904"/>
            <a:ext cx="4727225" cy="246800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2800" b="0" i="0" kern="1200">
                <a:solidFill>
                  <a:schemeClr val="accent1"/>
                </a:solidFill>
                <a:latin typeface="IntelOne Text" panose="020B05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4000">
                <a:solidFill>
                  <a:srgbClr val="FFFFFF"/>
                </a:solidFill>
                <a:latin typeface="IntelOne Text Medium"/>
                <a:ea typeface="+mj-ea"/>
                <a:cs typeface="+mj-cs"/>
                <a:sym typeface="Arial"/>
              </a:rPr>
              <a:t>Intel® Factory Optimizer</a:t>
            </a:r>
          </a:p>
          <a:p>
            <a:pPr>
              <a:spcBef>
                <a:spcPts val="600"/>
              </a:spcBef>
              <a:defRPr/>
            </a:pPr>
            <a:r>
              <a:rPr lang="en-US" sz="2400" b="0" i="0" u="none" strike="noStrike" kern="1200" cap="none" spc="0" normalizeH="0" baseline="0" noProof="0">
                <a:ln>
                  <a:noFill/>
                </a:ln>
                <a:solidFill>
                  <a:srgbClr val="76CEFF"/>
                </a:solidFill>
                <a:effectLst/>
                <a:uLnTx/>
                <a:uFillTx/>
                <a:latin typeface="IntelOne Text Medium" panose="020B0703020203020204" pitchFamily="34" charset="0"/>
                <a:ea typeface="+mj-ea"/>
                <a:cs typeface="+mj-cs"/>
              </a:rPr>
              <a:t>Bringing AI Optimization to Intel® Factory Pathfinder </a:t>
            </a:r>
          </a:p>
        </p:txBody>
      </p:sp>
      <p:pic>
        <p:nvPicPr>
          <p:cNvPr id="5" name="Picture 4">
            <a:extLst>
              <a:ext uri="{FF2B5EF4-FFF2-40B4-BE49-F238E27FC236}">
                <a16:creationId xmlns:a16="http://schemas.microsoft.com/office/drawing/2014/main" id="{5C9AF435-3A50-3EBB-C31C-A158FBA59E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6258" t="24696" r="30916" b="22509"/>
          <a:stretch/>
        </p:blipFill>
        <p:spPr>
          <a:xfrm flipH="1">
            <a:off x="826990" y="1224502"/>
            <a:ext cx="3852060" cy="4122509"/>
          </a:xfrm>
          <a:prstGeom prst="rect">
            <a:avLst/>
          </a:prstGeom>
          <a:ln w="76200">
            <a:solidFill>
              <a:srgbClr val="0068B5"/>
            </a:solidFill>
            <a:miter lim="800000"/>
          </a:ln>
          <a:effectLst>
            <a:outerShdw blurRad="254000" dir="2700000" algn="tl" rotWithShape="0">
              <a:prstClr val="black">
                <a:alpha val="60000"/>
              </a:prstClr>
            </a:outerShdw>
          </a:effectLst>
        </p:spPr>
      </p:pic>
    </p:spTree>
    <p:extLst>
      <p:ext uri="{BB962C8B-B14F-4D97-AF65-F5344CB8AC3E}">
        <p14:creationId xmlns:p14="http://schemas.microsoft.com/office/powerpoint/2010/main" val="290927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FDCDC-3D29-4846-A6F4-C17B920FA413}"/>
              </a:ext>
            </a:extLst>
          </p:cNvPr>
          <p:cNvSpPr>
            <a:spLocks noGrp="1"/>
          </p:cNvSpPr>
          <p:nvPr>
            <p:ph type="title"/>
          </p:nvPr>
        </p:nvSpPr>
        <p:spPr/>
        <p:txBody>
          <a:bodyPr>
            <a:normAutofit/>
          </a:bodyPr>
          <a:lstStyle/>
          <a:p>
            <a:r>
              <a:rPr lang="en-US" spc="-100"/>
              <a:t>Simulation Optimization Driven by Intel® Factory Optimizer</a:t>
            </a:r>
          </a:p>
        </p:txBody>
      </p:sp>
      <p:sp>
        <p:nvSpPr>
          <p:cNvPr id="9" name="Content Placeholder 8">
            <a:extLst>
              <a:ext uri="{FF2B5EF4-FFF2-40B4-BE49-F238E27FC236}">
                <a16:creationId xmlns:a16="http://schemas.microsoft.com/office/drawing/2014/main" id="{2C1F8C4E-4491-7EBC-79CE-A677E4319266}"/>
              </a:ext>
            </a:extLst>
          </p:cNvPr>
          <p:cNvSpPr>
            <a:spLocks noGrp="1"/>
          </p:cNvSpPr>
          <p:nvPr>
            <p:ph idx="1"/>
          </p:nvPr>
        </p:nvSpPr>
        <p:spPr>
          <a:xfrm>
            <a:off x="381000" y="1487056"/>
            <a:ext cx="3884023" cy="4689908"/>
          </a:xfrm>
        </p:spPr>
        <p:txBody>
          <a:bodyPr/>
          <a:lstStyle/>
          <a:p>
            <a:r>
              <a:rPr lang="en-US"/>
              <a:t>Continuously running simulations</a:t>
            </a:r>
          </a:p>
          <a:p>
            <a:r>
              <a:rPr lang="en-US"/>
              <a:t>AI-based predictions of optimal factory scheduling config</a:t>
            </a:r>
          </a:p>
          <a:p>
            <a:r>
              <a:rPr lang="en-US"/>
              <a:t>Balance Throughput Time (TPT) and asset utilization seamlessly</a:t>
            </a:r>
          </a:p>
        </p:txBody>
      </p:sp>
      <p:grpSp>
        <p:nvGrpSpPr>
          <p:cNvPr id="6" name="Group 5">
            <a:extLst>
              <a:ext uri="{FF2B5EF4-FFF2-40B4-BE49-F238E27FC236}">
                <a16:creationId xmlns:a16="http://schemas.microsoft.com/office/drawing/2014/main" id="{0544F8E6-6581-3983-19D9-D07F62669925}"/>
              </a:ext>
            </a:extLst>
          </p:cNvPr>
          <p:cNvGrpSpPr/>
          <p:nvPr/>
        </p:nvGrpSpPr>
        <p:grpSpPr>
          <a:xfrm>
            <a:off x="4648926" y="1293223"/>
            <a:ext cx="6704874" cy="4861356"/>
            <a:chOff x="4115026" y="848925"/>
            <a:chExt cx="7574404" cy="5491807"/>
          </a:xfrm>
        </p:grpSpPr>
        <p:pic>
          <p:nvPicPr>
            <p:cNvPr id="4" name="Picture 3">
              <a:extLst>
                <a:ext uri="{FF2B5EF4-FFF2-40B4-BE49-F238E27FC236}">
                  <a16:creationId xmlns:a16="http://schemas.microsoft.com/office/drawing/2014/main" id="{D106D370-A6CD-4271-96A6-7A9E19666751}"/>
                </a:ext>
              </a:extLst>
            </p:cNvPr>
            <p:cNvPicPr>
              <a:picLocks noChangeAspect="1"/>
            </p:cNvPicPr>
            <p:nvPr/>
          </p:nvPicPr>
          <p:blipFill rotWithShape="1">
            <a:blip r:embed="rId3"/>
            <a:srcRect t="3941"/>
            <a:stretch/>
          </p:blipFill>
          <p:spPr>
            <a:xfrm>
              <a:off x="4115027" y="848925"/>
              <a:ext cx="7574403" cy="5491807"/>
            </a:xfrm>
            <a:prstGeom prst="rect">
              <a:avLst/>
            </a:prstGeom>
            <a:effectLst>
              <a:innerShdw blurRad="25400">
                <a:prstClr val="black"/>
              </a:innerShdw>
            </a:effectLst>
          </p:spPr>
        </p:pic>
        <p:sp>
          <p:nvSpPr>
            <p:cNvPr id="3" name="Callout: Bent Line 2">
              <a:extLst>
                <a:ext uri="{FF2B5EF4-FFF2-40B4-BE49-F238E27FC236}">
                  <a16:creationId xmlns:a16="http://schemas.microsoft.com/office/drawing/2014/main" id="{CB964731-2953-40ED-BE72-7FFEA195A6A5}"/>
                </a:ext>
              </a:extLst>
            </p:cNvPr>
            <p:cNvSpPr/>
            <p:nvPr/>
          </p:nvSpPr>
          <p:spPr>
            <a:xfrm>
              <a:off x="4115026" y="3228339"/>
              <a:ext cx="1032436" cy="629040"/>
            </a:xfrm>
            <a:prstGeom prst="borderCallout2">
              <a:avLst>
                <a:gd name="adj1" fmla="val 21189"/>
                <a:gd name="adj2" fmla="val 103975"/>
                <a:gd name="adj3" fmla="val 42584"/>
                <a:gd name="adj4" fmla="val 136961"/>
                <a:gd name="adj5" fmla="val 166690"/>
                <a:gd name="adj6" fmla="val 205278"/>
              </a:avLst>
            </a:prstGeom>
            <a:gradFill>
              <a:gsLst>
                <a:gs pos="0">
                  <a:srgbClr val="FEC91B"/>
                </a:gs>
                <a:gs pos="80000">
                  <a:srgbClr val="EDB200"/>
                </a:gs>
              </a:gsLst>
            </a:gradFill>
            <a:ln w="19050">
              <a:solidFill>
                <a:srgbClr val="FEC91B"/>
              </a:solidFill>
              <a:extLst>
                <a:ext uri="{C807C97D-BFC1-408E-A445-0C87EB9F89A2}">
                  <ask:lineSketchStyleProps xmlns:ask="http://schemas.microsoft.com/office/drawing/2018/sketchyshapes" sd="2184036497">
                    <a:custGeom>
                      <a:avLst/>
                      <a:gdLst>
                        <a:gd name="connsiteX0" fmla="*/ 0 w 1201003"/>
                        <a:gd name="connsiteY0" fmla="*/ 0 h 388961"/>
                        <a:gd name="connsiteX1" fmla="*/ 376314 w 1201003"/>
                        <a:gd name="connsiteY1" fmla="*/ 0 h 388961"/>
                        <a:gd name="connsiteX2" fmla="*/ 800669 w 1201003"/>
                        <a:gd name="connsiteY2" fmla="*/ 0 h 388961"/>
                        <a:gd name="connsiteX3" fmla="*/ 1201003 w 1201003"/>
                        <a:gd name="connsiteY3" fmla="*/ 0 h 388961"/>
                        <a:gd name="connsiteX4" fmla="*/ 1201003 w 1201003"/>
                        <a:gd name="connsiteY4" fmla="*/ 388961 h 388961"/>
                        <a:gd name="connsiteX5" fmla="*/ 824689 w 1201003"/>
                        <a:gd name="connsiteY5" fmla="*/ 388961 h 388961"/>
                        <a:gd name="connsiteX6" fmla="*/ 448374 w 1201003"/>
                        <a:gd name="connsiteY6" fmla="*/ 388961 h 388961"/>
                        <a:gd name="connsiteX7" fmla="*/ 0 w 1201003"/>
                        <a:gd name="connsiteY7" fmla="*/ 388961 h 388961"/>
                        <a:gd name="connsiteX8" fmla="*/ 0 w 1201003"/>
                        <a:gd name="connsiteY8" fmla="*/ 0 h 388961"/>
                        <a:gd name="connsiteX0" fmla="*/ 1248743 w 1201003"/>
                        <a:gd name="connsiteY0" fmla="*/ 82417 h 388961"/>
                        <a:gd name="connsiteX1" fmla="*/ 1644906 w 1201003"/>
                        <a:gd name="connsiteY1" fmla="*/ 165635 h 388961"/>
                        <a:gd name="connsiteX2" fmla="*/ 2005195 w 1201003"/>
                        <a:gd name="connsiteY2" fmla="*/ 634812 h 388961"/>
                      </a:gdLst>
                      <a:ahLst/>
                      <a:cxnLst>
                        <a:cxn ang="0">
                          <a:pos x="connsiteX0" y="connsiteY0"/>
                        </a:cxn>
                        <a:cxn ang="0">
                          <a:pos x="connsiteX1" y="connsiteY1"/>
                        </a:cxn>
                        <a:cxn ang="0">
                          <a:pos x="connsiteX2" y="connsiteY2"/>
                        </a:cxn>
                      </a:cxnLst>
                      <a:rect l="l" t="t" r="r" b="b"/>
                      <a:pathLst>
                        <a:path w="1201003" h="388961" fill="none" extrusionOk="0">
                          <a:moveTo>
                            <a:pt x="0" y="0"/>
                          </a:moveTo>
                          <a:cubicBezTo>
                            <a:pt x="183817" y="-22840"/>
                            <a:pt x="279554" y="26313"/>
                            <a:pt x="376314" y="0"/>
                          </a:cubicBezTo>
                          <a:cubicBezTo>
                            <a:pt x="473074" y="-26313"/>
                            <a:pt x="706693" y="20486"/>
                            <a:pt x="800669" y="0"/>
                          </a:cubicBezTo>
                          <a:cubicBezTo>
                            <a:pt x="894645" y="-20486"/>
                            <a:pt x="1074420" y="187"/>
                            <a:pt x="1201003" y="0"/>
                          </a:cubicBezTo>
                          <a:cubicBezTo>
                            <a:pt x="1234090" y="100880"/>
                            <a:pt x="1176623" y="270205"/>
                            <a:pt x="1201003" y="388961"/>
                          </a:cubicBezTo>
                          <a:cubicBezTo>
                            <a:pt x="1076647" y="400318"/>
                            <a:pt x="978050" y="367185"/>
                            <a:pt x="824689" y="388961"/>
                          </a:cubicBezTo>
                          <a:cubicBezTo>
                            <a:pt x="671328" y="410737"/>
                            <a:pt x="595175" y="369869"/>
                            <a:pt x="448374" y="388961"/>
                          </a:cubicBezTo>
                          <a:cubicBezTo>
                            <a:pt x="301573" y="408053"/>
                            <a:pt x="128017" y="387298"/>
                            <a:pt x="0" y="388961"/>
                          </a:cubicBezTo>
                          <a:cubicBezTo>
                            <a:pt x="-32017" y="263655"/>
                            <a:pt x="4242" y="94958"/>
                            <a:pt x="0" y="0"/>
                          </a:cubicBezTo>
                          <a:close/>
                        </a:path>
                        <a:path w="1201003" h="388961" fill="none" extrusionOk="0">
                          <a:moveTo>
                            <a:pt x="1248743" y="82417"/>
                          </a:moveTo>
                          <a:cubicBezTo>
                            <a:pt x="1340491" y="82476"/>
                            <a:pt x="1524766" y="148185"/>
                            <a:pt x="1644906" y="165635"/>
                          </a:cubicBezTo>
                          <a:cubicBezTo>
                            <a:pt x="1745571" y="273431"/>
                            <a:pt x="1805984" y="427863"/>
                            <a:pt x="2005195" y="634812"/>
                          </a:cubicBezTo>
                        </a:path>
                        <a:path w="1201003" h="388961" stroke="0" extrusionOk="0">
                          <a:moveTo>
                            <a:pt x="0" y="0"/>
                          </a:moveTo>
                          <a:cubicBezTo>
                            <a:pt x="138909" y="-45974"/>
                            <a:pt x="303417" y="18468"/>
                            <a:pt x="388324" y="0"/>
                          </a:cubicBezTo>
                          <a:cubicBezTo>
                            <a:pt x="473231" y="-18468"/>
                            <a:pt x="682406" y="43795"/>
                            <a:pt x="812679" y="0"/>
                          </a:cubicBezTo>
                          <a:cubicBezTo>
                            <a:pt x="942953" y="-43795"/>
                            <a:pt x="1122794" y="25870"/>
                            <a:pt x="1201003" y="0"/>
                          </a:cubicBezTo>
                          <a:cubicBezTo>
                            <a:pt x="1205349" y="116007"/>
                            <a:pt x="1195756" y="260038"/>
                            <a:pt x="1201003" y="388961"/>
                          </a:cubicBezTo>
                          <a:cubicBezTo>
                            <a:pt x="1075736" y="417856"/>
                            <a:pt x="990837" y="385605"/>
                            <a:pt x="788659" y="388961"/>
                          </a:cubicBezTo>
                          <a:cubicBezTo>
                            <a:pt x="586481" y="392317"/>
                            <a:pt x="498820" y="361913"/>
                            <a:pt x="424354" y="388961"/>
                          </a:cubicBezTo>
                          <a:cubicBezTo>
                            <a:pt x="349889" y="416009"/>
                            <a:pt x="105873" y="356355"/>
                            <a:pt x="0" y="388961"/>
                          </a:cubicBezTo>
                          <a:cubicBezTo>
                            <a:pt x="-6934" y="246607"/>
                            <a:pt x="12039" y="128864"/>
                            <a:pt x="0" y="0"/>
                          </a:cubicBezTo>
                          <a:close/>
                        </a:path>
                        <a:path w="1201003" h="388961" fill="none" stroke="0" extrusionOk="0">
                          <a:moveTo>
                            <a:pt x="1248743" y="82417"/>
                          </a:moveTo>
                          <a:cubicBezTo>
                            <a:pt x="1398563" y="86352"/>
                            <a:pt x="1447601" y="164212"/>
                            <a:pt x="1644906" y="165635"/>
                          </a:cubicBezTo>
                          <a:cubicBezTo>
                            <a:pt x="1796934" y="355154"/>
                            <a:pt x="1874061" y="569083"/>
                            <a:pt x="2005195" y="634812"/>
                          </a:cubicBezTo>
                        </a:path>
                      </a:pathLst>
                    </a:custGeom>
                    <ask:type>
                      <ask:lineSketchNone/>
                    </ask:type>
                  </ask:lineSketchStyleProps>
                </a:ext>
              </a:extLst>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a:ln w="0"/>
                  <a:solidFill>
                    <a:schemeClr val="tx1"/>
                  </a:solidFill>
                  <a:effectLst>
                    <a:outerShdw blurRad="38100" dist="19050" dir="2700000" algn="tl" rotWithShape="0">
                      <a:schemeClr val="dk1">
                        <a:alpha val="40000"/>
                      </a:schemeClr>
                    </a:outerShdw>
                  </a:effectLst>
                </a:rPr>
                <a:t>Current config</a:t>
              </a:r>
            </a:p>
          </p:txBody>
        </p:sp>
        <p:sp>
          <p:nvSpPr>
            <p:cNvPr id="5" name="Callout: Bent Line 4">
              <a:extLst>
                <a:ext uri="{FF2B5EF4-FFF2-40B4-BE49-F238E27FC236}">
                  <a16:creationId xmlns:a16="http://schemas.microsoft.com/office/drawing/2014/main" id="{88271B82-873E-45F7-A92D-69D1822035E4}"/>
                </a:ext>
              </a:extLst>
            </p:cNvPr>
            <p:cNvSpPr/>
            <p:nvPr/>
          </p:nvSpPr>
          <p:spPr>
            <a:xfrm>
              <a:off x="7673516" y="4944292"/>
              <a:ext cx="1601337" cy="1118288"/>
            </a:xfrm>
            <a:prstGeom prst="borderCallout2">
              <a:avLst>
                <a:gd name="adj1" fmla="val 36979"/>
                <a:gd name="adj2" fmla="val -2"/>
                <a:gd name="adj3" fmla="val 458"/>
                <a:gd name="adj4" fmla="val -31220"/>
                <a:gd name="adj5" fmla="val -9366"/>
                <a:gd name="adj6" fmla="val -59745"/>
              </a:avLst>
            </a:prstGeom>
            <a:gradFill>
              <a:gsLst>
                <a:gs pos="0">
                  <a:schemeClr val="accent6"/>
                </a:gs>
                <a:gs pos="100000">
                  <a:srgbClr val="708541"/>
                </a:gs>
              </a:gsLst>
            </a:gradFill>
            <a:ln w="28575">
              <a:solidFill>
                <a:schemeClr val="accent6"/>
              </a:solidFill>
              <a:extLst>
                <a:ext uri="{C807C97D-BFC1-408E-A445-0C87EB9F89A2}">
                  <ask:lineSketchStyleProps xmlns:ask="http://schemas.microsoft.com/office/drawing/2018/sketchyshapes" sd="2184036497">
                    <a:custGeom>
                      <a:avLst/>
                      <a:gdLst>
                        <a:gd name="connsiteX0" fmla="*/ 0 w 1201003"/>
                        <a:gd name="connsiteY0" fmla="*/ 0 h 583316"/>
                        <a:gd name="connsiteX1" fmla="*/ 376314 w 1201003"/>
                        <a:gd name="connsiteY1" fmla="*/ 0 h 583316"/>
                        <a:gd name="connsiteX2" fmla="*/ 800669 w 1201003"/>
                        <a:gd name="connsiteY2" fmla="*/ 0 h 583316"/>
                        <a:gd name="connsiteX3" fmla="*/ 1201003 w 1201003"/>
                        <a:gd name="connsiteY3" fmla="*/ 0 h 583316"/>
                        <a:gd name="connsiteX4" fmla="*/ 1201003 w 1201003"/>
                        <a:gd name="connsiteY4" fmla="*/ 583316 h 583316"/>
                        <a:gd name="connsiteX5" fmla="*/ 824689 w 1201003"/>
                        <a:gd name="connsiteY5" fmla="*/ 583316 h 583316"/>
                        <a:gd name="connsiteX6" fmla="*/ 448374 w 1201003"/>
                        <a:gd name="connsiteY6" fmla="*/ 583316 h 583316"/>
                        <a:gd name="connsiteX7" fmla="*/ 0 w 1201003"/>
                        <a:gd name="connsiteY7" fmla="*/ 583316 h 583316"/>
                        <a:gd name="connsiteX8" fmla="*/ 0 w 1201003"/>
                        <a:gd name="connsiteY8" fmla="*/ 0 h 583316"/>
                        <a:gd name="connsiteX0" fmla="*/ -24 w 1201003"/>
                        <a:gd name="connsiteY0" fmla="*/ 215704 h 583316"/>
                        <a:gd name="connsiteX1" fmla="*/ -374953 w 1201003"/>
                        <a:gd name="connsiteY1" fmla="*/ 2672 h 583316"/>
                        <a:gd name="connsiteX2" fmla="*/ -717539 w 1201003"/>
                        <a:gd name="connsiteY2" fmla="*/ -54633 h 583316"/>
                      </a:gdLst>
                      <a:ahLst/>
                      <a:cxnLst>
                        <a:cxn ang="0">
                          <a:pos x="connsiteX0" y="connsiteY0"/>
                        </a:cxn>
                        <a:cxn ang="0">
                          <a:pos x="connsiteX1" y="connsiteY1"/>
                        </a:cxn>
                        <a:cxn ang="0">
                          <a:pos x="connsiteX2" y="connsiteY2"/>
                        </a:cxn>
                      </a:cxnLst>
                      <a:rect l="l" t="t" r="r" b="b"/>
                      <a:pathLst>
                        <a:path w="1201003" h="583316" fill="none" extrusionOk="0">
                          <a:moveTo>
                            <a:pt x="0" y="0"/>
                          </a:moveTo>
                          <a:cubicBezTo>
                            <a:pt x="183817" y="-22840"/>
                            <a:pt x="279554" y="26313"/>
                            <a:pt x="376314" y="0"/>
                          </a:cubicBezTo>
                          <a:cubicBezTo>
                            <a:pt x="473074" y="-26313"/>
                            <a:pt x="706693" y="20486"/>
                            <a:pt x="800669" y="0"/>
                          </a:cubicBezTo>
                          <a:cubicBezTo>
                            <a:pt x="894645" y="-20486"/>
                            <a:pt x="1074420" y="187"/>
                            <a:pt x="1201003" y="0"/>
                          </a:cubicBezTo>
                          <a:cubicBezTo>
                            <a:pt x="1265363" y="204828"/>
                            <a:pt x="1176068" y="384510"/>
                            <a:pt x="1201003" y="583316"/>
                          </a:cubicBezTo>
                          <a:cubicBezTo>
                            <a:pt x="1076647" y="594673"/>
                            <a:pt x="978050" y="561540"/>
                            <a:pt x="824689" y="583316"/>
                          </a:cubicBezTo>
                          <a:cubicBezTo>
                            <a:pt x="671328" y="605092"/>
                            <a:pt x="595175" y="564224"/>
                            <a:pt x="448374" y="583316"/>
                          </a:cubicBezTo>
                          <a:cubicBezTo>
                            <a:pt x="301573" y="602408"/>
                            <a:pt x="128017" y="581653"/>
                            <a:pt x="0" y="583316"/>
                          </a:cubicBezTo>
                          <a:cubicBezTo>
                            <a:pt x="-14034" y="341317"/>
                            <a:pt x="32885" y="212402"/>
                            <a:pt x="0" y="0"/>
                          </a:cubicBezTo>
                          <a:close/>
                        </a:path>
                        <a:path w="1201003" h="583316" fill="none" extrusionOk="0">
                          <a:moveTo>
                            <a:pt x="-24" y="215704"/>
                          </a:moveTo>
                          <a:cubicBezTo>
                            <a:pt x="-126530" y="169225"/>
                            <a:pt x="-284667" y="52144"/>
                            <a:pt x="-374953" y="2672"/>
                          </a:cubicBezTo>
                          <a:cubicBezTo>
                            <a:pt x="-482075" y="-1803"/>
                            <a:pt x="-643240" y="-45628"/>
                            <a:pt x="-717539" y="-54633"/>
                          </a:cubicBezTo>
                        </a:path>
                        <a:path w="1201003" h="583316" stroke="0" extrusionOk="0">
                          <a:moveTo>
                            <a:pt x="0" y="0"/>
                          </a:moveTo>
                          <a:cubicBezTo>
                            <a:pt x="138909" y="-45974"/>
                            <a:pt x="303417" y="18468"/>
                            <a:pt x="388324" y="0"/>
                          </a:cubicBezTo>
                          <a:cubicBezTo>
                            <a:pt x="473231" y="-18468"/>
                            <a:pt x="682406" y="43795"/>
                            <a:pt x="812679" y="0"/>
                          </a:cubicBezTo>
                          <a:cubicBezTo>
                            <a:pt x="942953" y="-43795"/>
                            <a:pt x="1122794" y="25870"/>
                            <a:pt x="1201003" y="0"/>
                          </a:cubicBezTo>
                          <a:cubicBezTo>
                            <a:pt x="1247682" y="128637"/>
                            <a:pt x="1146545" y="351463"/>
                            <a:pt x="1201003" y="583316"/>
                          </a:cubicBezTo>
                          <a:cubicBezTo>
                            <a:pt x="1075736" y="612211"/>
                            <a:pt x="990837" y="579960"/>
                            <a:pt x="788659" y="583316"/>
                          </a:cubicBezTo>
                          <a:cubicBezTo>
                            <a:pt x="586481" y="586672"/>
                            <a:pt x="498820" y="556268"/>
                            <a:pt x="424354" y="583316"/>
                          </a:cubicBezTo>
                          <a:cubicBezTo>
                            <a:pt x="349889" y="610364"/>
                            <a:pt x="105873" y="550710"/>
                            <a:pt x="0" y="583316"/>
                          </a:cubicBezTo>
                          <a:cubicBezTo>
                            <a:pt x="-14954" y="324013"/>
                            <a:pt x="54248" y="150993"/>
                            <a:pt x="0" y="0"/>
                          </a:cubicBezTo>
                          <a:close/>
                        </a:path>
                        <a:path w="1201003" h="583316" fill="none" stroke="0" extrusionOk="0">
                          <a:moveTo>
                            <a:pt x="-24" y="215704"/>
                          </a:moveTo>
                          <a:cubicBezTo>
                            <a:pt x="-125254" y="185627"/>
                            <a:pt x="-277605" y="27275"/>
                            <a:pt x="-374953" y="2672"/>
                          </a:cubicBezTo>
                          <a:cubicBezTo>
                            <a:pt x="-474135" y="2870"/>
                            <a:pt x="-548355" y="-66756"/>
                            <a:pt x="-717539" y="-54633"/>
                          </a:cubicBezTo>
                        </a:path>
                      </a:pathLst>
                    </a:custGeom>
                    <ask:type>
                      <ask:lineSketchNone/>
                    </ask:type>
                  </ask:lineSketchStyleProps>
                </a:ext>
              </a:extLst>
            </a:ln>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a:ln w="0"/>
                  <a:solidFill>
                    <a:srgbClr val="FFFFFF"/>
                  </a:solidFill>
                  <a:effectLst>
                    <a:outerShdw blurRad="38100" dist="19050" dir="2700000" algn="tl" rotWithShape="0">
                      <a:schemeClr val="dk1">
                        <a:alpha val="40000"/>
                      </a:schemeClr>
                    </a:outerShdw>
                  </a:effectLst>
                </a:rPr>
                <a:t>Result sets better than current result</a:t>
              </a:r>
            </a:p>
          </p:txBody>
        </p:sp>
      </p:grpSp>
      <p:sp>
        <p:nvSpPr>
          <p:cNvPr id="7" name="TextBox 6">
            <a:extLst>
              <a:ext uri="{FF2B5EF4-FFF2-40B4-BE49-F238E27FC236}">
                <a16:creationId xmlns:a16="http://schemas.microsoft.com/office/drawing/2014/main" id="{B52BC848-16A3-8189-2477-36244E78D219}"/>
              </a:ext>
            </a:extLst>
          </p:cNvPr>
          <p:cNvSpPr txBox="1"/>
          <p:nvPr/>
        </p:nvSpPr>
        <p:spPr>
          <a:xfrm>
            <a:off x="381000" y="6154579"/>
            <a:ext cx="10972800" cy="246221"/>
          </a:xfrm>
          <a:prstGeom prst="rect">
            <a:avLst/>
          </a:prstGeom>
          <a:noFill/>
        </p:spPr>
        <p:txBody>
          <a:bodyPr wrap="square" lIns="91440" tIns="45720" rIns="91440" bIns="45720" rtlCol="0" anchor="b" anchorCtr="0">
            <a:spAutoFit/>
          </a:bodyPr>
          <a:lstStyle/>
          <a:p>
            <a:r>
              <a:rPr lang="en-US" sz="1000">
                <a:latin typeface="IntelOne Text" panose="020B0503020203020204" pitchFamily="34" charset="0"/>
              </a:rPr>
              <a:t>AMHS : Automated Material Handling System</a:t>
            </a:r>
          </a:p>
        </p:txBody>
      </p:sp>
    </p:spTree>
    <p:extLst>
      <p:ext uri="{BB962C8B-B14F-4D97-AF65-F5344CB8AC3E}">
        <p14:creationId xmlns:p14="http://schemas.microsoft.com/office/powerpoint/2010/main" val="323678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A2DA1F4-4283-0E15-336D-472758DFBAC7}"/>
              </a:ext>
            </a:extLst>
          </p:cNvPr>
          <p:cNvPicPr>
            <a:picLocks noChangeAspect="1"/>
          </p:cNvPicPr>
          <p:nvPr/>
        </p:nvPicPr>
        <p:blipFill>
          <a:blip r:embed="rId3"/>
          <a:stretch>
            <a:fillRect/>
          </a:stretch>
        </p:blipFill>
        <p:spPr>
          <a:xfrm>
            <a:off x="0" y="0"/>
            <a:ext cx="11734800" cy="6400800"/>
          </a:xfrm>
          <a:prstGeom prst="rect">
            <a:avLst/>
          </a:prstGeom>
        </p:spPr>
      </p:pic>
      <p:sp>
        <p:nvSpPr>
          <p:cNvPr id="11" name="Rectangle 10">
            <a:extLst>
              <a:ext uri="{FF2B5EF4-FFF2-40B4-BE49-F238E27FC236}">
                <a16:creationId xmlns:a16="http://schemas.microsoft.com/office/drawing/2014/main" id="{0B90A96B-D8EB-5084-8219-7C0C946E80C9}"/>
              </a:ext>
            </a:extLst>
          </p:cNvPr>
          <p:cNvSpPr/>
          <p:nvPr/>
        </p:nvSpPr>
        <p:spPr>
          <a:xfrm>
            <a:off x="5336651" y="1144989"/>
            <a:ext cx="6398149" cy="4281532"/>
          </a:xfrm>
          <a:prstGeom prst="rect">
            <a:avLst/>
          </a:prstGeom>
          <a:solidFill>
            <a:srgbClr val="004A8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2" name="Rectangle 11">
            <a:extLst>
              <a:ext uri="{FF2B5EF4-FFF2-40B4-BE49-F238E27FC236}">
                <a16:creationId xmlns:a16="http://schemas.microsoft.com/office/drawing/2014/main" id="{06740FBA-C13F-15DB-22D6-D14BE0E4A68B}"/>
              </a:ext>
            </a:extLst>
          </p:cNvPr>
          <p:cNvSpPr/>
          <p:nvPr/>
        </p:nvSpPr>
        <p:spPr>
          <a:xfrm>
            <a:off x="4753311" y="5426521"/>
            <a:ext cx="583340" cy="583340"/>
          </a:xfrm>
          <a:prstGeom prst="rect">
            <a:avLst/>
          </a:prstGeom>
          <a:solidFill>
            <a:srgbClr val="00A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3" name="TextBox 12">
            <a:extLst>
              <a:ext uri="{FF2B5EF4-FFF2-40B4-BE49-F238E27FC236}">
                <a16:creationId xmlns:a16="http://schemas.microsoft.com/office/drawing/2014/main" id="{2A9C5B86-75A1-52A1-2A74-155CEDCDC272}"/>
              </a:ext>
            </a:extLst>
          </p:cNvPr>
          <p:cNvSpPr txBox="1"/>
          <p:nvPr/>
        </p:nvSpPr>
        <p:spPr>
          <a:xfrm>
            <a:off x="6222570" y="2018647"/>
            <a:ext cx="457200" cy="459409"/>
          </a:xfrm>
          <a:prstGeom prst="rect">
            <a:avLst/>
          </a:prstGeom>
          <a:noFill/>
          <a:ln w="25400">
            <a:solidFill>
              <a:srgbClr val="00A3F6"/>
            </a:solidFill>
            <a:miter lim="800000"/>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lOne Text Bold" panose="020B0803020203020204" pitchFamily="34" charset="0"/>
                <a:cs typeface="Arial"/>
                <a:sym typeface="Arial"/>
              </a:rPr>
              <a:t>04</a:t>
            </a:r>
          </a:p>
        </p:txBody>
      </p:sp>
      <p:sp>
        <p:nvSpPr>
          <p:cNvPr id="14" name="Rectangle 13">
            <a:extLst>
              <a:ext uri="{FF2B5EF4-FFF2-40B4-BE49-F238E27FC236}">
                <a16:creationId xmlns:a16="http://schemas.microsoft.com/office/drawing/2014/main" id="{B282F5E4-536F-483F-9AF4-01532AC75747}"/>
              </a:ext>
            </a:extLst>
          </p:cNvPr>
          <p:cNvSpPr/>
          <p:nvPr/>
        </p:nvSpPr>
        <p:spPr>
          <a:xfrm>
            <a:off x="6694057" y="1843218"/>
            <a:ext cx="164135" cy="164135"/>
          </a:xfrm>
          <a:prstGeom prst="rect">
            <a:avLst/>
          </a:prstGeom>
          <a:solidFill>
            <a:srgbClr val="76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5" name="Text Placeholder 2">
            <a:extLst>
              <a:ext uri="{FF2B5EF4-FFF2-40B4-BE49-F238E27FC236}">
                <a16:creationId xmlns:a16="http://schemas.microsoft.com/office/drawing/2014/main" id="{8DC0289D-E50B-E684-421E-C0BDB28BAEB0}"/>
              </a:ext>
            </a:extLst>
          </p:cNvPr>
          <p:cNvSpPr txBox="1">
            <a:spLocks/>
          </p:cNvSpPr>
          <p:nvPr/>
        </p:nvSpPr>
        <p:spPr>
          <a:xfrm>
            <a:off x="6567307" y="2377904"/>
            <a:ext cx="4727225" cy="246800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2800" b="0" i="0" kern="1200">
                <a:solidFill>
                  <a:schemeClr val="accent1"/>
                </a:solidFill>
                <a:latin typeface="IntelOne Text" panose="020B05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4000">
                <a:solidFill>
                  <a:srgbClr val="FFFFFF"/>
                </a:solidFill>
                <a:latin typeface="IntelOne Text Medium"/>
                <a:ea typeface="+mj-ea"/>
                <a:cs typeface="+mj-cs"/>
                <a:sym typeface="Arial"/>
              </a:rPr>
              <a:t>Intel® </a:t>
            </a:r>
            <a:br>
              <a:rPr lang="en-US" sz="4000">
                <a:solidFill>
                  <a:srgbClr val="FFFFFF"/>
                </a:solidFill>
                <a:latin typeface="IntelOne Text Medium"/>
                <a:ea typeface="+mj-ea"/>
                <a:cs typeface="+mj-cs"/>
                <a:sym typeface="Arial"/>
              </a:rPr>
            </a:br>
            <a:r>
              <a:rPr lang="en-US" sz="4000">
                <a:solidFill>
                  <a:srgbClr val="FFFFFF"/>
                </a:solidFill>
                <a:latin typeface="IntelOne Text Medium"/>
                <a:ea typeface="+mj-ea"/>
                <a:cs typeface="+mj-cs"/>
                <a:sym typeface="Arial"/>
              </a:rPr>
              <a:t>Factory Recon</a:t>
            </a:r>
          </a:p>
          <a:p>
            <a:pPr>
              <a:spcBef>
                <a:spcPts val="600"/>
              </a:spcBef>
              <a:defRPr/>
            </a:pPr>
            <a:r>
              <a:rPr lang="en-US" sz="2400" b="0" i="0" u="none" strike="noStrike" kern="1200" cap="none" spc="0" normalizeH="0" baseline="0" noProof="0">
                <a:ln>
                  <a:noFill/>
                </a:ln>
                <a:solidFill>
                  <a:srgbClr val="76CEFF"/>
                </a:solidFill>
                <a:effectLst/>
                <a:uLnTx/>
                <a:uFillTx/>
                <a:latin typeface="IntelOne Text Medium" panose="020B0703020203020204" pitchFamily="34" charset="0"/>
                <a:ea typeface="+mj-ea"/>
                <a:cs typeface="+mj-cs"/>
              </a:rPr>
              <a:t>A Breakthrough Disruptive Factory Visual Digital Twin</a:t>
            </a:r>
          </a:p>
        </p:txBody>
      </p:sp>
      <p:pic>
        <p:nvPicPr>
          <p:cNvPr id="6" name="Picture 5">
            <a:extLst>
              <a:ext uri="{FF2B5EF4-FFF2-40B4-BE49-F238E27FC236}">
                <a16:creationId xmlns:a16="http://schemas.microsoft.com/office/drawing/2014/main" id="{D798DD6D-6C34-6376-0BE0-8F4FC5B499FF}"/>
              </a:ext>
            </a:extLst>
          </p:cNvPr>
          <p:cNvPicPr>
            <a:picLocks noChangeAspect="1"/>
          </p:cNvPicPr>
          <p:nvPr/>
        </p:nvPicPr>
        <p:blipFill rotWithShape="1">
          <a:blip r:embed="rId4"/>
          <a:srcRect l="30878" t="19130" r="35270" b="16463"/>
          <a:stretch/>
        </p:blipFill>
        <p:spPr>
          <a:xfrm flipH="1">
            <a:off x="826991" y="1224502"/>
            <a:ext cx="3852060" cy="4122509"/>
          </a:xfrm>
          <a:prstGeom prst="rect">
            <a:avLst/>
          </a:prstGeom>
          <a:ln w="76200">
            <a:solidFill>
              <a:srgbClr val="0068B5"/>
            </a:solidFill>
            <a:miter lim="800000"/>
          </a:ln>
          <a:effectLst>
            <a:outerShdw blurRad="254000" dir="2700000" algn="tl" rotWithShape="0">
              <a:prstClr val="black">
                <a:alpha val="60000"/>
              </a:prstClr>
            </a:outerShdw>
          </a:effectLst>
        </p:spPr>
      </p:pic>
    </p:spTree>
    <p:extLst>
      <p:ext uri="{BB962C8B-B14F-4D97-AF65-F5344CB8AC3E}">
        <p14:creationId xmlns:p14="http://schemas.microsoft.com/office/powerpoint/2010/main" val="31078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0DB7-043B-4062-97A6-557277905038}"/>
              </a:ext>
            </a:extLst>
          </p:cNvPr>
          <p:cNvSpPr>
            <a:spLocks noGrp="1"/>
          </p:cNvSpPr>
          <p:nvPr>
            <p:ph type="title"/>
          </p:nvPr>
        </p:nvSpPr>
        <p:spPr/>
        <p:txBody>
          <a:bodyPr>
            <a:normAutofit/>
          </a:bodyPr>
          <a:lstStyle/>
          <a:p>
            <a:r>
              <a:rPr lang="en-US"/>
              <a:t>Intel® Factory Recon: Multi-Mode Graphical Digital Twin</a:t>
            </a:r>
            <a:br>
              <a:rPr lang="en-US"/>
            </a:br>
            <a:r>
              <a:rPr lang="en-US" sz="2400">
                <a:solidFill>
                  <a:schemeClr val="accent1"/>
                </a:solidFill>
              </a:rPr>
              <a:t>Recon is a rich visual digital twin, enabling full campus operational vision</a:t>
            </a:r>
            <a:endParaRPr lang="en-US">
              <a:solidFill>
                <a:schemeClr val="accent1"/>
              </a:solidFill>
            </a:endParaRPr>
          </a:p>
        </p:txBody>
      </p:sp>
      <p:grpSp>
        <p:nvGrpSpPr>
          <p:cNvPr id="6" name="Group 5">
            <a:extLst>
              <a:ext uri="{FF2B5EF4-FFF2-40B4-BE49-F238E27FC236}">
                <a16:creationId xmlns:a16="http://schemas.microsoft.com/office/drawing/2014/main" id="{AB21F9BC-A89A-DB8F-850B-C3E7BD5A041D}"/>
              </a:ext>
            </a:extLst>
          </p:cNvPr>
          <p:cNvGrpSpPr/>
          <p:nvPr/>
        </p:nvGrpSpPr>
        <p:grpSpPr>
          <a:xfrm>
            <a:off x="5146007" y="3476603"/>
            <a:ext cx="6207793" cy="2787037"/>
            <a:chOff x="6762613" y="3476604"/>
            <a:chExt cx="5113367" cy="2295686"/>
          </a:xfrm>
        </p:grpSpPr>
        <p:pic>
          <p:nvPicPr>
            <p:cNvPr id="4" name="Picture 3">
              <a:extLst>
                <a:ext uri="{FF2B5EF4-FFF2-40B4-BE49-F238E27FC236}">
                  <a16:creationId xmlns:a16="http://schemas.microsoft.com/office/drawing/2014/main" id="{D7EB41A8-CB9E-4BAE-8BEE-DCF96E315F52}"/>
                </a:ext>
              </a:extLst>
            </p:cNvPr>
            <p:cNvPicPr>
              <a:picLocks noChangeAspect="1"/>
            </p:cNvPicPr>
            <p:nvPr/>
          </p:nvPicPr>
          <p:blipFill>
            <a:blip r:embed="rId3"/>
            <a:stretch>
              <a:fillRect/>
            </a:stretch>
          </p:blipFill>
          <p:spPr>
            <a:xfrm>
              <a:off x="6762613" y="3476604"/>
              <a:ext cx="5113367" cy="2161320"/>
            </a:xfrm>
            <a:prstGeom prst="rect">
              <a:avLst/>
            </a:prstGeom>
            <a:solidFill>
              <a:srgbClr val="FFFFFF"/>
            </a:solidFill>
            <a:ln w="76200" cap="sq">
              <a:solidFill>
                <a:srgbClr val="525252">
                  <a:lumMod val="50000"/>
                </a:srgbClr>
              </a:solidFill>
              <a:miter lim="800000"/>
            </a:ln>
            <a:scene3d>
              <a:camera prst="orthographicFront"/>
              <a:lightRig rig="threePt" dir="t">
                <a:rot lat="0" lon="0" rev="2700000"/>
              </a:lightRig>
            </a:scene3d>
            <a:sp3d>
              <a:bevelT h="38100" prst="slope"/>
              <a:contourClr>
                <a:srgbClr val="FFFFFF">
                  <a:lumMod val="75000"/>
                </a:srgbClr>
              </a:contourClr>
            </a:sp3d>
          </p:spPr>
        </p:pic>
        <p:pic>
          <p:nvPicPr>
            <p:cNvPr id="5" name="Picture 4">
              <a:extLst>
                <a:ext uri="{FF2B5EF4-FFF2-40B4-BE49-F238E27FC236}">
                  <a16:creationId xmlns:a16="http://schemas.microsoft.com/office/drawing/2014/main" id="{92BD7378-C0A8-4239-92E4-D695E3526FB6}"/>
                </a:ext>
              </a:extLst>
            </p:cNvPr>
            <p:cNvPicPr>
              <a:picLocks noChangeAspect="1"/>
            </p:cNvPicPr>
            <p:nvPr/>
          </p:nvPicPr>
          <p:blipFill>
            <a:blip r:embed="rId4">
              <a:duotone>
                <a:srgbClr val="FFFFFF">
                  <a:shade val="45000"/>
                  <a:satMod val="135000"/>
                </a:srgbClr>
                <a:prstClr val="white"/>
              </a:duotone>
              <a:alphaModFix/>
              <a:extLst>
                <a:ext uri="{BEBA8EAE-BF5A-486C-A8C5-ECC9F3942E4B}">
                  <a14:imgProps xmlns:a14="http://schemas.microsoft.com/office/drawing/2010/main">
                    <a14:imgLayer r:embed="rId5">
                      <a14:imgEffect>
                        <a14:sharpenSoften amount="-48000"/>
                      </a14:imgEffect>
                      <a14:imgEffect>
                        <a14:colorTemperature colorTemp="11200"/>
                      </a14:imgEffect>
                    </a14:imgLayer>
                  </a14:imgProps>
                </a:ext>
              </a:extLst>
            </a:blip>
            <a:stretch>
              <a:fillRect/>
            </a:stretch>
          </p:blipFill>
          <p:spPr>
            <a:xfrm>
              <a:off x="9456293" y="3830339"/>
              <a:ext cx="1455603" cy="1941951"/>
            </a:xfrm>
            <a:prstGeom prst="rect">
              <a:avLst/>
            </a:prstGeom>
            <a:noFill/>
            <a:ln>
              <a:noFill/>
            </a:ln>
          </p:spPr>
        </p:pic>
      </p:grpSp>
      <p:sp>
        <p:nvSpPr>
          <p:cNvPr id="9" name="TextBox 8">
            <a:extLst>
              <a:ext uri="{FF2B5EF4-FFF2-40B4-BE49-F238E27FC236}">
                <a16:creationId xmlns:a16="http://schemas.microsoft.com/office/drawing/2014/main" id="{6DB50F2E-DE55-B0E7-DBF9-59558F403AF6}"/>
              </a:ext>
            </a:extLst>
          </p:cNvPr>
          <p:cNvSpPr txBox="1"/>
          <p:nvPr/>
        </p:nvSpPr>
        <p:spPr>
          <a:xfrm>
            <a:off x="381000" y="6154579"/>
            <a:ext cx="10972800" cy="246221"/>
          </a:xfrm>
          <a:prstGeom prst="rect">
            <a:avLst/>
          </a:prstGeom>
          <a:noFill/>
        </p:spPr>
        <p:txBody>
          <a:bodyPr wrap="square" lIns="91440" tIns="45720" rIns="91440" bIns="45720" rtlCol="0" anchor="b" anchorCtr="0">
            <a:spAutoFit/>
          </a:bodyPr>
          <a:lstStyle/>
          <a:p>
            <a:r>
              <a:rPr lang="en-US" sz="1000">
                <a:latin typeface="IntelOne Text" panose="020B0503020203020204" pitchFamily="34" charset="0"/>
              </a:rPr>
              <a:t>AMHS : Automated Material Handling System</a:t>
            </a:r>
          </a:p>
        </p:txBody>
      </p:sp>
      <p:grpSp>
        <p:nvGrpSpPr>
          <p:cNvPr id="7" name="Group 6">
            <a:extLst>
              <a:ext uri="{FF2B5EF4-FFF2-40B4-BE49-F238E27FC236}">
                <a16:creationId xmlns:a16="http://schemas.microsoft.com/office/drawing/2014/main" id="{6E9A50A1-C96A-7327-D480-D8C0B328B231}"/>
              </a:ext>
            </a:extLst>
          </p:cNvPr>
          <p:cNvGrpSpPr/>
          <p:nvPr/>
        </p:nvGrpSpPr>
        <p:grpSpPr>
          <a:xfrm>
            <a:off x="381000" y="1317660"/>
            <a:ext cx="6392091" cy="1397378"/>
            <a:chOff x="5958840" y="1141790"/>
            <a:chExt cx="6392091" cy="1397378"/>
          </a:xfrm>
        </p:grpSpPr>
        <p:sp>
          <p:nvSpPr>
            <p:cNvPr id="10" name="Rectangle 9">
              <a:extLst>
                <a:ext uri="{FF2B5EF4-FFF2-40B4-BE49-F238E27FC236}">
                  <a16:creationId xmlns:a16="http://schemas.microsoft.com/office/drawing/2014/main" id="{D7E5A94C-A574-B41A-479C-A6016B4D5B0F}"/>
                </a:ext>
              </a:extLst>
            </p:cNvPr>
            <p:cNvSpPr/>
            <p:nvPr/>
          </p:nvSpPr>
          <p:spPr>
            <a:xfrm>
              <a:off x="5958840" y="1600449"/>
              <a:ext cx="6392091" cy="938719"/>
            </a:xfrm>
            <a:prstGeom prst="rect">
              <a:avLst/>
            </a:prstGeom>
            <a:noFill/>
            <a:ln w="25400">
              <a:solidFill>
                <a:srgbClr val="AEAEA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365760" rIns="182880" bIns="137160" rtlCol="0" anchor="t" anchorCtr="0">
              <a:spAutoFit/>
            </a:bodyPr>
            <a:lstStyle/>
            <a:p>
              <a:pPr marL="231775" indent="-231775">
                <a:buFont typeface="Wingdings" panose="05000000000000000000" pitchFamily="2" charset="2"/>
                <a:buChar char="§"/>
              </a:pPr>
              <a:r>
                <a:rPr lang="en-US" sz="1400">
                  <a:solidFill>
                    <a:schemeClr val="tx1"/>
                  </a:solidFill>
                  <a:latin typeface="IntelOne Text" panose="020B0503020203020204" pitchFamily="34" charset="0"/>
                </a:rPr>
                <a:t>AMHS Equipment and Production Equipment together</a:t>
              </a:r>
            </a:p>
            <a:p>
              <a:pPr marL="231775" indent="-231775">
                <a:buFont typeface="Wingdings" panose="05000000000000000000" pitchFamily="2" charset="2"/>
                <a:buChar char="§"/>
              </a:pPr>
              <a:r>
                <a:rPr lang="en-US" sz="1400">
                  <a:solidFill>
                    <a:schemeClr val="tx1"/>
                  </a:solidFill>
                  <a:latin typeface="IntelOne Text" panose="020B0503020203020204" pitchFamily="34" charset="0"/>
                </a:rPr>
                <a:t>Instantly visualize operational issues and harvest required data</a:t>
              </a:r>
            </a:p>
          </p:txBody>
        </p:sp>
        <p:sp>
          <p:nvSpPr>
            <p:cNvPr id="11" name="Rectangle 10">
              <a:extLst>
                <a:ext uri="{FF2B5EF4-FFF2-40B4-BE49-F238E27FC236}">
                  <a16:creationId xmlns:a16="http://schemas.microsoft.com/office/drawing/2014/main" id="{9EFA4B32-B7EB-E57A-EA60-2B2B6D35EB57}"/>
                </a:ext>
              </a:extLst>
            </p:cNvPr>
            <p:cNvSpPr/>
            <p:nvPr/>
          </p:nvSpPr>
          <p:spPr>
            <a:xfrm>
              <a:off x="5958840" y="1141790"/>
              <a:ext cx="182880" cy="182880"/>
            </a:xfrm>
            <a:prstGeom prst="rect">
              <a:avLst/>
            </a:prstGeom>
            <a:solidFill>
              <a:srgbClr val="76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89EFEF-2EE6-E58B-DF53-C3212E50F2CA}"/>
                </a:ext>
              </a:extLst>
            </p:cNvPr>
            <p:cNvSpPr/>
            <p:nvPr/>
          </p:nvSpPr>
          <p:spPr>
            <a:xfrm>
              <a:off x="6141720" y="1325020"/>
              <a:ext cx="2435603" cy="553998"/>
            </a:xfrm>
            <a:prstGeom prst="rect">
              <a:avLst/>
            </a:prstGeom>
            <a:gradFill flip="none" rotWithShape="1">
              <a:gsLst>
                <a:gs pos="0">
                  <a:srgbClr val="0068B5"/>
                </a:gs>
                <a:gs pos="100000">
                  <a:srgbClr val="00A3F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2880" tIns="137160" rIns="182880" bIns="137160" rtlCol="0" anchor="t" anchorCtr="0">
              <a:spAutoFit/>
            </a:bodyPr>
            <a:lstStyle/>
            <a:p>
              <a:r>
                <a:rPr lang="en-US">
                  <a:latin typeface="IntelOne Text Medium" panose="020B0703020203020204" pitchFamily="34" charset="0"/>
                </a:rPr>
                <a:t>Live Factory Mode</a:t>
              </a:r>
            </a:p>
          </p:txBody>
        </p:sp>
      </p:grpSp>
      <p:grpSp>
        <p:nvGrpSpPr>
          <p:cNvPr id="13" name="Group 12">
            <a:extLst>
              <a:ext uri="{FF2B5EF4-FFF2-40B4-BE49-F238E27FC236}">
                <a16:creationId xmlns:a16="http://schemas.microsoft.com/office/drawing/2014/main" id="{96BDDC61-B772-7B43-DC26-94AAC85AC7E6}"/>
              </a:ext>
            </a:extLst>
          </p:cNvPr>
          <p:cNvGrpSpPr/>
          <p:nvPr/>
        </p:nvGrpSpPr>
        <p:grpSpPr>
          <a:xfrm>
            <a:off x="381000" y="2834812"/>
            <a:ext cx="4534989" cy="1612821"/>
            <a:chOff x="5958840" y="1141790"/>
            <a:chExt cx="4534989" cy="1612821"/>
          </a:xfrm>
        </p:grpSpPr>
        <p:sp>
          <p:nvSpPr>
            <p:cNvPr id="14" name="Rectangle 13">
              <a:extLst>
                <a:ext uri="{FF2B5EF4-FFF2-40B4-BE49-F238E27FC236}">
                  <a16:creationId xmlns:a16="http://schemas.microsoft.com/office/drawing/2014/main" id="{317DAFDD-7513-5658-B4E9-DC9C692E9B04}"/>
                </a:ext>
              </a:extLst>
            </p:cNvPr>
            <p:cNvSpPr/>
            <p:nvPr/>
          </p:nvSpPr>
          <p:spPr>
            <a:xfrm>
              <a:off x="5958840" y="1600449"/>
              <a:ext cx="4534989" cy="1154162"/>
            </a:xfrm>
            <a:prstGeom prst="rect">
              <a:avLst/>
            </a:prstGeom>
            <a:noFill/>
            <a:ln w="25400">
              <a:solidFill>
                <a:srgbClr val="AEAEA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365760" rIns="182880" bIns="137160" rtlCol="0" anchor="t" anchorCtr="0">
              <a:spAutoFit/>
            </a:bodyPr>
            <a:lstStyle/>
            <a:p>
              <a:pPr marL="231775" indent="-231775">
                <a:buFont typeface="Wingdings" panose="05000000000000000000" pitchFamily="2" charset="2"/>
                <a:buChar char="§"/>
              </a:pPr>
              <a:r>
                <a:rPr lang="en-US" sz="1400">
                  <a:solidFill>
                    <a:schemeClr val="tx1"/>
                  </a:solidFill>
                  <a:latin typeface="IntelOne Text" panose="020B0503020203020204" pitchFamily="34" charset="0"/>
                </a:rPr>
                <a:t>Instant playback of factory history</a:t>
              </a:r>
            </a:p>
            <a:p>
              <a:pPr marL="231775" indent="-231775">
                <a:buFont typeface="Wingdings" panose="05000000000000000000" pitchFamily="2" charset="2"/>
                <a:buChar char="§"/>
              </a:pPr>
              <a:r>
                <a:rPr lang="en-US" sz="1400">
                  <a:solidFill>
                    <a:schemeClr val="tx1"/>
                  </a:solidFill>
                  <a:latin typeface="IntelOne Text" panose="020B0503020203020204" pitchFamily="34" charset="0"/>
                </a:rPr>
                <a:t>Rapid identification of faults</a:t>
              </a:r>
            </a:p>
            <a:p>
              <a:pPr marL="231775" indent="-231775">
                <a:buFont typeface="Wingdings" panose="05000000000000000000" pitchFamily="2" charset="2"/>
                <a:buChar char="§"/>
              </a:pPr>
              <a:r>
                <a:rPr lang="en-US" sz="1400">
                  <a:solidFill>
                    <a:schemeClr val="tx1"/>
                  </a:solidFill>
                  <a:latin typeface="IntelOne Text" panose="020B0503020203020204" pitchFamily="34" charset="0"/>
                </a:rPr>
                <a:t>Speeds up detective work at reduced cost</a:t>
              </a:r>
            </a:p>
          </p:txBody>
        </p:sp>
        <p:sp>
          <p:nvSpPr>
            <p:cNvPr id="15" name="Rectangle 14">
              <a:extLst>
                <a:ext uri="{FF2B5EF4-FFF2-40B4-BE49-F238E27FC236}">
                  <a16:creationId xmlns:a16="http://schemas.microsoft.com/office/drawing/2014/main" id="{A68D1E19-9252-6EAD-17FE-5A35AEE2340B}"/>
                </a:ext>
              </a:extLst>
            </p:cNvPr>
            <p:cNvSpPr/>
            <p:nvPr/>
          </p:nvSpPr>
          <p:spPr>
            <a:xfrm>
              <a:off x="5958840" y="1141790"/>
              <a:ext cx="182880" cy="182880"/>
            </a:xfrm>
            <a:prstGeom prst="rect">
              <a:avLst/>
            </a:prstGeom>
            <a:solidFill>
              <a:srgbClr val="76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79CB373-C9E4-981C-B670-6F768A0AB33A}"/>
                </a:ext>
              </a:extLst>
            </p:cNvPr>
            <p:cNvSpPr/>
            <p:nvPr/>
          </p:nvSpPr>
          <p:spPr>
            <a:xfrm>
              <a:off x="6141720" y="1325020"/>
              <a:ext cx="2066912" cy="553998"/>
            </a:xfrm>
            <a:prstGeom prst="rect">
              <a:avLst/>
            </a:prstGeom>
            <a:gradFill flip="none" rotWithShape="1">
              <a:gsLst>
                <a:gs pos="0">
                  <a:srgbClr val="0068B5"/>
                </a:gs>
                <a:gs pos="100000">
                  <a:srgbClr val="00A3F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2880" tIns="137160" rIns="182880" bIns="137160" rtlCol="0" anchor="t" anchorCtr="0">
              <a:spAutoFit/>
            </a:bodyPr>
            <a:lstStyle/>
            <a:p>
              <a:r>
                <a:rPr lang="en-US">
                  <a:latin typeface="IntelOne Text Medium" panose="020B0703020203020204" pitchFamily="34" charset="0"/>
                </a:rPr>
                <a:t>Playback Mode</a:t>
              </a:r>
            </a:p>
          </p:txBody>
        </p:sp>
      </p:grpSp>
      <p:grpSp>
        <p:nvGrpSpPr>
          <p:cNvPr id="17" name="Group 16">
            <a:extLst>
              <a:ext uri="{FF2B5EF4-FFF2-40B4-BE49-F238E27FC236}">
                <a16:creationId xmlns:a16="http://schemas.microsoft.com/office/drawing/2014/main" id="{C0A415C7-666E-88F4-8F6D-EAD9E9BA6E0B}"/>
              </a:ext>
            </a:extLst>
          </p:cNvPr>
          <p:cNvGrpSpPr/>
          <p:nvPr/>
        </p:nvGrpSpPr>
        <p:grpSpPr>
          <a:xfrm>
            <a:off x="381000" y="4541758"/>
            <a:ext cx="4534989" cy="1612821"/>
            <a:chOff x="5958840" y="1141790"/>
            <a:chExt cx="4534989" cy="1612821"/>
          </a:xfrm>
        </p:grpSpPr>
        <p:sp>
          <p:nvSpPr>
            <p:cNvPr id="18" name="Rectangle 17">
              <a:extLst>
                <a:ext uri="{FF2B5EF4-FFF2-40B4-BE49-F238E27FC236}">
                  <a16:creationId xmlns:a16="http://schemas.microsoft.com/office/drawing/2014/main" id="{FDE6BF0E-349E-57D9-1B38-79E4C6FEB132}"/>
                </a:ext>
              </a:extLst>
            </p:cNvPr>
            <p:cNvSpPr/>
            <p:nvPr/>
          </p:nvSpPr>
          <p:spPr>
            <a:xfrm>
              <a:off x="5958840" y="1600449"/>
              <a:ext cx="4534989" cy="1154162"/>
            </a:xfrm>
            <a:prstGeom prst="rect">
              <a:avLst/>
            </a:prstGeom>
            <a:noFill/>
            <a:ln w="25400">
              <a:solidFill>
                <a:srgbClr val="AEAEA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365760" rIns="182880" bIns="137160" rtlCol="0" anchor="t" anchorCtr="0">
              <a:spAutoFit/>
            </a:bodyPr>
            <a:lstStyle/>
            <a:p>
              <a:pPr marL="231775" indent="-231775">
                <a:buFont typeface="Wingdings" panose="05000000000000000000" pitchFamily="2" charset="2"/>
                <a:buChar char="§"/>
              </a:pPr>
              <a:r>
                <a:rPr lang="en-US" sz="1400">
                  <a:solidFill>
                    <a:schemeClr val="tx1"/>
                  </a:solidFill>
                  <a:latin typeface="IntelOne Text" panose="020B0503020203020204" pitchFamily="34" charset="0"/>
                </a:rPr>
                <a:t>Test new layout configurations</a:t>
              </a:r>
            </a:p>
            <a:p>
              <a:pPr marL="231775" indent="-231775">
                <a:buFont typeface="Wingdings" panose="05000000000000000000" pitchFamily="2" charset="2"/>
                <a:buChar char="§"/>
              </a:pPr>
              <a:r>
                <a:rPr lang="en-US" sz="1400">
                  <a:solidFill>
                    <a:schemeClr val="tx1"/>
                  </a:solidFill>
                  <a:latin typeface="IntelOne Text" panose="020B0503020203020204" pitchFamily="34" charset="0"/>
                </a:rPr>
                <a:t>See the effect of planned maintenance</a:t>
              </a:r>
            </a:p>
            <a:p>
              <a:pPr marL="231775" indent="-231775">
                <a:buFont typeface="Wingdings" panose="05000000000000000000" pitchFamily="2" charset="2"/>
                <a:buChar char="§"/>
              </a:pPr>
              <a:r>
                <a:rPr lang="en-US" sz="1400">
                  <a:solidFill>
                    <a:schemeClr val="tx1"/>
                  </a:solidFill>
                  <a:latin typeface="IntelOne Text" panose="020B0503020203020204" pitchFamily="34" charset="0"/>
                </a:rPr>
                <a:t>Find break points immediately</a:t>
              </a:r>
            </a:p>
          </p:txBody>
        </p:sp>
        <p:sp>
          <p:nvSpPr>
            <p:cNvPr id="19" name="Rectangle 18">
              <a:extLst>
                <a:ext uri="{FF2B5EF4-FFF2-40B4-BE49-F238E27FC236}">
                  <a16:creationId xmlns:a16="http://schemas.microsoft.com/office/drawing/2014/main" id="{48C210BE-E140-4B82-7D58-F5886B227AF7}"/>
                </a:ext>
              </a:extLst>
            </p:cNvPr>
            <p:cNvSpPr/>
            <p:nvPr/>
          </p:nvSpPr>
          <p:spPr>
            <a:xfrm>
              <a:off x="5958840" y="1141790"/>
              <a:ext cx="182880" cy="182880"/>
            </a:xfrm>
            <a:prstGeom prst="rect">
              <a:avLst/>
            </a:prstGeom>
            <a:solidFill>
              <a:srgbClr val="76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C58122-1B6B-2AC6-C2A1-80967C2F0A46}"/>
                </a:ext>
              </a:extLst>
            </p:cNvPr>
            <p:cNvSpPr/>
            <p:nvPr/>
          </p:nvSpPr>
          <p:spPr>
            <a:xfrm>
              <a:off x="6141720" y="1325020"/>
              <a:ext cx="2257669" cy="553998"/>
            </a:xfrm>
            <a:prstGeom prst="rect">
              <a:avLst/>
            </a:prstGeom>
            <a:gradFill flip="none" rotWithShape="1">
              <a:gsLst>
                <a:gs pos="0">
                  <a:srgbClr val="0068B5"/>
                </a:gs>
                <a:gs pos="100000">
                  <a:srgbClr val="00A3F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2880" tIns="137160" rIns="182880" bIns="137160" rtlCol="0" anchor="t" anchorCtr="0">
              <a:spAutoFit/>
            </a:bodyPr>
            <a:lstStyle/>
            <a:p>
              <a:r>
                <a:rPr lang="en-US">
                  <a:latin typeface="IntelOne Text Medium" panose="020B0703020203020204" pitchFamily="34" charset="0"/>
                </a:rPr>
                <a:t>Simulation Mode</a:t>
              </a:r>
            </a:p>
          </p:txBody>
        </p:sp>
      </p:grpSp>
    </p:spTree>
    <p:extLst>
      <p:ext uri="{BB962C8B-B14F-4D97-AF65-F5344CB8AC3E}">
        <p14:creationId xmlns:p14="http://schemas.microsoft.com/office/powerpoint/2010/main" val="2450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C1F9B0-4063-40C3-9BAE-77010F0A7A92}"/>
              </a:ext>
            </a:extLst>
          </p:cNvPr>
          <p:cNvPicPr>
            <a:picLocks noChangeAspect="1"/>
          </p:cNvPicPr>
          <p:nvPr/>
        </p:nvPicPr>
        <p:blipFill>
          <a:blip r:embed="rId5"/>
          <a:stretch>
            <a:fillRect/>
          </a:stretch>
        </p:blipFill>
        <p:spPr>
          <a:xfrm>
            <a:off x="356610" y="1220112"/>
            <a:ext cx="6523766" cy="4305888"/>
          </a:xfrm>
          <a:prstGeom prst="rect">
            <a:avLst/>
          </a:prstGeom>
          <a:effectLst>
            <a:innerShdw blurRad="25400">
              <a:prstClr val="black"/>
            </a:innerShdw>
          </a:effectLst>
        </p:spPr>
      </p:pic>
      <p:pic>
        <p:nvPicPr>
          <p:cNvPr id="6" name="Intel AFS Factory Recon - Live Mode Clip 2">
            <a:hlinkClick r:id="" action="ppaction://media"/>
            <a:extLst>
              <a:ext uri="{FF2B5EF4-FFF2-40B4-BE49-F238E27FC236}">
                <a16:creationId xmlns:a16="http://schemas.microsoft.com/office/drawing/2014/main" id="{D80DB241-6F47-4F54-88E4-0FF11898710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29171" y="3133867"/>
            <a:ext cx="5324629" cy="2984009"/>
          </a:xfrm>
          <a:prstGeom prst="rect">
            <a:avLst/>
          </a:prstGeom>
          <a:ln w="25400">
            <a:solidFill>
              <a:srgbClr val="AEAEAE">
                <a:alpha val="50000"/>
              </a:srgbClr>
            </a:solidFill>
          </a:ln>
          <a:effectLst>
            <a:innerShdw blurRad="25400">
              <a:prstClr val="black"/>
            </a:innerShdw>
          </a:effectLst>
        </p:spPr>
      </p:pic>
      <p:sp>
        <p:nvSpPr>
          <p:cNvPr id="17" name="Title 16">
            <a:extLst>
              <a:ext uri="{FF2B5EF4-FFF2-40B4-BE49-F238E27FC236}">
                <a16:creationId xmlns:a16="http://schemas.microsoft.com/office/drawing/2014/main" id="{2C2E7EAD-A8C6-FCED-6CC9-A17DB01BB942}"/>
              </a:ext>
            </a:extLst>
          </p:cNvPr>
          <p:cNvSpPr>
            <a:spLocks noGrp="1"/>
          </p:cNvSpPr>
          <p:nvPr>
            <p:ph type="title"/>
          </p:nvPr>
        </p:nvSpPr>
        <p:spPr>
          <a:xfrm>
            <a:off x="381000" y="221694"/>
            <a:ext cx="10972800" cy="1199822"/>
          </a:xfrm>
        </p:spPr>
        <p:txBody>
          <a:bodyPr/>
          <a:lstStyle/>
          <a:p>
            <a:r>
              <a:rPr lang="en-MY"/>
              <a:t>Intel® Recon UI Sample</a:t>
            </a:r>
            <a:endParaRPr lang="en-US"/>
          </a:p>
        </p:txBody>
      </p:sp>
      <p:sp>
        <p:nvSpPr>
          <p:cNvPr id="12" name="Rectangle 11">
            <a:extLst>
              <a:ext uri="{FF2B5EF4-FFF2-40B4-BE49-F238E27FC236}">
                <a16:creationId xmlns:a16="http://schemas.microsoft.com/office/drawing/2014/main" id="{CF1F297A-3F34-6CBE-8941-7FF4A58E1060}"/>
              </a:ext>
            </a:extLst>
          </p:cNvPr>
          <p:cNvSpPr/>
          <p:nvPr/>
        </p:nvSpPr>
        <p:spPr>
          <a:xfrm>
            <a:off x="639427" y="1332000"/>
            <a:ext cx="1460133" cy="400110"/>
          </a:xfrm>
          <a:prstGeom prst="rect">
            <a:avLst/>
          </a:prstGeom>
          <a:gradFill flip="none" rotWithShape="1">
            <a:gsLst>
              <a:gs pos="0">
                <a:srgbClr val="0068B5"/>
              </a:gs>
              <a:gs pos="100000">
                <a:srgbClr val="00A3F6"/>
              </a:gs>
            </a:gsLst>
            <a:lin ang="13500000" scaled="1"/>
            <a:tileRect/>
          </a:gradFill>
          <a:ln>
            <a:noFill/>
          </a:ln>
          <a:effectLst>
            <a:glow rad="139700">
              <a:schemeClr val="accent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algn="ctr"/>
            <a:r>
              <a:rPr lang="en-US" sz="1000">
                <a:latin typeface="IntelOne Text" panose="020B0503020203020204" pitchFamily="34" charset="0"/>
              </a:rPr>
              <a:t>Facility links for quick camera panning</a:t>
            </a:r>
          </a:p>
        </p:txBody>
      </p:sp>
      <p:sp>
        <p:nvSpPr>
          <p:cNvPr id="15" name="Rectangle 14">
            <a:extLst>
              <a:ext uri="{FF2B5EF4-FFF2-40B4-BE49-F238E27FC236}">
                <a16:creationId xmlns:a16="http://schemas.microsoft.com/office/drawing/2014/main" id="{BEAE2215-B540-6198-1A3A-E75824675CD3}"/>
              </a:ext>
            </a:extLst>
          </p:cNvPr>
          <p:cNvSpPr/>
          <p:nvPr/>
        </p:nvSpPr>
        <p:spPr>
          <a:xfrm>
            <a:off x="2333080" y="1806895"/>
            <a:ext cx="1773094" cy="400110"/>
          </a:xfrm>
          <a:prstGeom prst="rect">
            <a:avLst/>
          </a:prstGeom>
          <a:gradFill flip="none" rotWithShape="1">
            <a:gsLst>
              <a:gs pos="0">
                <a:srgbClr val="0068B5"/>
              </a:gs>
              <a:gs pos="100000">
                <a:srgbClr val="00A3F6"/>
              </a:gs>
            </a:gsLst>
            <a:lin ang="13500000" scaled="1"/>
            <a:tileRect/>
          </a:gradFill>
          <a:ln>
            <a:noFill/>
          </a:ln>
          <a:effectLst>
            <a:glow rad="139700">
              <a:schemeClr val="accent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algn="ctr"/>
            <a:r>
              <a:rPr lang="en-US" sz="1000">
                <a:latin typeface="IntelOne Text" panose="020B0503020203020204" pitchFamily="34" charset="0"/>
              </a:rPr>
              <a:t>Color changes for equipment status changes</a:t>
            </a:r>
          </a:p>
        </p:txBody>
      </p:sp>
      <p:sp>
        <p:nvSpPr>
          <p:cNvPr id="16" name="Rectangle 15">
            <a:extLst>
              <a:ext uri="{FF2B5EF4-FFF2-40B4-BE49-F238E27FC236}">
                <a16:creationId xmlns:a16="http://schemas.microsoft.com/office/drawing/2014/main" id="{C1710736-239D-3681-0DCB-41EBEAD28F09}"/>
              </a:ext>
            </a:extLst>
          </p:cNvPr>
          <p:cNvSpPr/>
          <p:nvPr/>
        </p:nvSpPr>
        <p:spPr>
          <a:xfrm>
            <a:off x="356610" y="3778563"/>
            <a:ext cx="1773094" cy="400110"/>
          </a:xfrm>
          <a:prstGeom prst="rect">
            <a:avLst/>
          </a:prstGeom>
          <a:gradFill flip="none" rotWithShape="1">
            <a:gsLst>
              <a:gs pos="0">
                <a:srgbClr val="0068B5"/>
              </a:gs>
              <a:gs pos="100000">
                <a:srgbClr val="00A3F6"/>
              </a:gs>
            </a:gsLst>
            <a:lin ang="13500000" scaled="1"/>
            <a:tileRect/>
          </a:gradFill>
          <a:ln>
            <a:noFill/>
          </a:ln>
          <a:effectLst>
            <a:glow rad="139700">
              <a:schemeClr val="accent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algn="ctr"/>
            <a:r>
              <a:rPr lang="en-US" sz="1000">
                <a:latin typeface="IntelOne Text" panose="020B0503020203020204" pitchFamily="34" charset="0"/>
              </a:rPr>
              <a:t>Review basics stats of multiple selected objects</a:t>
            </a:r>
          </a:p>
        </p:txBody>
      </p:sp>
      <p:sp>
        <p:nvSpPr>
          <p:cNvPr id="18" name="Rectangle 17">
            <a:extLst>
              <a:ext uri="{FF2B5EF4-FFF2-40B4-BE49-F238E27FC236}">
                <a16:creationId xmlns:a16="http://schemas.microsoft.com/office/drawing/2014/main" id="{7FE83954-2D48-1E38-D5D2-900601C92406}"/>
              </a:ext>
            </a:extLst>
          </p:cNvPr>
          <p:cNvSpPr/>
          <p:nvPr/>
        </p:nvSpPr>
        <p:spPr>
          <a:xfrm>
            <a:off x="3032472" y="5526000"/>
            <a:ext cx="1242132" cy="246221"/>
          </a:xfrm>
          <a:prstGeom prst="rect">
            <a:avLst/>
          </a:prstGeom>
          <a:gradFill flip="none" rotWithShape="1">
            <a:gsLst>
              <a:gs pos="0">
                <a:srgbClr val="0068B5"/>
              </a:gs>
              <a:gs pos="100000">
                <a:srgbClr val="00A3F6"/>
              </a:gs>
            </a:gsLst>
            <a:lin ang="13500000" scaled="1"/>
            <a:tileRect/>
          </a:gradFill>
          <a:ln>
            <a:noFill/>
          </a:ln>
          <a:effectLst>
            <a:glow rad="139700">
              <a:schemeClr val="accent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algn="ctr"/>
            <a:r>
              <a:rPr lang="en-US" sz="1000">
                <a:latin typeface="IntelOne Text" panose="020B0503020203020204" pitchFamily="34" charset="0"/>
              </a:rPr>
              <a:t>View lot details</a:t>
            </a:r>
          </a:p>
        </p:txBody>
      </p:sp>
      <p:sp>
        <p:nvSpPr>
          <p:cNvPr id="19" name="Rectangle 18">
            <a:extLst>
              <a:ext uri="{FF2B5EF4-FFF2-40B4-BE49-F238E27FC236}">
                <a16:creationId xmlns:a16="http://schemas.microsoft.com/office/drawing/2014/main" id="{C19DAED5-76D5-BA79-BCB2-F0347F8BFFEC}"/>
              </a:ext>
            </a:extLst>
          </p:cNvPr>
          <p:cNvSpPr/>
          <p:nvPr/>
        </p:nvSpPr>
        <p:spPr>
          <a:xfrm>
            <a:off x="4716636" y="4830050"/>
            <a:ext cx="1242132" cy="246221"/>
          </a:xfrm>
          <a:prstGeom prst="rect">
            <a:avLst/>
          </a:prstGeom>
          <a:gradFill flip="none" rotWithShape="1">
            <a:gsLst>
              <a:gs pos="0">
                <a:srgbClr val="0068B5"/>
              </a:gs>
              <a:gs pos="100000">
                <a:srgbClr val="00A3F6"/>
              </a:gs>
            </a:gsLst>
            <a:lin ang="13500000" scaled="1"/>
            <a:tileRect/>
          </a:gradFill>
          <a:ln>
            <a:noFill/>
          </a:ln>
          <a:effectLst>
            <a:glow rad="139700">
              <a:schemeClr val="accent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algn="ctr"/>
            <a:r>
              <a:rPr lang="en-US" sz="1000">
                <a:latin typeface="IntelOne Text" panose="020B0503020203020204" pitchFamily="34" charset="0"/>
              </a:rPr>
              <a:t>View port status</a:t>
            </a:r>
          </a:p>
        </p:txBody>
      </p:sp>
      <p:sp>
        <p:nvSpPr>
          <p:cNvPr id="20" name="Rectangle 19">
            <a:extLst>
              <a:ext uri="{FF2B5EF4-FFF2-40B4-BE49-F238E27FC236}">
                <a16:creationId xmlns:a16="http://schemas.microsoft.com/office/drawing/2014/main" id="{5B34FB8B-F988-57C0-D6AC-FB493C82AE02}"/>
              </a:ext>
            </a:extLst>
          </p:cNvPr>
          <p:cNvSpPr/>
          <p:nvPr/>
        </p:nvSpPr>
        <p:spPr>
          <a:xfrm>
            <a:off x="3795699" y="3317226"/>
            <a:ext cx="1242132" cy="400110"/>
          </a:xfrm>
          <a:prstGeom prst="rect">
            <a:avLst/>
          </a:prstGeom>
          <a:gradFill flip="none" rotWithShape="1">
            <a:gsLst>
              <a:gs pos="0">
                <a:srgbClr val="0068B5"/>
              </a:gs>
              <a:gs pos="100000">
                <a:srgbClr val="00A3F6"/>
              </a:gs>
            </a:gsLst>
            <a:lin ang="13500000" scaled="1"/>
            <a:tileRect/>
          </a:gradFill>
          <a:ln>
            <a:noFill/>
          </a:ln>
          <a:effectLst>
            <a:glow rad="139700">
              <a:schemeClr val="accent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algn="ctr"/>
            <a:r>
              <a:rPr lang="en-US" sz="1000">
                <a:latin typeface="IntelOne Text" panose="020B0503020203020204" pitchFamily="34" charset="0"/>
              </a:rPr>
              <a:t>Real-time vehicle position updates </a:t>
            </a:r>
          </a:p>
        </p:txBody>
      </p:sp>
    </p:spTree>
    <p:extLst>
      <p:ext uri="{BB962C8B-B14F-4D97-AF65-F5344CB8AC3E}">
        <p14:creationId xmlns:p14="http://schemas.microsoft.com/office/powerpoint/2010/main" val="219112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1715-36D0-AB00-DB55-798EB878C949}"/>
              </a:ext>
            </a:extLst>
          </p:cNvPr>
          <p:cNvSpPr>
            <a:spLocks noGrp="1"/>
          </p:cNvSpPr>
          <p:nvPr>
            <p:ph type="title"/>
          </p:nvPr>
        </p:nvSpPr>
        <p:spPr>
          <a:xfrm>
            <a:off x="381000" y="221694"/>
            <a:ext cx="5832075" cy="1199822"/>
          </a:xfrm>
        </p:spPr>
        <p:txBody>
          <a:bodyPr>
            <a:normAutofit fontScale="90000"/>
          </a:bodyPr>
          <a:lstStyle/>
          <a:p>
            <a:r>
              <a:rPr lang="en-US"/>
              <a:t>Real Results with Intel® Recon</a:t>
            </a:r>
            <a:br>
              <a:rPr lang="en-US"/>
            </a:br>
            <a:r>
              <a:rPr lang="en-US" sz="2700">
                <a:solidFill>
                  <a:schemeClr val="accent1"/>
                </a:solidFill>
              </a:rPr>
              <a:t>Newly available public data published by Sony and Intel in our digital twin whitepaper</a:t>
            </a:r>
            <a:endParaRPr lang="en-US">
              <a:solidFill>
                <a:schemeClr val="accent1"/>
              </a:solidFill>
            </a:endParaRPr>
          </a:p>
        </p:txBody>
      </p:sp>
      <p:sp>
        <p:nvSpPr>
          <p:cNvPr id="9" name="Rectangle 8">
            <a:extLst>
              <a:ext uri="{FF2B5EF4-FFF2-40B4-BE49-F238E27FC236}">
                <a16:creationId xmlns:a16="http://schemas.microsoft.com/office/drawing/2014/main" id="{49297E34-8EE7-D5B6-15E7-AAB22B993365}"/>
              </a:ext>
            </a:extLst>
          </p:cNvPr>
          <p:cNvSpPr/>
          <p:nvPr/>
        </p:nvSpPr>
        <p:spPr>
          <a:xfrm>
            <a:off x="6794417" y="0"/>
            <a:ext cx="4940382" cy="6400800"/>
          </a:xfrm>
          <a:prstGeom prst="rect">
            <a:avLst/>
          </a:prstGeom>
          <a:gradFill flip="none" rotWithShape="1">
            <a:gsLst>
              <a:gs pos="22000">
                <a:srgbClr val="0068B5"/>
              </a:gs>
              <a:gs pos="100000">
                <a:srgbClr val="00A3F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182880" bIns="137160" rtlCol="0" anchor="t" anchorCtr="0"/>
          <a:lstStyle/>
          <a:p>
            <a:pPr algn="ctr"/>
            <a:r>
              <a:rPr lang="en-US">
                <a:latin typeface="IntelOne Text Medium" panose="020B0703020203020204" pitchFamily="34" charset="0"/>
              </a:rPr>
              <a:t>What SCK engineers said after implementing Intel Factory Recon:</a:t>
            </a:r>
          </a:p>
          <a:p>
            <a:pPr algn="ctr"/>
            <a:endParaRPr lang="en-US"/>
          </a:p>
        </p:txBody>
      </p:sp>
      <p:sp>
        <p:nvSpPr>
          <p:cNvPr id="12" name="TextBox 11">
            <a:extLst>
              <a:ext uri="{FF2B5EF4-FFF2-40B4-BE49-F238E27FC236}">
                <a16:creationId xmlns:a16="http://schemas.microsoft.com/office/drawing/2014/main" id="{C6F2A9E6-9BFC-1396-9903-C0C08C2945FD}"/>
              </a:ext>
            </a:extLst>
          </p:cNvPr>
          <p:cNvSpPr txBox="1"/>
          <p:nvPr/>
        </p:nvSpPr>
        <p:spPr>
          <a:xfrm>
            <a:off x="6957414" y="1250612"/>
            <a:ext cx="4614389" cy="923330"/>
          </a:xfrm>
          <a:prstGeom prst="rect">
            <a:avLst/>
          </a:prstGeom>
          <a:noFill/>
        </p:spPr>
        <p:txBody>
          <a:bodyPr wrap="square" rtlCol="0">
            <a:spAutoFit/>
          </a:bodyPr>
          <a:lstStyle/>
          <a:p>
            <a:r>
              <a:rPr lang="en-US" i="1">
                <a:solidFill>
                  <a:srgbClr val="FFFFFF"/>
                </a:solidFill>
              </a:rPr>
              <a:t>By viewing what is happening on another floor on one screen, we can grasp the impact of a problem.</a:t>
            </a:r>
          </a:p>
        </p:txBody>
      </p:sp>
      <p:sp>
        <p:nvSpPr>
          <p:cNvPr id="13" name="TextBox 12">
            <a:extLst>
              <a:ext uri="{FF2B5EF4-FFF2-40B4-BE49-F238E27FC236}">
                <a16:creationId xmlns:a16="http://schemas.microsoft.com/office/drawing/2014/main" id="{DEEBF55B-037F-6EE0-4012-C4F65E8DFFC4}"/>
              </a:ext>
            </a:extLst>
          </p:cNvPr>
          <p:cNvSpPr txBox="1"/>
          <p:nvPr/>
        </p:nvSpPr>
        <p:spPr>
          <a:xfrm>
            <a:off x="6957414" y="2370993"/>
            <a:ext cx="4614389" cy="1477328"/>
          </a:xfrm>
          <a:prstGeom prst="rect">
            <a:avLst/>
          </a:prstGeom>
          <a:noFill/>
        </p:spPr>
        <p:txBody>
          <a:bodyPr wrap="square" rtlCol="0">
            <a:spAutoFit/>
          </a:bodyPr>
          <a:lstStyle/>
          <a:p>
            <a:r>
              <a:rPr lang="en-US" i="1">
                <a:solidFill>
                  <a:srgbClr val="FFFFFF"/>
                </a:solidFill>
              </a:rPr>
              <a:t>Looking back on the restoration work and clarifying the reasons for mistakes and work that took time, we can use Intel Factory Recon to provide feedback for troubleshooting.</a:t>
            </a:r>
          </a:p>
        </p:txBody>
      </p:sp>
      <p:sp>
        <p:nvSpPr>
          <p:cNvPr id="14" name="TextBox 13">
            <a:extLst>
              <a:ext uri="{FF2B5EF4-FFF2-40B4-BE49-F238E27FC236}">
                <a16:creationId xmlns:a16="http://schemas.microsoft.com/office/drawing/2014/main" id="{FAB250C7-8DFF-9ABB-C46C-4DC5295CEC54}"/>
              </a:ext>
            </a:extLst>
          </p:cNvPr>
          <p:cNvSpPr txBox="1"/>
          <p:nvPr/>
        </p:nvSpPr>
        <p:spPr>
          <a:xfrm>
            <a:off x="6957414" y="4045372"/>
            <a:ext cx="4614389" cy="923330"/>
          </a:xfrm>
          <a:prstGeom prst="rect">
            <a:avLst/>
          </a:prstGeom>
          <a:noFill/>
        </p:spPr>
        <p:txBody>
          <a:bodyPr wrap="square" rtlCol="0">
            <a:spAutoFit/>
          </a:bodyPr>
          <a:lstStyle/>
          <a:p>
            <a:r>
              <a:rPr lang="en-US" i="1">
                <a:solidFill>
                  <a:srgbClr val="FFFFFF"/>
                </a:solidFill>
              </a:rPr>
              <a:t>By sharing the situation at that time with the manufacturing team, it is possible to have them understand the situation well.</a:t>
            </a:r>
          </a:p>
        </p:txBody>
      </p:sp>
      <p:grpSp>
        <p:nvGrpSpPr>
          <p:cNvPr id="20" name="Group 19">
            <a:extLst>
              <a:ext uri="{FF2B5EF4-FFF2-40B4-BE49-F238E27FC236}">
                <a16:creationId xmlns:a16="http://schemas.microsoft.com/office/drawing/2014/main" id="{A4E5ACB1-7E07-03DC-6587-D701A2C8062C}"/>
              </a:ext>
            </a:extLst>
          </p:cNvPr>
          <p:cNvGrpSpPr/>
          <p:nvPr/>
        </p:nvGrpSpPr>
        <p:grpSpPr>
          <a:xfrm>
            <a:off x="6987292" y="1223771"/>
            <a:ext cx="4554632" cy="977012"/>
            <a:chOff x="6957917" y="1236416"/>
            <a:chExt cx="4554632" cy="977012"/>
          </a:xfrm>
        </p:grpSpPr>
        <p:sp>
          <p:nvSpPr>
            <p:cNvPr id="18" name="Freeform 5">
              <a:extLst>
                <a:ext uri="{FF2B5EF4-FFF2-40B4-BE49-F238E27FC236}">
                  <a16:creationId xmlns:a16="http://schemas.microsoft.com/office/drawing/2014/main" id="{0D415C46-2D49-758E-C6F2-09B6CDFF2307}"/>
                </a:ext>
              </a:extLst>
            </p:cNvPr>
            <p:cNvSpPr>
              <a:spLocks noEditPoints="1"/>
            </p:cNvSpPr>
            <p:nvPr/>
          </p:nvSpPr>
          <p:spPr bwMode="auto">
            <a:xfrm>
              <a:off x="11093912" y="1864564"/>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FFFFFF">
                <a:alpha val="25000"/>
              </a:srgbClr>
            </a:solidFill>
            <a:ln>
              <a:noFill/>
            </a:ln>
          </p:spPr>
          <p:txBody>
            <a:bodyPr vert="horz" wrap="square" lIns="91440" tIns="45720" rIns="91440" bIns="45720" numCol="1" anchor="t" anchorCtr="0" compatLnSpc="1">
              <a:prstTxWarp prst="textNoShape">
                <a:avLst/>
              </a:prstTxWarp>
            </a:bodyPr>
            <a:lstStyle/>
            <a:p>
              <a:endParaRPr lang="en-US" i="1"/>
            </a:p>
          </p:txBody>
        </p:sp>
        <p:sp>
          <p:nvSpPr>
            <p:cNvPr id="19" name="Freeform 5">
              <a:extLst>
                <a:ext uri="{FF2B5EF4-FFF2-40B4-BE49-F238E27FC236}">
                  <a16:creationId xmlns:a16="http://schemas.microsoft.com/office/drawing/2014/main" id="{EC89B3BB-06A3-0999-5A08-4AC9B8E5F82A}"/>
                </a:ext>
              </a:extLst>
            </p:cNvPr>
            <p:cNvSpPr>
              <a:spLocks noEditPoints="1"/>
            </p:cNvSpPr>
            <p:nvPr/>
          </p:nvSpPr>
          <p:spPr bwMode="auto">
            <a:xfrm rot="10800000">
              <a:off x="6957917" y="1236416"/>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FFFFFF">
                <a:alpha val="25000"/>
              </a:srgbClr>
            </a:solidFill>
            <a:ln>
              <a:noFill/>
            </a:ln>
          </p:spPr>
          <p:txBody>
            <a:bodyPr vert="horz" wrap="square" lIns="91440" tIns="45720" rIns="91440" bIns="45720" numCol="1" anchor="t" anchorCtr="0" compatLnSpc="1">
              <a:prstTxWarp prst="textNoShape">
                <a:avLst/>
              </a:prstTxWarp>
            </a:bodyPr>
            <a:lstStyle/>
            <a:p>
              <a:endParaRPr lang="en-US" i="1"/>
            </a:p>
          </p:txBody>
        </p:sp>
      </p:grpSp>
      <p:grpSp>
        <p:nvGrpSpPr>
          <p:cNvPr id="21" name="Group 20">
            <a:extLst>
              <a:ext uri="{FF2B5EF4-FFF2-40B4-BE49-F238E27FC236}">
                <a16:creationId xmlns:a16="http://schemas.microsoft.com/office/drawing/2014/main" id="{56D319C0-2294-8F6F-573B-F5584FF12909}"/>
              </a:ext>
            </a:extLst>
          </p:cNvPr>
          <p:cNvGrpSpPr/>
          <p:nvPr/>
        </p:nvGrpSpPr>
        <p:grpSpPr>
          <a:xfrm>
            <a:off x="6987292" y="2306910"/>
            <a:ext cx="4554632" cy="1504708"/>
            <a:chOff x="6957917" y="1236416"/>
            <a:chExt cx="4554632" cy="1504708"/>
          </a:xfrm>
        </p:grpSpPr>
        <p:sp>
          <p:nvSpPr>
            <p:cNvPr id="22" name="Freeform 5">
              <a:extLst>
                <a:ext uri="{FF2B5EF4-FFF2-40B4-BE49-F238E27FC236}">
                  <a16:creationId xmlns:a16="http://schemas.microsoft.com/office/drawing/2014/main" id="{3E1B231F-3050-2752-E5AD-0EAC1D64B38F}"/>
                </a:ext>
              </a:extLst>
            </p:cNvPr>
            <p:cNvSpPr>
              <a:spLocks noEditPoints="1"/>
            </p:cNvSpPr>
            <p:nvPr/>
          </p:nvSpPr>
          <p:spPr bwMode="auto">
            <a:xfrm>
              <a:off x="11093912" y="2392260"/>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FFFFFF">
                <a:alpha val="25000"/>
              </a:srgbClr>
            </a:solidFill>
            <a:ln>
              <a:noFill/>
            </a:ln>
          </p:spPr>
          <p:txBody>
            <a:bodyPr vert="horz" wrap="square" lIns="91440" tIns="45720" rIns="91440" bIns="45720" numCol="1" anchor="t" anchorCtr="0" compatLnSpc="1">
              <a:prstTxWarp prst="textNoShape">
                <a:avLst/>
              </a:prstTxWarp>
            </a:bodyPr>
            <a:lstStyle/>
            <a:p>
              <a:endParaRPr lang="en-US" i="1"/>
            </a:p>
          </p:txBody>
        </p:sp>
        <p:sp>
          <p:nvSpPr>
            <p:cNvPr id="23" name="Freeform 5">
              <a:extLst>
                <a:ext uri="{FF2B5EF4-FFF2-40B4-BE49-F238E27FC236}">
                  <a16:creationId xmlns:a16="http://schemas.microsoft.com/office/drawing/2014/main" id="{7DA04346-563A-B3E9-6A37-ACEE9E36E1AD}"/>
                </a:ext>
              </a:extLst>
            </p:cNvPr>
            <p:cNvSpPr>
              <a:spLocks noEditPoints="1"/>
            </p:cNvSpPr>
            <p:nvPr/>
          </p:nvSpPr>
          <p:spPr bwMode="auto">
            <a:xfrm rot="10800000">
              <a:off x="6957917" y="1236416"/>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FFFFFF">
                <a:alpha val="25000"/>
              </a:srgbClr>
            </a:solidFill>
            <a:ln>
              <a:noFill/>
            </a:ln>
          </p:spPr>
          <p:txBody>
            <a:bodyPr vert="horz" wrap="square" lIns="91440" tIns="45720" rIns="91440" bIns="45720" numCol="1" anchor="t" anchorCtr="0" compatLnSpc="1">
              <a:prstTxWarp prst="textNoShape">
                <a:avLst/>
              </a:prstTxWarp>
            </a:bodyPr>
            <a:lstStyle/>
            <a:p>
              <a:endParaRPr lang="en-US" i="1"/>
            </a:p>
          </p:txBody>
        </p:sp>
      </p:grpSp>
      <p:grpSp>
        <p:nvGrpSpPr>
          <p:cNvPr id="24" name="Group 23">
            <a:extLst>
              <a:ext uri="{FF2B5EF4-FFF2-40B4-BE49-F238E27FC236}">
                <a16:creationId xmlns:a16="http://schemas.microsoft.com/office/drawing/2014/main" id="{CA670F82-5C4F-6E7D-5A2C-B1998FEE50E1}"/>
              </a:ext>
            </a:extLst>
          </p:cNvPr>
          <p:cNvGrpSpPr/>
          <p:nvPr/>
        </p:nvGrpSpPr>
        <p:grpSpPr>
          <a:xfrm>
            <a:off x="6987292" y="3838998"/>
            <a:ext cx="4554632" cy="977012"/>
            <a:chOff x="6957917" y="1236416"/>
            <a:chExt cx="4554632" cy="977012"/>
          </a:xfrm>
        </p:grpSpPr>
        <p:sp>
          <p:nvSpPr>
            <p:cNvPr id="25" name="Freeform 5">
              <a:extLst>
                <a:ext uri="{FF2B5EF4-FFF2-40B4-BE49-F238E27FC236}">
                  <a16:creationId xmlns:a16="http://schemas.microsoft.com/office/drawing/2014/main" id="{105FCA40-C46B-B745-CDB8-2F5055804E52}"/>
                </a:ext>
              </a:extLst>
            </p:cNvPr>
            <p:cNvSpPr>
              <a:spLocks noEditPoints="1"/>
            </p:cNvSpPr>
            <p:nvPr/>
          </p:nvSpPr>
          <p:spPr bwMode="auto">
            <a:xfrm>
              <a:off x="11093912" y="1864564"/>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FFFFFF">
                <a:alpha val="25000"/>
              </a:srgbClr>
            </a:solidFill>
            <a:ln>
              <a:noFill/>
            </a:ln>
          </p:spPr>
          <p:txBody>
            <a:bodyPr vert="horz" wrap="square" lIns="91440" tIns="45720" rIns="91440" bIns="45720" numCol="1" anchor="t" anchorCtr="0" compatLnSpc="1">
              <a:prstTxWarp prst="textNoShape">
                <a:avLst/>
              </a:prstTxWarp>
            </a:bodyPr>
            <a:lstStyle/>
            <a:p>
              <a:endParaRPr lang="en-US" i="1"/>
            </a:p>
          </p:txBody>
        </p:sp>
        <p:sp>
          <p:nvSpPr>
            <p:cNvPr id="26" name="Freeform 5">
              <a:extLst>
                <a:ext uri="{FF2B5EF4-FFF2-40B4-BE49-F238E27FC236}">
                  <a16:creationId xmlns:a16="http://schemas.microsoft.com/office/drawing/2014/main" id="{76FDB756-DC7E-C9EA-3AD8-9123C34F1169}"/>
                </a:ext>
              </a:extLst>
            </p:cNvPr>
            <p:cNvSpPr>
              <a:spLocks noEditPoints="1"/>
            </p:cNvSpPr>
            <p:nvPr/>
          </p:nvSpPr>
          <p:spPr bwMode="auto">
            <a:xfrm rot="10800000">
              <a:off x="6957917" y="1236416"/>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FFFFFF">
                <a:alpha val="25000"/>
              </a:srgbClr>
            </a:solidFill>
            <a:ln>
              <a:noFill/>
            </a:ln>
          </p:spPr>
          <p:txBody>
            <a:bodyPr vert="horz" wrap="square" lIns="91440" tIns="45720" rIns="91440" bIns="45720" numCol="1" anchor="t" anchorCtr="0" compatLnSpc="1">
              <a:prstTxWarp prst="textNoShape">
                <a:avLst/>
              </a:prstTxWarp>
            </a:bodyPr>
            <a:lstStyle/>
            <a:p>
              <a:endParaRPr lang="en-US" i="1"/>
            </a:p>
          </p:txBody>
        </p:sp>
      </p:grpSp>
      <p:grpSp>
        <p:nvGrpSpPr>
          <p:cNvPr id="30" name="Group 29">
            <a:extLst>
              <a:ext uri="{FF2B5EF4-FFF2-40B4-BE49-F238E27FC236}">
                <a16:creationId xmlns:a16="http://schemas.microsoft.com/office/drawing/2014/main" id="{15340782-BA52-B541-078C-DC9BD40D9F72}"/>
              </a:ext>
            </a:extLst>
          </p:cNvPr>
          <p:cNvGrpSpPr/>
          <p:nvPr/>
        </p:nvGrpSpPr>
        <p:grpSpPr>
          <a:xfrm>
            <a:off x="6957414" y="5165754"/>
            <a:ext cx="4614389" cy="977012"/>
            <a:chOff x="6957414" y="4966588"/>
            <a:chExt cx="4614389" cy="977012"/>
          </a:xfrm>
        </p:grpSpPr>
        <p:sp>
          <p:nvSpPr>
            <p:cNvPr id="15" name="TextBox 14">
              <a:extLst>
                <a:ext uri="{FF2B5EF4-FFF2-40B4-BE49-F238E27FC236}">
                  <a16:creationId xmlns:a16="http://schemas.microsoft.com/office/drawing/2014/main" id="{262D9A8A-D372-0B64-93FB-88F3A11359F9}"/>
                </a:ext>
              </a:extLst>
            </p:cNvPr>
            <p:cNvSpPr txBox="1"/>
            <p:nvPr/>
          </p:nvSpPr>
          <p:spPr>
            <a:xfrm>
              <a:off x="6957414" y="4993429"/>
              <a:ext cx="4614389" cy="923330"/>
            </a:xfrm>
            <a:prstGeom prst="rect">
              <a:avLst/>
            </a:prstGeom>
            <a:noFill/>
          </p:spPr>
          <p:txBody>
            <a:bodyPr wrap="square" rtlCol="0">
              <a:spAutoFit/>
            </a:bodyPr>
            <a:lstStyle/>
            <a:p>
              <a:r>
                <a:rPr lang="en-US" i="1">
                  <a:solidFill>
                    <a:srgbClr val="FFFFFF"/>
                  </a:solidFill>
                </a:rPr>
                <a:t>We can see in playback mode how the anomaly happened and how the deadlock happened.</a:t>
              </a:r>
            </a:p>
          </p:txBody>
        </p:sp>
        <p:grpSp>
          <p:nvGrpSpPr>
            <p:cNvPr id="27" name="Group 26">
              <a:extLst>
                <a:ext uri="{FF2B5EF4-FFF2-40B4-BE49-F238E27FC236}">
                  <a16:creationId xmlns:a16="http://schemas.microsoft.com/office/drawing/2014/main" id="{D5D23C00-4152-5AB2-241A-7D0B30288856}"/>
                </a:ext>
              </a:extLst>
            </p:cNvPr>
            <p:cNvGrpSpPr/>
            <p:nvPr/>
          </p:nvGrpSpPr>
          <p:grpSpPr>
            <a:xfrm>
              <a:off x="6987292" y="4966588"/>
              <a:ext cx="4554632" cy="977012"/>
              <a:chOff x="6957917" y="1236416"/>
              <a:chExt cx="4554632" cy="977012"/>
            </a:xfrm>
          </p:grpSpPr>
          <p:sp>
            <p:nvSpPr>
              <p:cNvPr id="28" name="Freeform 5">
                <a:extLst>
                  <a:ext uri="{FF2B5EF4-FFF2-40B4-BE49-F238E27FC236}">
                    <a16:creationId xmlns:a16="http://schemas.microsoft.com/office/drawing/2014/main" id="{4CB38793-66BD-0405-51ED-8E1F8343F97C}"/>
                  </a:ext>
                </a:extLst>
              </p:cNvPr>
              <p:cNvSpPr>
                <a:spLocks noEditPoints="1"/>
              </p:cNvSpPr>
              <p:nvPr/>
            </p:nvSpPr>
            <p:spPr bwMode="auto">
              <a:xfrm>
                <a:off x="11093912" y="1864564"/>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FFFFFF">
                  <a:alpha val="25000"/>
                </a:srgbClr>
              </a:solidFill>
              <a:ln>
                <a:noFill/>
              </a:ln>
            </p:spPr>
            <p:txBody>
              <a:bodyPr vert="horz" wrap="square" lIns="91440" tIns="45720" rIns="91440" bIns="45720" numCol="1" anchor="t" anchorCtr="0" compatLnSpc="1">
                <a:prstTxWarp prst="textNoShape">
                  <a:avLst/>
                </a:prstTxWarp>
              </a:bodyPr>
              <a:lstStyle/>
              <a:p>
                <a:endParaRPr lang="en-US" i="1"/>
              </a:p>
            </p:txBody>
          </p:sp>
          <p:sp>
            <p:nvSpPr>
              <p:cNvPr id="29" name="Freeform 5">
                <a:extLst>
                  <a:ext uri="{FF2B5EF4-FFF2-40B4-BE49-F238E27FC236}">
                    <a16:creationId xmlns:a16="http://schemas.microsoft.com/office/drawing/2014/main" id="{3C7E3652-592A-DD09-1219-5460CC8844A6}"/>
                  </a:ext>
                </a:extLst>
              </p:cNvPr>
              <p:cNvSpPr>
                <a:spLocks noEditPoints="1"/>
              </p:cNvSpPr>
              <p:nvPr/>
            </p:nvSpPr>
            <p:spPr bwMode="auto">
              <a:xfrm rot="10800000">
                <a:off x="6957917" y="1236416"/>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FFFFFF">
                  <a:alpha val="25000"/>
                </a:srgbClr>
              </a:solidFill>
              <a:ln>
                <a:noFill/>
              </a:ln>
            </p:spPr>
            <p:txBody>
              <a:bodyPr vert="horz" wrap="square" lIns="91440" tIns="45720" rIns="91440" bIns="45720" numCol="1" anchor="t" anchorCtr="0" compatLnSpc="1">
                <a:prstTxWarp prst="textNoShape">
                  <a:avLst/>
                </a:prstTxWarp>
              </a:bodyPr>
              <a:lstStyle/>
              <a:p>
                <a:endParaRPr lang="en-US" i="1"/>
              </a:p>
            </p:txBody>
          </p:sp>
        </p:grpSp>
      </p:grpSp>
      <p:sp>
        <p:nvSpPr>
          <p:cNvPr id="31" name="Rectangle 30">
            <a:extLst>
              <a:ext uri="{FF2B5EF4-FFF2-40B4-BE49-F238E27FC236}">
                <a16:creationId xmlns:a16="http://schemas.microsoft.com/office/drawing/2014/main" id="{AC1BA1E6-9DAC-CC4C-FB28-BB49E0646B17}"/>
              </a:ext>
            </a:extLst>
          </p:cNvPr>
          <p:cNvSpPr/>
          <p:nvPr/>
        </p:nvSpPr>
        <p:spPr>
          <a:xfrm>
            <a:off x="673080" y="1729665"/>
            <a:ext cx="5539995" cy="1856365"/>
          </a:xfrm>
          <a:prstGeom prst="rect">
            <a:avLst/>
          </a:prstGeom>
          <a:noFill/>
          <a:ln w="25400">
            <a:solidFill>
              <a:srgbClr val="AEAEA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1600">
                <a:solidFill>
                  <a:schemeClr val="tx1"/>
                </a:solidFill>
              </a:rPr>
              <a:t>... the SCK implementation of Intel Factory Recon has enabled better transfer management, more efficient manufacturing, and increased overall fab efficiency. As illustrated in Figure 3, Intel Factory Recon enables more efficient mean time to repair (MTTR).</a:t>
            </a:r>
          </a:p>
        </p:txBody>
      </p:sp>
      <p:grpSp>
        <p:nvGrpSpPr>
          <p:cNvPr id="36" name="Group 35">
            <a:extLst>
              <a:ext uri="{FF2B5EF4-FFF2-40B4-BE49-F238E27FC236}">
                <a16:creationId xmlns:a16="http://schemas.microsoft.com/office/drawing/2014/main" id="{09DCDB27-B255-BB9D-B240-E723E6C530E5}"/>
              </a:ext>
            </a:extLst>
          </p:cNvPr>
          <p:cNvGrpSpPr/>
          <p:nvPr/>
        </p:nvGrpSpPr>
        <p:grpSpPr>
          <a:xfrm>
            <a:off x="381000" y="1793107"/>
            <a:ext cx="584367" cy="519554"/>
            <a:chOff x="457201" y="3618437"/>
            <a:chExt cx="584367" cy="519554"/>
          </a:xfrm>
        </p:grpSpPr>
        <p:sp>
          <p:nvSpPr>
            <p:cNvPr id="35" name="Rectangle 34">
              <a:extLst>
                <a:ext uri="{FF2B5EF4-FFF2-40B4-BE49-F238E27FC236}">
                  <a16:creationId xmlns:a16="http://schemas.microsoft.com/office/drawing/2014/main" id="{E20D270E-371F-96A8-B5C5-53F1CAB5173B}"/>
                </a:ext>
              </a:extLst>
            </p:cNvPr>
            <p:cNvSpPr/>
            <p:nvPr/>
          </p:nvSpPr>
          <p:spPr>
            <a:xfrm>
              <a:off x="457201" y="3618437"/>
              <a:ext cx="584367" cy="5195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5">
              <a:extLst>
                <a:ext uri="{FF2B5EF4-FFF2-40B4-BE49-F238E27FC236}">
                  <a16:creationId xmlns:a16="http://schemas.microsoft.com/office/drawing/2014/main" id="{2B07A422-531D-5328-0248-23504F217300}"/>
                </a:ext>
              </a:extLst>
            </p:cNvPr>
            <p:cNvSpPr>
              <a:spLocks noEditPoints="1"/>
            </p:cNvSpPr>
            <p:nvPr/>
          </p:nvSpPr>
          <p:spPr bwMode="auto">
            <a:xfrm rot="10800000">
              <a:off x="540066" y="3703781"/>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AEAEAE">
                <a:alpha val="50000"/>
              </a:srgbClr>
            </a:solidFill>
            <a:ln>
              <a:noFill/>
            </a:ln>
          </p:spPr>
          <p:txBody>
            <a:bodyPr vert="horz" wrap="square" lIns="91440" tIns="45720" rIns="91440" bIns="45720" numCol="1" anchor="t" anchorCtr="0" compatLnSpc="1">
              <a:prstTxWarp prst="textNoShape">
                <a:avLst/>
              </a:prstTxWarp>
            </a:bodyPr>
            <a:lstStyle/>
            <a:p>
              <a:endParaRPr lang="en-US" i="1">
                <a:solidFill>
                  <a:srgbClr val="E96115"/>
                </a:solidFill>
              </a:endParaRPr>
            </a:p>
          </p:txBody>
        </p:sp>
      </p:grpSp>
      <p:grpSp>
        <p:nvGrpSpPr>
          <p:cNvPr id="37" name="Group 36">
            <a:extLst>
              <a:ext uri="{FF2B5EF4-FFF2-40B4-BE49-F238E27FC236}">
                <a16:creationId xmlns:a16="http://schemas.microsoft.com/office/drawing/2014/main" id="{63D43162-F8A1-E249-F1C3-1799A924E116}"/>
              </a:ext>
            </a:extLst>
          </p:cNvPr>
          <p:cNvGrpSpPr/>
          <p:nvPr/>
        </p:nvGrpSpPr>
        <p:grpSpPr>
          <a:xfrm rot="10800000">
            <a:off x="5919379" y="2989361"/>
            <a:ext cx="584367" cy="519554"/>
            <a:chOff x="457201" y="3618437"/>
            <a:chExt cx="584367" cy="519554"/>
          </a:xfrm>
        </p:grpSpPr>
        <p:sp>
          <p:nvSpPr>
            <p:cNvPr id="38" name="Rectangle 37">
              <a:extLst>
                <a:ext uri="{FF2B5EF4-FFF2-40B4-BE49-F238E27FC236}">
                  <a16:creationId xmlns:a16="http://schemas.microsoft.com/office/drawing/2014/main" id="{3CC1C39D-87EF-898F-9EAB-9EAA57B42602}"/>
                </a:ext>
              </a:extLst>
            </p:cNvPr>
            <p:cNvSpPr/>
            <p:nvPr/>
          </p:nvSpPr>
          <p:spPr>
            <a:xfrm>
              <a:off x="457201" y="3618437"/>
              <a:ext cx="584367" cy="5195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5">
              <a:extLst>
                <a:ext uri="{FF2B5EF4-FFF2-40B4-BE49-F238E27FC236}">
                  <a16:creationId xmlns:a16="http://schemas.microsoft.com/office/drawing/2014/main" id="{67AA2C28-34C0-E0FB-17D3-1F9D261B966A}"/>
                </a:ext>
              </a:extLst>
            </p:cNvPr>
            <p:cNvSpPr>
              <a:spLocks noEditPoints="1"/>
            </p:cNvSpPr>
            <p:nvPr/>
          </p:nvSpPr>
          <p:spPr bwMode="auto">
            <a:xfrm rot="10800000">
              <a:off x="540066" y="3703781"/>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AEAEAE">
                <a:alpha val="50000"/>
              </a:srgbClr>
            </a:solidFill>
            <a:ln>
              <a:noFill/>
            </a:ln>
          </p:spPr>
          <p:txBody>
            <a:bodyPr vert="horz" wrap="square" lIns="91440" tIns="45720" rIns="91440" bIns="45720" numCol="1" anchor="t" anchorCtr="0" compatLnSpc="1">
              <a:prstTxWarp prst="textNoShape">
                <a:avLst/>
              </a:prstTxWarp>
            </a:bodyPr>
            <a:lstStyle/>
            <a:p>
              <a:endParaRPr lang="en-US" i="1">
                <a:solidFill>
                  <a:srgbClr val="E96115"/>
                </a:solidFill>
              </a:endParaRPr>
            </a:p>
          </p:txBody>
        </p:sp>
      </p:grpSp>
      <p:grpSp>
        <p:nvGrpSpPr>
          <p:cNvPr id="51" name="Group 50">
            <a:extLst>
              <a:ext uri="{FF2B5EF4-FFF2-40B4-BE49-F238E27FC236}">
                <a16:creationId xmlns:a16="http://schemas.microsoft.com/office/drawing/2014/main" id="{45BC6FC7-B6F6-F6E8-7478-EF04717DE5A0}"/>
              </a:ext>
            </a:extLst>
          </p:cNvPr>
          <p:cNvGrpSpPr/>
          <p:nvPr/>
        </p:nvGrpSpPr>
        <p:grpSpPr>
          <a:xfrm>
            <a:off x="1057903" y="3772955"/>
            <a:ext cx="4764924" cy="2185078"/>
            <a:chOff x="882502" y="3772955"/>
            <a:chExt cx="4764924" cy="2185078"/>
          </a:xfrm>
        </p:grpSpPr>
        <p:sp>
          <p:nvSpPr>
            <p:cNvPr id="41" name="Rectangle 40">
              <a:extLst>
                <a:ext uri="{FF2B5EF4-FFF2-40B4-BE49-F238E27FC236}">
                  <a16:creationId xmlns:a16="http://schemas.microsoft.com/office/drawing/2014/main" id="{1B98551A-B869-4BB2-ED30-EA89B844606E}"/>
                </a:ext>
              </a:extLst>
            </p:cNvPr>
            <p:cNvSpPr/>
            <p:nvPr/>
          </p:nvSpPr>
          <p:spPr>
            <a:xfrm>
              <a:off x="882502" y="5023404"/>
              <a:ext cx="3355943" cy="626852"/>
            </a:xfrm>
            <a:prstGeom prst="rect">
              <a:avLst/>
            </a:prstGeom>
            <a:gradFill>
              <a:gsLst>
                <a:gs pos="22000">
                  <a:srgbClr val="0068B5"/>
                </a:gs>
                <a:gs pos="100000">
                  <a:srgbClr val="00A3F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a:t>With Recon</a:t>
              </a:r>
            </a:p>
          </p:txBody>
        </p:sp>
        <p:sp>
          <p:nvSpPr>
            <p:cNvPr id="42" name="Rectangle 41">
              <a:extLst>
                <a:ext uri="{FF2B5EF4-FFF2-40B4-BE49-F238E27FC236}">
                  <a16:creationId xmlns:a16="http://schemas.microsoft.com/office/drawing/2014/main" id="{4D412CE2-446F-AD29-86DA-B8A0FF0BF6CD}"/>
                </a:ext>
              </a:extLst>
            </p:cNvPr>
            <p:cNvSpPr/>
            <p:nvPr/>
          </p:nvSpPr>
          <p:spPr>
            <a:xfrm>
              <a:off x="4238445" y="5023404"/>
              <a:ext cx="1408981" cy="626852"/>
            </a:xfrm>
            <a:prstGeom prst="rect">
              <a:avLst/>
            </a:prstGeom>
            <a:solidFill>
              <a:srgbClr val="B4F0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3600">
                  <a:solidFill>
                    <a:srgbClr val="0068B5"/>
                  </a:solidFill>
                </a:rPr>
                <a:t>32%</a:t>
              </a:r>
            </a:p>
          </p:txBody>
        </p:sp>
        <p:cxnSp>
          <p:nvCxnSpPr>
            <p:cNvPr id="44" name="Straight Connector 43">
              <a:extLst>
                <a:ext uri="{FF2B5EF4-FFF2-40B4-BE49-F238E27FC236}">
                  <a16:creationId xmlns:a16="http://schemas.microsoft.com/office/drawing/2014/main" id="{BCE1A3EF-B850-1138-1AD5-A9AA47F4D243}"/>
                </a:ext>
              </a:extLst>
            </p:cNvPr>
            <p:cNvCxnSpPr>
              <a:cxnSpLocks/>
            </p:cNvCxnSpPr>
            <p:nvPr/>
          </p:nvCxnSpPr>
          <p:spPr>
            <a:xfrm flipV="1">
              <a:off x="4238445" y="4222714"/>
              <a:ext cx="0" cy="1427542"/>
            </a:xfrm>
            <a:prstGeom prst="line">
              <a:avLst/>
            </a:prstGeom>
            <a:ln w="25400">
              <a:solidFill>
                <a:srgbClr val="525252"/>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79B1BE1-5B14-A815-E737-DC8B2C8B302C}"/>
                </a:ext>
              </a:extLst>
            </p:cNvPr>
            <p:cNvCxnSpPr>
              <a:cxnSpLocks/>
            </p:cNvCxnSpPr>
            <p:nvPr/>
          </p:nvCxnSpPr>
          <p:spPr>
            <a:xfrm flipV="1">
              <a:off x="5647426" y="4152424"/>
              <a:ext cx="0" cy="1497832"/>
            </a:xfrm>
            <a:prstGeom prst="line">
              <a:avLst/>
            </a:prstGeom>
            <a:ln w="25400">
              <a:solidFill>
                <a:srgbClr val="525252"/>
              </a:solidFill>
              <a:prstDash val="sys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595BA50D-2746-A085-0B11-A762F0602C57}"/>
                </a:ext>
              </a:extLst>
            </p:cNvPr>
            <p:cNvSpPr/>
            <p:nvPr/>
          </p:nvSpPr>
          <p:spPr>
            <a:xfrm>
              <a:off x="882502" y="4152424"/>
              <a:ext cx="4764924" cy="626852"/>
            </a:xfrm>
            <a:prstGeom prst="rect">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a:t>Without Recon</a:t>
              </a:r>
            </a:p>
          </p:txBody>
        </p:sp>
        <p:cxnSp>
          <p:nvCxnSpPr>
            <p:cNvPr id="47" name="Straight Connector 46">
              <a:extLst>
                <a:ext uri="{FF2B5EF4-FFF2-40B4-BE49-F238E27FC236}">
                  <a16:creationId xmlns:a16="http://schemas.microsoft.com/office/drawing/2014/main" id="{FA864B98-C389-A8E2-CD25-9E7AB2C1AFB5}"/>
                </a:ext>
              </a:extLst>
            </p:cNvPr>
            <p:cNvCxnSpPr>
              <a:cxnSpLocks/>
            </p:cNvCxnSpPr>
            <p:nvPr/>
          </p:nvCxnSpPr>
          <p:spPr>
            <a:xfrm flipV="1">
              <a:off x="882502" y="4152424"/>
              <a:ext cx="0" cy="1497832"/>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419C0DD-BB24-06E0-C131-DAF7BAD2ADC0}"/>
                </a:ext>
              </a:extLst>
            </p:cNvPr>
            <p:cNvSpPr txBox="1"/>
            <p:nvPr/>
          </p:nvSpPr>
          <p:spPr>
            <a:xfrm>
              <a:off x="882502" y="3772955"/>
              <a:ext cx="1066318" cy="369332"/>
            </a:xfrm>
            <a:prstGeom prst="rect">
              <a:avLst/>
            </a:prstGeom>
            <a:noFill/>
          </p:spPr>
          <p:txBody>
            <a:bodyPr wrap="none" rtlCol="0">
              <a:spAutoFit/>
            </a:bodyPr>
            <a:lstStyle/>
            <a:p>
              <a:r>
                <a:rPr lang="en-US">
                  <a:latin typeface="IntelOne Text Medium" panose="020B0703020203020204" pitchFamily="34" charset="0"/>
                </a:rPr>
                <a:t>Trouble</a:t>
              </a:r>
            </a:p>
          </p:txBody>
        </p:sp>
        <p:sp>
          <p:nvSpPr>
            <p:cNvPr id="49" name="TextBox 48">
              <a:extLst>
                <a:ext uri="{FF2B5EF4-FFF2-40B4-BE49-F238E27FC236}">
                  <a16:creationId xmlns:a16="http://schemas.microsoft.com/office/drawing/2014/main" id="{3F8D5885-4D5B-67A7-AA36-783CE7ED5BBC}"/>
                </a:ext>
              </a:extLst>
            </p:cNvPr>
            <p:cNvSpPr txBox="1"/>
            <p:nvPr/>
          </p:nvSpPr>
          <p:spPr>
            <a:xfrm>
              <a:off x="4145091" y="3772955"/>
              <a:ext cx="1502334" cy="369332"/>
            </a:xfrm>
            <a:prstGeom prst="rect">
              <a:avLst/>
            </a:prstGeom>
            <a:noFill/>
          </p:spPr>
          <p:txBody>
            <a:bodyPr wrap="none" rtlCol="0">
              <a:spAutoFit/>
            </a:bodyPr>
            <a:lstStyle/>
            <a:p>
              <a:pPr algn="r"/>
              <a:r>
                <a:rPr lang="en-US">
                  <a:latin typeface="IntelOne Text Medium" panose="020B0703020203020204" pitchFamily="34" charset="0"/>
                </a:rPr>
                <a:t>Restoration</a:t>
              </a:r>
            </a:p>
          </p:txBody>
        </p:sp>
        <p:sp>
          <p:nvSpPr>
            <p:cNvPr id="50" name="TextBox 49">
              <a:extLst>
                <a:ext uri="{FF2B5EF4-FFF2-40B4-BE49-F238E27FC236}">
                  <a16:creationId xmlns:a16="http://schemas.microsoft.com/office/drawing/2014/main" id="{C2C5A510-4088-F25C-1707-E45545BC239B}"/>
                </a:ext>
              </a:extLst>
            </p:cNvPr>
            <p:cNvSpPr txBox="1"/>
            <p:nvPr/>
          </p:nvSpPr>
          <p:spPr>
            <a:xfrm>
              <a:off x="4233020" y="5650256"/>
              <a:ext cx="1384527" cy="307777"/>
            </a:xfrm>
            <a:prstGeom prst="rect">
              <a:avLst/>
            </a:prstGeom>
            <a:noFill/>
          </p:spPr>
          <p:txBody>
            <a:bodyPr wrap="square" rtlCol="0">
              <a:spAutoFit/>
            </a:bodyPr>
            <a:lstStyle/>
            <a:p>
              <a:pPr algn="ctr"/>
              <a:r>
                <a:rPr lang="en-US" sz="1400" dirty="0">
                  <a:solidFill>
                    <a:schemeClr val="accent1"/>
                  </a:solidFill>
                  <a:latin typeface="IntelOne Text Medium" panose="020B0703020203020204" pitchFamily="34" charset="0"/>
                </a:rPr>
                <a:t>Improvement</a:t>
              </a:r>
            </a:p>
          </p:txBody>
        </p:sp>
      </p:grpSp>
    </p:spTree>
    <p:extLst>
      <p:ext uri="{BB962C8B-B14F-4D97-AF65-F5344CB8AC3E}">
        <p14:creationId xmlns:p14="http://schemas.microsoft.com/office/powerpoint/2010/main" val="352689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1EACC-7285-75F8-CB69-D468C9AA2316}"/>
              </a:ext>
            </a:extLst>
          </p:cNvPr>
          <p:cNvSpPr>
            <a:spLocks noGrp="1"/>
          </p:cNvSpPr>
          <p:nvPr>
            <p:ph type="title"/>
          </p:nvPr>
        </p:nvSpPr>
        <p:spPr>
          <a:xfrm>
            <a:off x="381000" y="221694"/>
            <a:ext cx="10972800" cy="1199822"/>
          </a:xfrm>
        </p:spPr>
        <p:txBody>
          <a:bodyPr/>
          <a:lstStyle/>
          <a:p>
            <a:r>
              <a:rPr lang="en-US"/>
              <a:t>Factory Recon to Run in Intel’s Own Fabs</a:t>
            </a:r>
          </a:p>
        </p:txBody>
      </p:sp>
      <p:grpSp>
        <p:nvGrpSpPr>
          <p:cNvPr id="4" name="Group 3">
            <a:extLst>
              <a:ext uri="{FF2B5EF4-FFF2-40B4-BE49-F238E27FC236}">
                <a16:creationId xmlns:a16="http://schemas.microsoft.com/office/drawing/2014/main" id="{C7800550-AF9E-A0A9-07F4-58E181035815}"/>
              </a:ext>
            </a:extLst>
          </p:cNvPr>
          <p:cNvGrpSpPr/>
          <p:nvPr/>
        </p:nvGrpSpPr>
        <p:grpSpPr>
          <a:xfrm>
            <a:off x="4430011" y="1541016"/>
            <a:ext cx="6923789" cy="4109834"/>
            <a:chOff x="3362717" y="1230905"/>
            <a:chExt cx="7991084" cy="4743361"/>
          </a:xfrm>
        </p:grpSpPr>
        <p:grpSp>
          <p:nvGrpSpPr>
            <p:cNvPr id="425" name="Group 424">
              <a:extLst>
                <a:ext uri="{FF2B5EF4-FFF2-40B4-BE49-F238E27FC236}">
                  <a16:creationId xmlns:a16="http://schemas.microsoft.com/office/drawing/2014/main" id="{BCB59F13-F591-7885-F645-BA2BCA2CEE97}"/>
                </a:ext>
              </a:extLst>
            </p:cNvPr>
            <p:cNvGrpSpPr/>
            <p:nvPr/>
          </p:nvGrpSpPr>
          <p:grpSpPr>
            <a:xfrm>
              <a:off x="3398704" y="1230905"/>
              <a:ext cx="7955097" cy="4646412"/>
              <a:chOff x="588963" y="1250951"/>
              <a:chExt cx="7797800" cy="4554537"/>
            </a:xfrm>
          </p:grpSpPr>
          <p:sp>
            <p:nvSpPr>
              <p:cNvPr id="426" name="Freeform 8">
                <a:extLst>
                  <a:ext uri="{FF2B5EF4-FFF2-40B4-BE49-F238E27FC236}">
                    <a16:creationId xmlns:a16="http://schemas.microsoft.com/office/drawing/2014/main" id="{F3B9F01A-764C-92CC-1148-B3FADA55C66B}"/>
                  </a:ext>
                </a:extLst>
              </p:cNvPr>
              <p:cNvSpPr>
                <a:spLocks/>
              </p:cNvSpPr>
              <p:nvPr/>
            </p:nvSpPr>
            <p:spPr bwMode="auto">
              <a:xfrm>
                <a:off x="8297863" y="4702176"/>
                <a:ext cx="63500" cy="50800"/>
              </a:xfrm>
              <a:custGeom>
                <a:avLst/>
                <a:gdLst>
                  <a:gd name="T0" fmla="*/ 29 w 91"/>
                  <a:gd name="T1" fmla="*/ 0 h 74"/>
                  <a:gd name="T2" fmla="*/ 2 w 91"/>
                  <a:gd name="T3" fmla="*/ 13 h 74"/>
                  <a:gd name="T4" fmla="*/ 20 w 91"/>
                  <a:gd name="T5" fmla="*/ 34 h 74"/>
                  <a:gd name="T6" fmla="*/ 47 w 91"/>
                  <a:gd name="T7" fmla="*/ 55 h 74"/>
                  <a:gd name="T8" fmla="*/ 81 w 91"/>
                  <a:gd name="T9" fmla="*/ 70 h 74"/>
                  <a:gd name="T10" fmla="*/ 90 w 91"/>
                  <a:gd name="T11" fmla="*/ 49 h 74"/>
                  <a:gd name="T12" fmla="*/ 66 w 91"/>
                  <a:gd name="T13" fmla="*/ 13 h 74"/>
                  <a:gd name="T14" fmla="*/ 29 w 91"/>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74">
                    <a:moveTo>
                      <a:pt x="29" y="0"/>
                    </a:moveTo>
                    <a:cubicBezTo>
                      <a:pt x="22" y="1"/>
                      <a:pt x="3" y="5"/>
                      <a:pt x="2" y="13"/>
                    </a:cubicBezTo>
                    <a:cubicBezTo>
                      <a:pt x="0" y="20"/>
                      <a:pt x="15" y="29"/>
                      <a:pt x="20" y="34"/>
                    </a:cubicBezTo>
                    <a:cubicBezTo>
                      <a:pt x="26" y="40"/>
                      <a:pt x="40" y="51"/>
                      <a:pt x="47" y="55"/>
                    </a:cubicBezTo>
                    <a:cubicBezTo>
                      <a:pt x="55" y="60"/>
                      <a:pt x="72" y="74"/>
                      <a:pt x="81" y="70"/>
                    </a:cubicBezTo>
                    <a:cubicBezTo>
                      <a:pt x="86" y="68"/>
                      <a:pt x="91" y="55"/>
                      <a:pt x="90" y="49"/>
                    </a:cubicBezTo>
                    <a:cubicBezTo>
                      <a:pt x="89" y="38"/>
                      <a:pt x="74" y="19"/>
                      <a:pt x="66" y="13"/>
                    </a:cubicBezTo>
                    <a:cubicBezTo>
                      <a:pt x="58" y="7"/>
                      <a:pt x="39" y="0"/>
                      <a:pt x="29"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9">
                <a:extLst>
                  <a:ext uri="{FF2B5EF4-FFF2-40B4-BE49-F238E27FC236}">
                    <a16:creationId xmlns:a16="http://schemas.microsoft.com/office/drawing/2014/main" id="{7E5BF0CD-F9AB-AA50-310C-5E4F9F91151A}"/>
                  </a:ext>
                </a:extLst>
              </p:cNvPr>
              <p:cNvSpPr>
                <a:spLocks/>
              </p:cNvSpPr>
              <p:nvPr/>
            </p:nvSpPr>
            <p:spPr bwMode="auto">
              <a:xfrm>
                <a:off x="7931150" y="4162426"/>
                <a:ext cx="58738" cy="77788"/>
              </a:xfrm>
              <a:custGeom>
                <a:avLst/>
                <a:gdLst>
                  <a:gd name="T0" fmla="*/ 10 w 84"/>
                  <a:gd name="T1" fmla="*/ 13 h 113"/>
                  <a:gd name="T2" fmla="*/ 34 w 84"/>
                  <a:gd name="T3" fmla="*/ 62 h 113"/>
                  <a:gd name="T4" fmla="*/ 65 w 84"/>
                  <a:gd name="T5" fmla="*/ 111 h 113"/>
                  <a:gd name="T6" fmla="*/ 77 w 84"/>
                  <a:gd name="T7" fmla="*/ 50 h 113"/>
                  <a:gd name="T8" fmla="*/ 10 w 84"/>
                  <a:gd name="T9" fmla="*/ 13 h 113"/>
                </a:gdLst>
                <a:ahLst/>
                <a:cxnLst>
                  <a:cxn ang="0">
                    <a:pos x="T0" y="T1"/>
                  </a:cxn>
                  <a:cxn ang="0">
                    <a:pos x="T2" y="T3"/>
                  </a:cxn>
                  <a:cxn ang="0">
                    <a:pos x="T4" y="T5"/>
                  </a:cxn>
                  <a:cxn ang="0">
                    <a:pos x="T6" y="T7"/>
                  </a:cxn>
                  <a:cxn ang="0">
                    <a:pos x="T8" y="T9"/>
                  </a:cxn>
                </a:cxnLst>
                <a:rect l="0" t="0" r="r" b="b"/>
                <a:pathLst>
                  <a:path w="84" h="113">
                    <a:moveTo>
                      <a:pt x="10" y="13"/>
                    </a:moveTo>
                    <a:cubicBezTo>
                      <a:pt x="0" y="23"/>
                      <a:pt x="28" y="50"/>
                      <a:pt x="34" y="62"/>
                    </a:cubicBezTo>
                    <a:cubicBezTo>
                      <a:pt x="42" y="74"/>
                      <a:pt x="51" y="113"/>
                      <a:pt x="65" y="111"/>
                    </a:cubicBezTo>
                    <a:cubicBezTo>
                      <a:pt x="80" y="108"/>
                      <a:pt x="84" y="64"/>
                      <a:pt x="77" y="50"/>
                    </a:cubicBezTo>
                    <a:cubicBezTo>
                      <a:pt x="69" y="32"/>
                      <a:pt x="24" y="0"/>
                      <a:pt x="10" y="1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10">
                <a:extLst>
                  <a:ext uri="{FF2B5EF4-FFF2-40B4-BE49-F238E27FC236}">
                    <a16:creationId xmlns:a16="http://schemas.microsoft.com/office/drawing/2014/main" id="{FBF7A354-7BA7-4DA2-7185-13E7A67D64A0}"/>
                  </a:ext>
                </a:extLst>
              </p:cNvPr>
              <p:cNvSpPr>
                <a:spLocks/>
              </p:cNvSpPr>
              <p:nvPr/>
            </p:nvSpPr>
            <p:spPr bwMode="auto">
              <a:xfrm>
                <a:off x="7718425" y="4210051"/>
                <a:ext cx="201613" cy="209550"/>
              </a:xfrm>
              <a:custGeom>
                <a:avLst/>
                <a:gdLst>
                  <a:gd name="T0" fmla="*/ 42 w 292"/>
                  <a:gd name="T1" fmla="*/ 180 h 304"/>
                  <a:gd name="T2" fmla="*/ 0 w 292"/>
                  <a:gd name="T3" fmla="*/ 0 h 304"/>
                  <a:gd name="T4" fmla="*/ 37 w 292"/>
                  <a:gd name="T5" fmla="*/ 14 h 304"/>
                  <a:gd name="T6" fmla="*/ 95 w 292"/>
                  <a:gd name="T7" fmla="*/ 11 h 304"/>
                  <a:gd name="T8" fmla="*/ 95 w 292"/>
                  <a:gd name="T9" fmla="*/ 60 h 304"/>
                  <a:gd name="T10" fmla="*/ 132 w 292"/>
                  <a:gd name="T11" fmla="*/ 72 h 304"/>
                  <a:gd name="T12" fmla="*/ 141 w 292"/>
                  <a:gd name="T13" fmla="*/ 97 h 304"/>
                  <a:gd name="T14" fmla="*/ 172 w 292"/>
                  <a:gd name="T15" fmla="*/ 124 h 304"/>
                  <a:gd name="T16" fmla="*/ 190 w 292"/>
                  <a:gd name="T17" fmla="*/ 142 h 304"/>
                  <a:gd name="T18" fmla="*/ 184 w 292"/>
                  <a:gd name="T19" fmla="*/ 185 h 304"/>
                  <a:gd name="T20" fmla="*/ 211 w 292"/>
                  <a:gd name="T21" fmla="*/ 227 h 304"/>
                  <a:gd name="T22" fmla="*/ 260 w 292"/>
                  <a:gd name="T23" fmla="*/ 243 h 304"/>
                  <a:gd name="T24" fmla="*/ 287 w 292"/>
                  <a:gd name="T25" fmla="*/ 288 h 304"/>
                  <a:gd name="T26" fmla="*/ 233 w 292"/>
                  <a:gd name="T27" fmla="*/ 297 h 304"/>
                  <a:gd name="T28" fmla="*/ 178 w 292"/>
                  <a:gd name="T29" fmla="*/ 282 h 304"/>
                  <a:gd name="T30" fmla="*/ 132 w 292"/>
                  <a:gd name="T31" fmla="*/ 234 h 304"/>
                  <a:gd name="T32" fmla="*/ 98 w 292"/>
                  <a:gd name="T33" fmla="*/ 188 h 304"/>
                  <a:gd name="T34" fmla="*/ 42 w 292"/>
                  <a:gd name="T35" fmla="*/ 18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2" h="304">
                    <a:moveTo>
                      <a:pt x="42" y="180"/>
                    </a:moveTo>
                    <a:cubicBezTo>
                      <a:pt x="0" y="0"/>
                      <a:pt x="0" y="0"/>
                      <a:pt x="0" y="0"/>
                    </a:cubicBezTo>
                    <a:cubicBezTo>
                      <a:pt x="0" y="0"/>
                      <a:pt x="27" y="13"/>
                      <a:pt x="37" y="14"/>
                    </a:cubicBezTo>
                    <a:cubicBezTo>
                      <a:pt x="52" y="17"/>
                      <a:pt x="85" y="1"/>
                      <a:pt x="95" y="11"/>
                    </a:cubicBezTo>
                    <a:cubicBezTo>
                      <a:pt x="104" y="20"/>
                      <a:pt x="88" y="50"/>
                      <a:pt x="95" y="60"/>
                    </a:cubicBezTo>
                    <a:cubicBezTo>
                      <a:pt x="101" y="68"/>
                      <a:pt x="125" y="66"/>
                      <a:pt x="132" y="72"/>
                    </a:cubicBezTo>
                    <a:cubicBezTo>
                      <a:pt x="137" y="77"/>
                      <a:pt x="137" y="91"/>
                      <a:pt x="141" y="97"/>
                    </a:cubicBezTo>
                    <a:cubicBezTo>
                      <a:pt x="147" y="105"/>
                      <a:pt x="164" y="117"/>
                      <a:pt x="172" y="124"/>
                    </a:cubicBezTo>
                    <a:cubicBezTo>
                      <a:pt x="176" y="128"/>
                      <a:pt x="188" y="136"/>
                      <a:pt x="190" y="142"/>
                    </a:cubicBezTo>
                    <a:cubicBezTo>
                      <a:pt x="193" y="152"/>
                      <a:pt x="181" y="174"/>
                      <a:pt x="184" y="185"/>
                    </a:cubicBezTo>
                    <a:cubicBezTo>
                      <a:pt x="186" y="197"/>
                      <a:pt x="201" y="220"/>
                      <a:pt x="211" y="227"/>
                    </a:cubicBezTo>
                    <a:cubicBezTo>
                      <a:pt x="221" y="235"/>
                      <a:pt x="250" y="235"/>
                      <a:pt x="260" y="243"/>
                    </a:cubicBezTo>
                    <a:cubicBezTo>
                      <a:pt x="270" y="251"/>
                      <a:pt x="292" y="276"/>
                      <a:pt x="287" y="288"/>
                    </a:cubicBezTo>
                    <a:cubicBezTo>
                      <a:pt x="283" y="301"/>
                      <a:pt x="242" y="304"/>
                      <a:pt x="233" y="297"/>
                    </a:cubicBezTo>
                    <a:cubicBezTo>
                      <a:pt x="223" y="291"/>
                      <a:pt x="190" y="289"/>
                      <a:pt x="178" y="282"/>
                    </a:cubicBezTo>
                    <a:cubicBezTo>
                      <a:pt x="163" y="274"/>
                      <a:pt x="143" y="246"/>
                      <a:pt x="132" y="234"/>
                    </a:cubicBezTo>
                    <a:cubicBezTo>
                      <a:pt x="123" y="223"/>
                      <a:pt x="110" y="195"/>
                      <a:pt x="98" y="188"/>
                    </a:cubicBezTo>
                    <a:cubicBezTo>
                      <a:pt x="86" y="181"/>
                      <a:pt x="42" y="180"/>
                      <a:pt x="42" y="18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11">
                <a:extLst>
                  <a:ext uri="{FF2B5EF4-FFF2-40B4-BE49-F238E27FC236}">
                    <a16:creationId xmlns:a16="http://schemas.microsoft.com/office/drawing/2014/main" id="{68D29CCC-D838-057E-81C4-4FC6B5AD563C}"/>
                  </a:ext>
                </a:extLst>
              </p:cNvPr>
              <p:cNvSpPr>
                <a:spLocks/>
              </p:cNvSpPr>
              <p:nvPr/>
            </p:nvSpPr>
            <p:spPr bwMode="auto">
              <a:xfrm>
                <a:off x="7878763" y="4241801"/>
                <a:ext cx="71438" cy="57150"/>
              </a:xfrm>
              <a:custGeom>
                <a:avLst/>
                <a:gdLst>
                  <a:gd name="T0" fmla="*/ 10 w 104"/>
                  <a:gd name="T1" fmla="*/ 44 h 82"/>
                  <a:gd name="T2" fmla="*/ 4 w 104"/>
                  <a:gd name="T3" fmla="*/ 72 h 82"/>
                  <a:gd name="T4" fmla="*/ 43 w 104"/>
                  <a:gd name="T5" fmla="*/ 81 h 82"/>
                  <a:gd name="T6" fmla="*/ 83 w 104"/>
                  <a:gd name="T7" fmla="*/ 60 h 82"/>
                  <a:gd name="T8" fmla="*/ 101 w 104"/>
                  <a:gd name="T9" fmla="*/ 32 h 82"/>
                  <a:gd name="T10" fmla="*/ 98 w 104"/>
                  <a:gd name="T11" fmla="*/ 5 h 82"/>
                  <a:gd name="T12" fmla="*/ 68 w 104"/>
                  <a:gd name="T13" fmla="*/ 8 h 82"/>
                  <a:gd name="T14" fmla="*/ 62 w 104"/>
                  <a:gd name="T15" fmla="*/ 32 h 82"/>
                  <a:gd name="T16" fmla="*/ 10 w 104"/>
                  <a:gd name="T17" fmla="*/ 4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82">
                    <a:moveTo>
                      <a:pt x="10" y="44"/>
                    </a:moveTo>
                    <a:cubicBezTo>
                      <a:pt x="5" y="49"/>
                      <a:pt x="0" y="66"/>
                      <a:pt x="4" y="72"/>
                    </a:cubicBezTo>
                    <a:cubicBezTo>
                      <a:pt x="9" y="80"/>
                      <a:pt x="33" y="82"/>
                      <a:pt x="43" y="81"/>
                    </a:cubicBezTo>
                    <a:cubicBezTo>
                      <a:pt x="54" y="79"/>
                      <a:pt x="75" y="67"/>
                      <a:pt x="83" y="60"/>
                    </a:cubicBezTo>
                    <a:cubicBezTo>
                      <a:pt x="89" y="54"/>
                      <a:pt x="99" y="40"/>
                      <a:pt x="101" y="32"/>
                    </a:cubicBezTo>
                    <a:cubicBezTo>
                      <a:pt x="103" y="26"/>
                      <a:pt x="104" y="9"/>
                      <a:pt x="98" y="5"/>
                    </a:cubicBezTo>
                    <a:cubicBezTo>
                      <a:pt x="92" y="0"/>
                      <a:pt x="73" y="3"/>
                      <a:pt x="68" y="8"/>
                    </a:cubicBezTo>
                    <a:cubicBezTo>
                      <a:pt x="63" y="12"/>
                      <a:pt x="66" y="28"/>
                      <a:pt x="62" y="32"/>
                    </a:cubicBezTo>
                    <a:cubicBezTo>
                      <a:pt x="52" y="42"/>
                      <a:pt x="19" y="35"/>
                      <a:pt x="10" y="4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Oval 12">
                <a:extLst>
                  <a:ext uri="{FF2B5EF4-FFF2-40B4-BE49-F238E27FC236}">
                    <a16:creationId xmlns:a16="http://schemas.microsoft.com/office/drawing/2014/main" id="{9E674D00-56A6-AA16-D7CF-F1A4682AD12A}"/>
                  </a:ext>
                </a:extLst>
              </p:cNvPr>
              <p:cNvSpPr>
                <a:spLocks noChangeArrowheads="1"/>
              </p:cNvSpPr>
              <p:nvPr/>
            </p:nvSpPr>
            <p:spPr bwMode="auto">
              <a:xfrm>
                <a:off x="7993063" y="4264026"/>
                <a:ext cx="34925" cy="23813"/>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13">
                <a:extLst>
                  <a:ext uri="{FF2B5EF4-FFF2-40B4-BE49-F238E27FC236}">
                    <a16:creationId xmlns:a16="http://schemas.microsoft.com/office/drawing/2014/main" id="{23C7109C-1ED6-2784-E40A-69DBF3EBE918}"/>
                  </a:ext>
                </a:extLst>
              </p:cNvPr>
              <p:cNvSpPr>
                <a:spLocks/>
              </p:cNvSpPr>
              <p:nvPr/>
            </p:nvSpPr>
            <p:spPr bwMode="auto">
              <a:xfrm>
                <a:off x="6962775" y="4416426"/>
                <a:ext cx="968375" cy="825500"/>
              </a:xfrm>
              <a:custGeom>
                <a:avLst/>
                <a:gdLst>
                  <a:gd name="T0" fmla="*/ 730 w 1407"/>
                  <a:gd name="T1" fmla="*/ 81 h 1200"/>
                  <a:gd name="T2" fmla="*/ 635 w 1407"/>
                  <a:gd name="T3" fmla="*/ 123 h 1200"/>
                  <a:gd name="T4" fmla="*/ 626 w 1407"/>
                  <a:gd name="T5" fmla="*/ 181 h 1200"/>
                  <a:gd name="T6" fmla="*/ 568 w 1407"/>
                  <a:gd name="T7" fmla="*/ 160 h 1200"/>
                  <a:gd name="T8" fmla="*/ 492 w 1407"/>
                  <a:gd name="T9" fmla="*/ 148 h 1200"/>
                  <a:gd name="T10" fmla="*/ 455 w 1407"/>
                  <a:gd name="T11" fmla="*/ 205 h 1200"/>
                  <a:gd name="T12" fmla="*/ 406 w 1407"/>
                  <a:gd name="T13" fmla="*/ 248 h 1200"/>
                  <a:gd name="T14" fmla="*/ 388 w 1407"/>
                  <a:gd name="T15" fmla="*/ 275 h 1200"/>
                  <a:gd name="T16" fmla="*/ 360 w 1407"/>
                  <a:gd name="T17" fmla="*/ 309 h 1200"/>
                  <a:gd name="T18" fmla="*/ 260 w 1407"/>
                  <a:gd name="T19" fmla="*/ 394 h 1200"/>
                  <a:gd name="T20" fmla="*/ 80 w 1407"/>
                  <a:gd name="T21" fmla="*/ 485 h 1200"/>
                  <a:gd name="T22" fmla="*/ 28 w 1407"/>
                  <a:gd name="T23" fmla="*/ 604 h 1200"/>
                  <a:gd name="T24" fmla="*/ 46 w 1407"/>
                  <a:gd name="T25" fmla="*/ 647 h 1200"/>
                  <a:gd name="T26" fmla="*/ 6 w 1407"/>
                  <a:gd name="T27" fmla="*/ 659 h 1200"/>
                  <a:gd name="T28" fmla="*/ 46 w 1407"/>
                  <a:gd name="T29" fmla="*/ 762 h 1200"/>
                  <a:gd name="T30" fmla="*/ 46 w 1407"/>
                  <a:gd name="T31" fmla="*/ 842 h 1200"/>
                  <a:gd name="T32" fmla="*/ 67 w 1407"/>
                  <a:gd name="T33" fmla="*/ 921 h 1200"/>
                  <a:gd name="T34" fmla="*/ 34 w 1407"/>
                  <a:gd name="T35" fmla="*/ 951 h 1200"/>
                  <a:gd name="T36" fmla="*/ 92 w 1407"/>
                  <a:gd name="T37" fmla="*/ 1036 h 1200"/>
                  <a:gd name="T38" fmla="*/ 135 w 1407"/>
                  <a:gd name="T39" fmla="*/ 1024 h 1200"/>
                  <a:gd name="T40" fmla="*/ 208 w 1407"/>
                  <a:gd name="T41" fmla="*/ 1006 h 1200"/>
                  <a:gd name="T42" fmla="*/ 354 w 1407"/>
                  <a:gd name="T43" fmla="*/ 954 h 1200"/>
                  <a:gd name="T44" fmla="*/ 504 w 1407"/>
                  <a:gd name="T45" fmla="*/ 915 h 1200"/>
                  <a:gd name="T46" fmla="*/ 571 w 1407"/>
                  <a:gd name="T47" fmla="*/ 890 h 1200"/>
                  <a:gd name="T48" fmla="*/ 604 w 1407"/>
                  <a:gd name="T49" fmla="*/ 903 h 1200"/>
                  <a:gd name="T50" fmla="*/ 684 w 1407"/>
                  <a:gd name="T51" fmla="*/ 933 h 1200"/>
                  <a:gd name="T52" fmla="*/ 714 w 1407"/>
                  <a:gd name="T53" fmla="*/ 1021 h 1200"/>
                  <a:gd name="T54" fmla="*/ 763 w 1407"/>
                  <a:gd name="T55" fmla="*/ 1000 h 1200"/>
                  <a:gd name="T56" fmla="*/ 812 w 1407"/>
                  <a:gd name="T57" fmla="*/ 933 h 1200"/>
                  <a:gd name="T58" fmla="*/ 803 w 1407"/>
                  <a:gd name="T59" fmla="*/ 997 h 1200"/>
                  <a:gd name="T60" fmla="*/ 806 w 1407"/>
                  <a:gd name="T61" fmla="*/ 1030 h 1200"/>
                  <a:gd name="T62" fmla="*/ 827 w 1407"/>
                  <a:gd name="T63" fmla="*/ 991 h 1200"/>
                  <a:gd name="T64" fmla="*/ 833 w 1407"/>
                  <a:gd name="T65" fmla="*/ 1030 h 1200"/>
                  <a:gd name="T66" fmla="*/ 858 w 1407"/>
                  <a:gd name="T67" fmla="*/ 1079 h 1200"/>
                  <a:gd name="T68" fmla="*/ 879 w 1407"/>
                  <a:gd name="T69" fmla="*/ 1149 h 1200"/>
                  <a:gd name="T70" fmla="*/ 1044 w 1407"/>
                  <a:gd name="T71" fmla="*/ 1198 h 1200"/>
                  <a:gd name="T72" fmla="*/ 1205 w 1407"/>
                  <a:gd name="T73" fmla="*/ 1125 h 1200"/>
                  <a:gd name="T74" fmla="*/ 1279 w 1407"/>
                  <a:gd name="T75" fmla="*/ 1012 h 1200"/>
                  <a:gd name="T76" fmla="*/ 1367 w 1407"/>
                  <a:gd name="T77" fmla="*/ 893 h 1200"/>
                  <a:gd name="T78" fmla="*/ 1385 w 1407"/>
                  <a:gd name="T79" fmla="*/ 772 h 1200"/>
                  <a:gd name="T80" fmla="*/ 1404 w 1407"/>
                  <a:gd name="T81" fmla="*/ 613 h 1200"/>
                  <a:gd name="T82" fmla="*/ 1340 w 1407"/>
                  <a:gd name="T83" fmla="*/ 489 h 1200"/>
                  <a:gd name="T84" fmla="*/ 1282 w 1407"/>
                  <a:gd name="T85" fmla="*/ 403 h 1200"/>
                  <a:gd name="T86" fmla="*/ 1208 w 1407"/>
                  <a:gd name="T87" fmla="*/ 285 h 1200"/>
                  <a:gd name="T88" fmla="*/ 1141 w 1407"/>
                  <a:gd name="T89" fmla="*/ 148 h 1200"/>
                  <a:gd name="T90" fmla="*/ 1135 w 1407"/>
                  <a:gd name="T91" fmla="*/ 44 h 1200"/>
                  <a:gd name="T92" fmla="*/ 1074 w 1407"/>
                  <a:gd name="T93" fmla="*/ 44 h 1200"/>
                  <a:gd name="T94" fmla="*/ 1056 w 1407"/>
                  <a:gd name="T95" fmla="*/ 218 h 1200"/>
                  <a:gd name="T96" fmla="*/ 1022 w 1407"/>
                  <a:gd name="T97" fmla="*/ 278 h 1200"/>
                  <a:gd name="T98" fmla="*/ 943 w 1407"/>
                  <a:gd name="T99" fmla="*/ 245 h 1200"/>
                  <a:gd name="T100" fmla="*/ 867 w 1407"/>
                  <a:gd name="T101" fmla="*/ 199 h 1200"/>
                  <a:gd name="T102" fmla="*/ 855 w 1407"/>
                  <a:gd name="T103" fmla="*/ 151 h 1200"/>
                  <a:gd name="T104" fmla="*/ 885 w 1407"/>
                  <a:gd name="T105" fmla="*/ 111 h 1200"/>
                  <a:gd name="T106" fmla="*/ 852 w 1407"/>
                  <a:gd name="T107" fmla="*/ 59 h 1200"/>
                  <a:gd name="T108" fmla="*/ 754 w 1407"/>
                  <a:gd name="T109" fmla="*/ 29 h 1200"/>
                  <a:gd name="T110" fmla="*/ 696 w 1407"/>
                  <a:gd name="T111" fmla="*/ 38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7" h="1200">
                    <a:moveTo>
                      <a:pt x="720" y="50"/>
                    </a:moveTo>
                    <a:cubicBezTo>
                      <a:pt x="725" y="56"/>
                      <a:pt x="734" y="74"/>
                      <a:pt x="730" y="81"/>
                    </a:cubicBezTo>
                    <a:cubicBezTo>
                      <a:pt x="720" y="95"/>
                      <a:pt x="677" y="82"/>
                      <a:pt x="662" y="90"/>
                    </a:cubicBezTo>
                    <a:cubicBezTo>
                      <a:pt x="653" y="95"/>
                      <a:pt x="639" y="113"/>
                      <a:pt x="635" y="123"/>
                    </a:cubicBezTo>
                    <a:cubicBezTo>
                      <a:pt x="633" y="128"/>
                      <a:pt x="633" y="139"/>
                      <a:pt x="632" y="145"/>
                    </a:cubicBezTo>
                    <a:cubicBezTo>
                      <a:pt x="630" y="154"/>
                      <a:pt x="632" y="174"/>
                      <a:pt x="626" y="181"/>
                    </a:cubicBezTo>
                    <a:cubicBezTo>
                      <a:pt x="618" y="189"/>
                      <a:pt x="593" y="195"/>
                      <a:pt x="583" y="190"/>
                    </a:cubicBezTo>
                    <a:cubicBezTo>
                      <a:pt x="575" y="187"/>
                      <a:pt x="573" y="167"/>
                      <a:pt x="568" y="160"/>
                    </a:cubicBezTo>
                    <a:cubicBezTo>
                      <a:pt x="563" y="153"/>
                      <a:pt x="554" y="138"/>
                      <a:pt x="546" y="135"/>
                    </a:cubicBezTo>
                    <a:cubicBezTo>
                      <a:pt x="533" y="131"/>
                      <a:pt x="502" y="138"/>
                      <a:pt x="492" y="148"/>
                    </a:cubicBezTo>
                    <a:cubicBezTo>
                      <a:pt x="485" y="154"/>
                      <a:pt x="487" y="174"/>
                      <a:pt x="482" y="181"/>
                    </a:cubicBezTo>
                    <a:cubicBezTo>
                      <a:pt x="478" y="189"/>
                      <a:pt x="463" y="200"/>
                      <a:pt x="455" y="205"/>
                    </a:cubicBezTo>
                    <a:cubicBezTo>
                      <a:pt x="448" y="210"/>
                      <a:pt x="431" y="215"/>
                      <a:pt x="424" y="221"/>
                    </a:cubicBezTo>
                    <a:cubicBezTo>
                      <a:pt x="418" y="226"/>
                      <a:pt x="409" y="240"/>
                      <a:pt x="406" y="248"/>
                    </a:cubicBezTo>
                    <a:cubicBezTo>
                      <a:pt x="404" y="255"/>
                      <a:pt x="411" y="271"/>
                      <a:pt x="406" y="275"/>
                    </a:cubicBezTo>
                    <a:cubicBezTo>
                      <a:pt x="403" y="279"/>
                      <a:pt x="392" y="278"/>
                      <a:pt x="388" y="275"/>
                    </a:cubicBezTo>
                    <a:cubicBezTo>
                      <a:pt x="381" y="272"/>
                      <a:pt x="378" y="246"/>
                      <a:pt x="369" y="248"/>
                    </a:cubicBezTo>
                    <a:cubicBezTo>
                      <a:pt x="354" y="251"/>
                      <a:pt x="367" y="295"/>
                      <a:pt x="360" y="309"/>
                    </a:cubicBezTo>
                    <a:cubicBezTo>
                      <a:pt x="352" y="328"/>
                      <a:pt x="325" y="360"/>
                      <a:pt x="308" y="373"/>
                    </a:cubicBezTo>
                    <a:cubicBezTo>
                      <a:pt x="298" y="381"/>
                      <a:pt x="272" y="390"/>
                      <a:pt x="260" y="394"/>
                    </a:cubicBezTo>
                    <a:cubicBezTo>
                      <a:pt x="229" y="405"/>
                      <a:pt x="163" y="414"/>
                      <a:pt x="135" y="431"/>
                    </a:cubicBezTo>
                    <a:cubicBezTo>
                      <a:pt x="118" y="441"/>
                      <a:pt x="97" y="477"/>
                      <a:pt x="80" y="485"/>
                    </a:cubicBezTo>
                    <a:cubicBezTo>
                      <a:pt x="66" y="492"/>
                      <a:pt x="28" y="480"/>
                      <a:pt x="19" y="492"/>
                    </a:cubicBezTo>
                    <a:cubicBezTo>
                      <a:pt x="0" y="513"/>
                      <a:pt x="14" y="579"/>
                      <a:pt x="28" y="604"/>
                    </a:cubicBezTo>
                    <a:cubicBezTo>
                      <a:pt x="31" y="611"/>
                      <a:pt x="50" y="615"/>
                      <a:pt x="52" y="622"/>
                    </a:cubicBezTo>
                    <a:cubicBezTo>
                      <a:pt x="54" y="628"/>
                      <a:pt x="52" y="645"/>
                      <a:pt x="46" y="647"/>
                    </a:cubicBezTo>
                    <a:cubicBezTo>
                      <a:pt x="36" y="651"/>
                      <a:pt x="19" y="618"/>
                      <a:pt x="10" y="622"/>
                    </a:cubicBezTo>
                    <a:cubicBezTo>
                      <a:pt x="1" y="626"/>
                      <a:pt x="6" y="650"/>
                      <a:pt x="6" y="659"/>
                    </a:cubicBezTo>
                    <a:cubicBezTo>
                      <a:pt x="8" y="676"/>
                      <a:pt x="18" y="708"/>
                      <a:pt x="25" y="723"/>
                    </a:cubicBezTo>
                    <a:cubicBezTo>
                      <a:pt x="29" y="733"/>
                      <a:pt x="43" y="752"/>
                      <a:pt x="46" y="762"/>
                    </a:cubicBezTo>
                    <a:cubicBezTo>
                      <a:pt x="49" y="774"/>
                      <a:pt x="46" y="797"/>
                      <a:pt x="46" y="808"/>
                    </a:cubicBezTo>
                    <a:cubicBezTo>
                      <a:pt x="46" y="816"/>
                      <a:pt x="42" y="834"/>
                      <a:pt x="46" y="842"/>
                    </a:cubicBezTo>
                    <a:cubicBezTo>
                      <a:pt x="49" y="846"/>
                      <a:pt x="62" y="846"/>
                      <a:pt x="64" y="851"/>
                    </a:cubicBezTo>
                    <a:cubicBezTo>
                      <a:pt x="74" y="865"/>
                      <a:pt x="79" y="907"/>
                      <a:pt x="67" y="921"/>
                    </a:cubicBezTo>
                    <a:cubicBezTo>
                      <a:pt x="64" y="925"/>
                      <a:pt x="50" y="921"/>
                      <a:pt x="46" y="924"/>
                    </a:cubicBezTo>
                    <a:cubicBezTo>
                      <a:pt x="40" y="928"/>
                      <a:pt x="38" y="945"/>
                      <a:pt x="34" y="951"/>
                    </a:cubicBezTo>
                    <a:cubicBezTo>
                      <a:pt x="31" y="957"/>
                      <a:pt x="18" y="966"/>
                      <a:pt x="19" y="972"/>
                    </a:cubicBezTo>
                    <a:cubicBezTo>
                      <a:pt x="21" y="997"/>
                      <a:pt x="70" y="1026"/>
                      <a:pt x="92" y="1036"/>
                    </a:cubicBezTo>
                    <a:cubicBezTo>
                      <a:pt x="99" y="1040"/>
                      <a:pt x="115" y="1045"/>
                      <a:pt x="122" y="1043"/>
                    </a:cubicBezTo>
                    <a:cubicBezTo>
                      <a:pt x="127" y="1040"/>
                      <a:pt x="132" y="1029"/>
                      <a:pt x="135" y="1024"/>
                    </a:cubicBezTo>
                    <a:cubicBezTo>
                      <a:pt x="138" y="1018"/>
                      <a:pt x="143" y="1003"/>
                      <a:pt x="150" y="1000"/>
                    </a:cubicBezTo>
                    <a:cubicBezTo>
                      <a:pt x="163" y="994"/>
                      <a:pt x="193" y="1006"/>
                      <a:pt x="208" y="1006"/>
                    </a:cubicBezTo>
                    <a:cubicBezTo>
                      <a:pt x="239" y="1005"/>
                      <a:pt x="303" y="1004"/>
                      <a:pt x="330" y="988"/>
                    </a:cubicBezTo>
                    <a:cubicBezTo>
                      <a:pt x="339" y="982"/>
                      <a:pt x="347" y="962"/>
                      <a:pt x="354" y="954"/>
                    </a:cubicBezTo>
                    <a:cubicBezTo>
                      <a:pt x="362" y="946"/>
                      <a:pt x="380" y="931"/>
                      <a:pt x="391" y="927"/>
                    </a:cubicBezTo>
                    <a:cubicBezTo>
                      <a:pt x="417" y="916"/>
                      <a:pt x="478" y="927"/>
                      <a:pt x="504" y="915"/>
                    </a:cubicBezTo>
                    <a:cubicBezTo>
                      <a:pt x="511" y="911"/>
                      <a:pt x="518" y="896"/>
                      <a:pt x="525" y="893"/>
                    </a:cubicBezTo>
                    <a:cubicBezTo>
                      <a:pt x="536" y="889"/>
                      <a:pt x="559" y="892"/>
                      <a:pt x="571" y="890"/>
                    </a:cubicBezTo>
                    <a:cubicBezTo>
                      <a:pt x="579" y="889"/>
                      <a:pt x="595" y="880"/>
                      <a:pt x="601" y="884"/>
                    </a:cubicBezTo>
                    <a:cubicBezTo>
                      <a:pt x="605" y="887"/>
                      <a:pt x="601" y="899"/>
                      <a:pt x="604" y="903"/>
                    </a:cubicBezTo>
                    <a:cubicBezTo>
                      <a:pt x="614" y="911"/>
                      <a:pt x="644" y="900"/>
                      <a:pt x="656" y="906"/>
                    </a:cubicBezTo>
                    <a:cubicBezTo>
                      <a:pt x="665" y="910"/>
                      <a:pt x="678" y="925"/>
                      <a:pt x="684" y="933"/>
                    </a:cubicBezTo>
                    <a:cubicBezTo>
                      <a:pt x="692" y="943"/>
                      <a:pt x="707" y="964"/>
                      <a:pt x="711" y="976"/>
                    </a:cubicBezTo>
                    <a:cubicBezTo>
                      <a:pt x="715" y="986"/>
                      <a:pt x="705" y="1014"/>
                      <a:pt x="714" y="1021"/>
                    </a:cubicBezTo>
                    <a:cubicBezTo>
                      <a:pt x="718" y="1025"/>
                      <a:pt x="731" y="1020"/>
                      <a:pt x="736" y="1018"/>
                    </a:cubicBezTo>
                    <a:cubicBezTo>
                      <a:pt x="743" y="1015"/>
                      <a:pt x="757" y="1005"/>
                      <a:pt x="763" y="1000"/>
                    </a:cubicBezTo>
                    <a:cubicBezTo>
                      <a:pt x="771" y="993"/>
                      <a:pt x="784" y="978"/>
                      <a:pt x="791" y="969"/>
                    </a:cubicBezTo>
                    <a:cubicBezTo>
                      <a:pt x="797" y="961"/>
                      <a:pt x="802" y="931"/>
                      <a:pt x="812" y="933"/>
                    </a:cubicBezTo>
                    <a:cubicBezTo>
                      <a:pt x="819" y="935"/>
                      <a:pt x="816" y="956"/>
                      <a:pt x="815" y="963"/>
                    </a:cubicBezTo>
                    <a:cubicBezTo>
                      <a:pt x="814" y="972"/>
                      <a:pt x="807" y="989"/>
                      <a:pt x="803" y="997"/>
                    </a:cubicBezTo>
                    <a:cubicBezTo>
                      <a:pt x="799" y="1004"/>
                      <a:pt x="779" y="1016"/>
                      <a:pt x="781" y="1024"/>
                    </a:cubicBezTo>
                    <a:cubicBezTo>
                      <a:pt x="783" y="1030"/>
                      <a:pt x="800" y="1033"/>
                      <a:pt x="806" y="1030"/>
                    </a:cubicBezTo>
                    <a:cubicBezTo>
                      <a:pt x="812" y="1027"/>
                      <a:pt x="812" y="1012"/>
                      <a:pt x="815" y="1006"/>
                    </a:cubicBezTo>
                    <a:cubicBezTo>
                      <a:pt x="817" y="1002"/>
                      <a:pt x="823" y="989"/>
                      <a:pt x="827" y="991"/>
                    </a:cubicBezTo>
                    <a:cubicBezTo>
                      <a:pt x="831" y="992"/>
                      <a:pt x="827" y="1002"/>
                      <a:pt x="827" y="1006"/>
                    </a:cubicBezTo>
                    <a:cubicBezTo>
                      <a:pt x="828" y="1012"/>
                      <a:pt x="830" y="1025"/>
                      <a:pt x="833" y="1030"/>
                    </a:cubicBezTo>
                    <a:cubicBezTo>
                      <a:pt x="837" y="1037"/>
                      <a:pt x="851" y="1045"/>
                      <a:pt x="855" y="1052"/>
                    </a:cubicBezTo>
                    <a:cubicBezTo>
                      <a:pt x="858" y="1058"/>
                      <a:pt x="858" y="1072"/>
                      <a:pt x="858" y="1079"/>
                    </a:cubicBezTo>
                    <a:cubicBezTo>
                      <a:pt x="857" y="1089"/>
                      <a:pt x="843" y="1106"/>
                      <a:pt x="845" y="1116"/>
                    </a:cubicBezTo>
                    <a:cubicBezTo>
                      <a:pt x="848" y="1127"/>
                      <a:pt x="869" y="1143"/>
                      <a:pt x="879" y="1149"/>
                    </a:cubicBezTo>
                    <a:cubicBezTo>
                      <a:pt x="896" y="1160"/>
                      <a:pt x="936" y="1174"/>
                      <a:pt x="955" y="1180"/>
                    </a:cubicBezTo>
                    <a:cubicBezTo>
                      <a:pt x="977" y="1186"/>
                      <a:pt x="1021" y="1200"/>
                      <a:pt x="1044" y="1198"/>
                    </a:cubicBezTo>
                    <a:cubicBezTo>
                      <a:pt x="1060" y="1196"/>
                      <a:pt x="1090" y="1180"/>
                      <a:pt x="1105" y="1173"/>
                    </a:cubicBezTo>
                    <a:cubicBezTo>
                      <a:pt x="1130" y="1162"/>
                      <a:pt x="1187" y="1145"/>
                      <a:pt x="1205" y="1125"/>
                    </a:cubicBezTo>
                    <a:cubicBezTo>
                      <a:pt x="1219" y="1110"/>
                      <a:pt x="1221" y="1065"/>
                      <a:pt x="1233" y="1049"/>
                    </a:cubicBezTo>
                    <a:cubicBezTo>
                      <a:pt x="1241" y="1037"/>
                      <a:pt x="1270" y="1024"/>
                      <a:pt x="1279" y="1012"/>
                    </a:cubicBezTo>
                    <a:cubicBezTo>
                      <a:pt x="1290" y="998"/>
                      <a:pt x="1299" y="962"/>
                      <a:pt x="1309" y="948"/>
                    </a:cubicBezTo>
                    <a:cubicBezTo>
                      <a:pt x="1321" y="932"/>
                      <a:pt x="1354" y="908"/>
                      <a:pt x="1367" y="893"/>
                    </a:cubicBezTo>
                    <a:cubicBezTo>
                      <a:pt x="1372" y="888"/>
                      <a:pt x="1383" y="876"/>
                      <a:pt x="1385" y="869"/>
                    </a:cubicBezTo>
                    <a:cubicBezTo>
                      <a:pt x="1393" y="846"/>
                      <a:pt x="1383" y="796"/>
                      <a:pt x="1385" y="772"/>
                    </a:cubicBezTo>
                    <a:cubicBezTo>
                      <a:pt x="1388" y="739"/>
                      <a:pt x="1406" y="676"/>
                      <a:pt x="1407" y="644"/>
                    </a:cubicBezTo>
                    <a:cubicBezTo>
                      <a:pt x="1407" y="636"/>
                      <a:pt x="1406" y="620"/>
                      <a:pt x="1404" y="613"/>
                    </a:cubicBezTo>
                    <a:cubicBezTo>
                      <a:pt x="1397" y="597"/>
                      <a:pt x="1369" y="572"/>
                      <a:pt x="1361" y="556"/>
                    </a:cubicBezTo>
                    <a:cubicBezTo>
                      <a:pt x="1353" y="540"/>
                      <a:pt x="1351" y="502"/>
                      <a:pt x="1340" y="489"/>
                    </a:cubicBezTo>
                    <a:cubicBezTo>
                      <a:pt x="1331" y="479"/>
                      <a:pt x="1302" y="477"/>
                      <a:pt x="1294" y="467"/>
                    </a:cubicBezTo>
                    <a:cubicBezTo>
                      <a:pt x="1284" y="454"/>
                      <a:pt x="1291" y="416"/>
                      <a:pt x="1282" y="403"/>
                    </a:cubicBezTo>
                    <a:cubicBezTo>
                      <a:pt x="1270" y="387"/>
                      <a:pt x="1222" y="383"/>
                      <a:pt x="1212" y="367"/>
                    </a:cubicBezTo>
                    <a:cubicBezTo>
                      <a:pt x="1201" y="349"/>
                      <a:pt x="1212" y="305"/>
                      <a:pt x="1208" y="285"/>
                    </a:cubicBezTo>
                    <a:cubicBezTo>
                      <a:pt x="1205" y="262"/>
                      <a:pt x="1195" y="216"/>
                      <a:pt x="1184" y="196"/>
                    </a:cubicBezTo>
                    <a:cubicBezTo>
                      <a:pt x="1176" y="182"/>
                      <a:pt x="1150" y="162"/>
                      <a:pt x="1141" y="148"/>
                    </a:cubicBezTo>
                    <a:cubicBezTo>
                      <a:pt x="1132" y="132"/>
                      <a:pt x="1116" y="98"/>
                      <a:pt x="1117" y="81"/>
                    </a:cubicBezTo>
                    <a:cubicBezTo>
                      <a:pt x="1118" y="70"/>
                      <a:pt x="1137" y="54"/>
                      <a:pt x="1135" y="44"/>
                    </a:cubicBezTo>
                    <a:cubicBezTo>
                      <a:pt x="1134" y="30"/>
                      <a:pt x="1113" y="0"/>
                      <a:pt x="1099" y="1"/>
                    </a:cubicBezTo>
                    <a:cubicBezTo>
                      <a:pt x="1086" y="3"/>
                      <a:pt x="1081" y="34"/>
                      <a:pt x="1074" y="44"/>
                    </a:cubicBezTo>
                    <a:cubicBezTo>
                      <a:pt x="1069" y="51"/>
                      <a:pt x="1056" y="63"/>
                      <a:pt x="1053" y="72"/>
                    </a:cubicBezTo>
                    <a:cubicBezTo>
                      <a:pt x="1041" y="106"/>
                      <a:pt x="1065" y="182"/>
                      <a:pt x="1056" y="218"/>
                    </a:cubicBezTo>
                    <a:cubicBezTo>
                      <a:pt x="1053" y="228"/>
                      <a:pt x="1040" y="245"/>
                      <a:pt x="1035" y="254"/>
                    </a:cubicBezTo>
                    <a:cubicBezTo>
                      <a:pt x="1031" y="260"/>
                      <a:pt x="1028" y="275"/>
                      <a:pt x="1022" y="278"/>
                    </a:cubicBezTo>
                    <a:cubicBezTo>
                      <a:pt x="1013" y="284"/>
                      <a:pt x="990" y="282"/>
                      <a:pt x="980" y="278"/>
                    </a:cubicBezTo>
                    <a:cubicBezTo>
                      <a:pt x="968" y="274"/>
                      <a:pt x="954" y="252"/>
                      <a:pt x="943" y="245"/>
                    </a:cubicBezTo>
                    <a:cubicBezTo>
                      <a:pt x="933" y="238"/>
                      <a:pt x="908" y="233"/>
                      <a:pt x="897" y="227"/>
                    </a:cubicBezTo>
                    <a:cubicBezTo>
                      <a:pt x="889" y="221"/>
                      <a:pt x="875" y="205"/>
                      <a:pt x="867" y="199"/>
                    </a:cubicBezTo>
                    <a:cubicBezTo>
                      <a:pt x="860" y="195"/>
                      <a:pt x="842" y="194"/>
                      <a:pt x="839" y="187"/>
                    </a:cubicBezTo>
                    <a:cubicBezTo>
                      <a:pt x="836" y="178"/>
                      <a:pt x="851" y="160"/>
                      <a:pt x="855" y="151"/>
                    </a:cubicBezTo>
                    <a:cubicBezTo>
                      <a:pt x="857" y="143"/>
                      <a:pt x="858" y="126"/>
                      <a:pt x="864" y="120"/>
                    </a:cubicBezTo>
                    <a:cubicBezTo>
                      <a:pt x="868" y="116"/>
                      <a:pt x="881" y="115"/>
                      <a:pt x="885" y="111"/>
                    </a:cubicBezTo>
                    <a:cubicBezTo>
                      <a:pt x="893" y="103"/>
                      <a:pt x="906" y="78"/>
                      <a:pt x="900" y="68"/>
                    </a:cubicBezTo>
                    <a:cubicBezTo>
                      <a:pt x="894" y="58"/>
                      <a:pt x="864" y="61"/>
                      <a:pt x="852" y="59"/>
                    </a:cubicBezTo>
                    <a:cubicBezTo>
                      <a:pt x="840" y="58"/>
                      <a:pt x="817" y="59"/>
                      <a:pt x="806" y="56"/>
                    </a:cubicBezTo>
                    <a:cubicBezTo>
                      <a:pt x="792" y="52"/>
                      <a:pt x="768" y="33"/>
                      <a:pt x="754" y="29"/>
                    </a:cubicBezTo>
                    <a:cubicBezTo>
                      <a:pt x="741" y="25"/>
                      <a:pt x="710" y="15"/>
                      <a:pt x="699" y="23"/>
                    </a:cubicBezTo>
                    <a:cubicBezTo>
                      <a:pt x="696" y="25"/>
                      <a:pt x="694" y="35"/>
                      <a:pt x="696" y="38"/>
                    </a:cubicBezTo>
                    <a:cubicBezTo>
                      <a:pt x="699" y="44"/>
                      <a:pt x="716" y="45"/>
                      <a:pt x="720" y="5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14">
                <a:extLst>
                  <a:ext uri="{FF2B5EF4-FFF2-40B4-BE49-F238E27FC236}">
                    <a16:creationId xmlns:a16="http://schemas.microsoft.com/office/drawing/2014/main" id="{EEC87A9A-0226-520D-96B9-B8E4D387AD47}"/>
                  </a:ext>
                </a:extLst>
              </p:cNvPr>
              <p:cNvSpPr>
                <a:spLocks/>
              </p:cNvSpPr>
              <p:nvPr/>
            </p:nvSpPr>
            <p:spPr bwMode="auto">
              <a:xfrm>
                <a:off x="7634288" y="5302251"/>
                <a:ext cx="98425" cy="90488"/>
              </a:xfrm>
              <a:custGeom>
                <a:avLst/>
                <a:gdLst>
                  <a:gd name="T0" fmla="*/ 22 w 142"/>
                  <a:gd name="T1" fmla="*/ 7 h 130"/>
                  <a:gd name="T2" fmla="*/ 68 w 142"/>
                  <a:gd name="T3" fmla="*/ 16 h 130"/>
                  <a:gd name="T4" fmla="*/ 135 w 142"/>
                  <a:gd name="T5" fmla="*/ 16 h 130"/>
                  <a:gd name="T6" fmla="*/ 132 w 142"/>
                  <a:gd name="T7" fmla="*/ 56 h 130"/>
                  <a:gd name="T8" fmla="*/ 107 w 142"/>
                  <a:gd name="T9" fmla="*/ 86 h 130"/>
                  <a:gd name="T10" fmla="*/ 104 w 142"/>
                  <a:gd name="T11" fmla="*/ 117 h 130"/>
                  <a:gd name="T12" fmla="*/ 68 w 142"/>
                  <a:gd name="T13" fmla="*/ 126 h 130"/>
                  <a:gd name="T14" fmla="*/ 40 w 142"/>
                  <a:gd name="T15" fmla="*/ 129 h 130"/>
                  <a:gd name="T16" fmla="*/ 13 w 142"/>
                  <a:gd name="T17" fmla="*/ 114 h 130"/>
                  <a:gd name="T18" fmla="*/ 22 w 142"/>
                  <a:gd name="T19" fmla="*/ 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30">
                    <a:moveTo>
                      <a:pt x="22" y="7"/>
                    </a:moveTo>
                    <a:cubicBezTo>
                      <a:pt x="31" y="0"/>
                      <a:pt x="56" y="15"/>
                      <a:pt x="68" y="16"/>
                    </a:cubicBezTo>
                    <a:cubicBezTo>
                      <a:pt x="84" y="18"/>
                      <a:pt x="123" y="4"/>
                      <a:pt x="135" y="16"/>
                    </a:cubicBezTo>
                    <a:cubicBezTo>
                      <a:pt x="142" y="24"/>
                      <a:pt x="135" y="47"/>
                      <a:pt x="132" y="56"/>
                    </a:cubicBezTo>
                    <a:cubicBezTo>
                      <a:pt x="128" y="65"/>
                      <a:pt x="111" y="77"/>
                      <a:pt x="107" y="86"/>
                    </a:cubicBezTo>
                    <a:cubicBezTo>
                      <a:pt x="105" y="93"/>
                      <a:pt x="109" y="111"/>
                      <a:pt x="104" y="117"/>
                    </a:cubicBezTo>
                    <a:cubicBezTo>
                      <a:pt x="98" y="124"/>
                      <a:pt x="77" y="124"/>
                      <a:pt x="68" y="126"/>
                    </a:cubicBezTo>
                    <a:cubicBezTo>
                      <a:pt x="61" y="127"/>
                      <a:pt x="47" y="130"/>
                      <a:pt x="40" y="129"/>
                    </a:cubicBezTo>
                    <a:cubicBezTo>
                      <a:pt x="33" y="127"/>
                      <a:pt x="17" y="121"/>
                      <a:pt x="13" y="114"/>
                    </a:cubicBezTo>
                    <a:cubicBezTo>
                      <a:pt x="0" y="90"/>
                      <a:pt x="1" y="23"/>
                      <a:pt x="22" y="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15">
                <a:extLst>
                  <a:ext uri="{FF2B5EF4-FFF2-40B4-BE49-F238E27FC236}">
                    <a16:creationId xmlns:a16="http://schemas.microsoft.com/office/drawing/2014/main" id="{98F78A82-2FC6-951C-C36A-CF40DE167DC6}"/>
                  </a:ext>
                </a:extLst>
              </p:cNvPr>
              <p:cNvSpPr>
                <a:spLocks/>
              </p:cNvSpPr>
              <p:nvPr/>
            </p:nvSpPr>
            <p:spPr bwMode="auto">
              <a:xfrm>
                <a:off x="8262938" y="4824413"/>
                <a:ext cx="112713" cy="227013"/>
              </a:xfrm>
              <a:custGeom>
                <a:avLst/>
                <a:gdLst>
                  <a:gd name="T0" fmla="*/ 14 w 163"/>
                  <a:gd name="T1" fmla="*/ 5 h 329"/>
                  <a:gd name="T2" fmla="*/ 14 w 163"/>
                  <a:gd name="T3" fmla="*/ 45 h 329"/>
                  <a:gd name="T4" fmla="*/ 33 w 163"/>
                  <a:gd name="T5" fmla="*/ 87 h 329"/>
                  <a:gd name="T6" fmla="*/ 51 w 163"/>
                  <a:gd name="T7" fmla="*/ 121 h 329"/>
                  <a:gd name="T8" fmla="*/ 36 w 163"/>
                  <a:gd name="T9" fmla="*/ 166 h 329"/>
                  <a:gd name="T10" fmla="*/ 2 w 163"/>
                  <a:gd name="T11" fmla="*/ 206 h 329"/>
                  <a:gd name="T12" fmla="*/ 5 w 163"/>
                  <a:gd name="T13" fmla="*/ 233 h 329"/>
                  <a:gd name="T14" fmla="*/ 17 w 163"/>
                  <a:gd name="T15" fmla="*/ 309 h 329"/>
                  <a:gd name="T16" fmla="*/ 51 w 163"/>
                  <a:gd name="T17" fmla="*/ 325 h 329"/>
                  <a:gd name="T18" fmla="*/ 60 w 163"/>
                  <a:gd name="T19" fmla="*/ 273 h 329"/>
                  <a:gd name="T20" fmla="*/ 94 w 163"/>
                  <a:gd name="T21" fmla="*/ 239 h 329"/>
                  <a:gd name="T22" fmla="*/ 149 w 163"/>
                  <a:gd name="T23" fmla="*/ 209 h 329"/>
                  <a:gd name="T24" fmla="*/ 161 w 163"/>
                  <a:gd name="T25" fmla="*/ 169 h 329"/>
                  <a:gd name="T26" fmla="*/ 158 w 163"/>
                  <a:gd name="T27" fmla="*/ 139 h 329"/>
                  <a:gd name="T28" fmla="*/ 100 w 163"/>
                  <a:gd name="T29" fmla="*/ 139 h 329"/>
                  <a:gd name="T30" fmla="*/ 97 w 163"/>
                  <a:gd name="T31" fmla="*/ 93 h 329"/>
                  <a:gd name="T32" fmla="*/ 78 w 163"/>
                  <a:gd name="T33" fmla="*/ 93 h 329"/>
                  <a:gd name="T34" fmla="*/ 57 w 163"/>
                  <a:gd name="T35" fmla="*/ 84 h 329"/>
                  <a:gd name="T36" fmla="*/ 60 w 163"/>
                  <a:gd name="T37" fmla="*/ 38 h 329"/>
                  <a:gd name="T38" fmla="*/ 48 w 163"/>
                  <a:gd name="T39" fmla="*/ 11 h 329"/>
                  <a:gd name="T40" fmla="*/ 14 w 163"/>
                  <a:gd name="T41" fmla="*/ 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329">
                    <a:moveTo>
                      <a:pt x="14" y="5"/>
                    </a:moveTo>
                    <a:cubicBezTo>
                      <a:pt x="7" y="11"/>
                      <a:pt x="12" y="35"/>
                      <a:pt x="14" y="45"/>
                    </a:cubicBezTo>
                    <a:cubicBezTo>
                      <a:pt x="17" y="56"/>
                      <a:pt x="28" y="77"/>
                      <a:pt x="33" y="87"/>
                    </a:cubicBezTo>
                    <a:cubicBezTo>
                      <a:pt x="37" y="96"/>
                      <a:pt x="50" y="111"/>
                      <a:pt x="51" y="121"/>
                    </a:cubicBezTo>
                    <a:cubicBezTo>
                      <a:pt x="52" y="133"/>
                      <a:pt x="42" y="156"/>
                      <a:pt x="36" y="166"/>
                    </a:cubicBezTo>
                    <a:cubicBezTo>
                      <a:pt x="29" y="178"/>
                      <a:pt x="6" y="193"/>
                      <a:pt x="2" y="206"/>
                    </a:cubicBezTo>
                    <a:cubicBezTo>
                      <a:pt x="0" y="212"/>
                      <a:pt x="4" y="226"/>
                      <a:pt x="5" y="233"/>
                    </a:cubicBezTo>
                    <a:cubicBezTo>
                      <a:pt x="8" y="252"/>
                      <a:pt x="6" y="294"/>
                      <a:pt x="17" y="309"/>
                    </a:cubicBezTo>
                    <a:cubicBezTo>
                      <a:pt x="23" y="317"/>
                      <a:pt x="43" y="329"/>
                      <a:pt x="51" y="325"/>
                    </a:cubicBezTo>
                    <a:cubicBezTo>
                      <a:pt x="63" y="318"/>
                      <a:pt x="54" y="284"/>
                      <a:pt x="60" y="273"/>
                    </a:cubicBezTo>
                    <a:cubicBezTo>
                      <a:pt x="66" y="262"/>
                      <a:pt x="84" y="246"/>
                      <a:pt x="94" y="239"/>
                    </a:cubicBezTo>
                    <a:cubicBezTo>
                      <a:pt x="106" y="230"/>
                      <a:pt x="139" y="221"/>
                      <a:pt x="149" y="209"/>
                    </a:cubicBezTo>
                    <a:cubicBezTo>
                      <a:pt x="155" y="201"/>
                      <a:pt x="160" y="180"/>
                      <a:pt x="161" y="169"/>
                    </a:cubicBezTo>
                    <a:cubicBezTo>
                      <a:pt x="162" y="162"/>
                      <a:pt x="163" y="144"/>
                      <a:pt x="158" y="139"/>
                    </a:cubicBezTo>
                    <a:cubicBezTo>
                      <a:pt x="147" y="129"/>
                      <a:pt x="110" y="149"/>
                      <a:pt x="100" y="139"/>
                    </a:cubicBezTo>
                    <a:cubicBezTo>
                      <a:pt x="91" y="131"/>
                      <a:pt x="105" y="101"/>
                      <a:pt x="97" y="93"/>
                    </a:cubicBezTo>
                    <a:cubicBezTo>
                      <a:pt x="93" y="90"/>
                      <a:pt x="83" y="94"/>
                      <a:pt x="78" y="93"/>
                    </a:cubicBezTo>
                    <a:cubicBezTo>
                      <a:pt x="73" y="92"/>
                      <a:pt x="60" y="89"/>
                      <a:pt x="57" y="84"/>
                    </a:cubicBezTo>
                    <a:cubicBezTo>
                      <a:pt x="51" y="74"/>
                      <a:pt x="62" y="50"/>
                      <a:pt x="60" y="38"/>
                    </a:cubicBezTo>
                    <a:cubicBezTo>
                      <a:pt x="59" y="31"/>
                      <a:pt x="54" y="16"/>
                      <a:pt x="48" y="11"/>
                    </a:cubicBezTo>
                    <a:cubicBezTo>
                      <a:pt x="41" y="6"/>
                      <a:pt x="21" y="0"/>
                      <a:pt x="14" y="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16">
                <a:extLst>
                  <a:ext uri="{FF2B5EF4-FFF2-40B4-BE49-F238E27FC236}">
                    <a16:creationId xmlns:a16="http://schemas.microsoft.com/office/drawing/2014/main" id="{705DE612-54DE-8F1F-D032-0D1E1CF1A60F}"/>
                  </a:ext>
                </a:extLst>
              </p:cNvPr>
              <p:cNvSpPr>
                <a:spLocks/>
              </p:cNvSpPr>
              <p:nvPr/>
            </p:nvSpPr>
            <p:spPr bwMode="auto">
              <a:xfrm>
                <a:off x="8039100" y="5005388"/>
                <a:ext cx="212725" cy="215900"/>
              </a:xfrm>
              <a:custGeom>
                <a:avLst/>
                <a:gdLst>
                  <a:gd name="T0" fmla="*/ 241 w 310"/>
                  <a:gd name="T1" fmla="*/ 9 h 314"/>
                  <a:gd name="T2" fmla="*/ 235 w 310"/>
                  <a:gd name="T3" fmla="*/ 58 h 314"/>
                  <a:gd name="T4" fmla="*/ 186 w 310"/>
                  <a:gd name="T5" fmla="*/ 82 h 314"/>
                  <a:gd name="T6" fmla="*/ 149 w 310"/>
                  <a:gd name="T7" fmla="*/ 131 h 314"/>
                  <a:gd name="T8" fmla="*/ 61 w 310"/>
                  <a:gd name="T9" fmla="*/ 170 h 314"/>
                  <a:gd name="T10" fmla="*/ 3 w 310"/>
                  <a:gd name="T11" fmla="*/ 225 h 314"/>
                  <a:gd name="T12" fmla="*/ 15 w 310"/>
                  <a:gd name="T13" fmla="*/ 261 h 314"/>
                  <a:gd name="T14" fmla="*/ 67 w 310"/>
                  <a:gd name="T15" fmla="*/ 313 h 314"/>
                  <a:gd name="T16" fmla="*/ 134 w 310"/>
                  <a:gd name="T17" fmla="*/ 255 h 314"/>
                  <a:gd name="T18" fmla="*/ 155 w 310"/>
                  <a:gd name="T19" fmla="*/ 204 h 314"/>
                  <a:gd name="T20" fmla="*/ 204 w 310"/>
                  <a:gd name="T21" fmla="*/ 167 h 314"/>
                  <a:gd name="T22" fmla="*/ 231 w 310"/>
                  <a:gd name="T23" fmla="*/ 167 h 314"/>
                  <a:gd name="T24" fmla="*/ 247 w 310"/>
                  <a:gd name="T25" fmla="*/ 124 h 314"/>
                  <a:gd name="T26" fmla="*/ 277 w 310"/>
                  <a:gd name="T27" fmla="*/ 88 h 314"/>
                  <a:gd name="T28" fmla="*/ 308 w 310"/>
                  <a:gd name="T29" fmla="*/ 58 h 314"/>
                  <a:gd name="T30" fmla="*/ 296 w 310"/>
                  <a:gd name="T31" fmla="*/ 18 h 314"/>
                  <a:gd name="T32" fmla="*/ 277 w 310"/>
                  <a:gd name="T33" fmla="*/ 39 h 314"/>
                  <a:gd name="T34" fmla="*/ 274 w 310"/>
                  <a:gd name="T35" fmla="*/ 6 h 314"/>
                  <a:gd name="T36" fmla="*/ 241 w 310"/>
                  <a:gd name="T37" fmla="*/ 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314">
                    <a:moveTo>
                      <a:pt x="241" y="9"/>
                    </a:moveTo>
                    <a:cubicBezTo>
                      <a:pt x="232" y="17"/>
                      <a:pt x="242" y="47"/>
                      <a:pt x="235" y="58"/>
                    </a:cubicBezTo>
                    <a:cubicBezTo>
                      <a:pt x="227" y="69"/>
                      <a:pt x="196" y="73"/>
                      <a:pt x="186" y="82"/>
                    </a:cubicBezTo>
                    <a:cubicBezTo>
                      <a:pt x="174" y="92"/>
                      <a:pt x="161" y="121"/>
                      <a:pt x="149" y="131"/>
                    </a:cubicBezTo>
                    <a:cubicBezTo>
                      <a:pt x="130" y="146"/>
                      <a:pt x="81" y="157"/>
                      <a:pt x="61" y="170"/>
                    </a:cubicBezTo>
                    <a:cubicBezTo>
                      <a:pt x="44" y="181"/>
                      <a:pt x="8" y="206"/>
                      <a:pt x="3" y="225"/>
                    </a:cubicBezTo>
                    <a:cubicBezTo>
                      <a:pt x="0" y="234"/>
                      <a:pt x="10" y="253"/>
                      <a:pt x="15" y="261"/>
                    </a:cubicBezTo>
                    <a:cubicBezTo>
                      <a:pt x="25" y="277"/>
                      <a:pt x="48" y="313"/>
                      <a:pt x="67" y="313"/>
                    </a:cubicBezTo>
                    <a:cubicBezTo>
                      <a:pt x="89" y="314"/>
                      <a:pt x="121" y="273"/>
                      <a:pt x="134" y="255"/>
                    </a:cubicBezTo>
                    <a:cubicBezTo>
                      <a:pt x="142" y="244"/>
                      <a:pt x="147" y="215"/>
                      <a:pt x="155" y="204"/>
                    </a:cubicBezTo>
                    <a:cubicBezTo>
                      <a:pt x="165" y="192"/>
                      <a:pt x="190" y="172"/>
                      <a:pt x="204" y="167"/>
                    </a:cubicBezTo>
                    <a:cubicBezTo>
                      <a:pt x="211" y="165"/>
                      <a:pt x="226" y="171"/>
                      <a:pt x="231" y="167"/>
                    </a:cubicBezTo>
                    <a:cubicBezTo>
                      <a:pt x="241" y="161"/>
                      <a:pt x="241" y="134"/>
                      <a:pt x="247" y="124"/>
                    </a:cubicBezTo>
                    <a:cubicBezTo>
                      <a:pt x="253" y="114"/>
                      <a:pt x="269" y="97"/>
                      <a:pt x="277" y="88"/>
                    </a:cubicBezTo>
                    <a:cubicBezTo>
                      <a:pt x="285" y="80"/>
                      <a:pt x="305" y="68"/>
                      <a:pt x="308" y="58"/>
                    </a:cubicBezTo>
                    <a:cubicBezTo>
                      <a:pt x="310" y="47"/>
                      <a:pt x="306" y="20"/>
                      <a:pt x="296" y="18"/>
                    </a:cubicBezTo>
                    <a:cubicBezTo>
                      <a:pt x="289" y="17"/>
                      <a:pt x="284" y="41"/>
                      <a:pt x="277" y="39"/>
                    </a:cubicBezTo>
                    <a:cubicBezTo>
                      <a:pt x="269" y="37"/>
                      <a:pt x="281" y="11"/>
                      <a:pt x="274" y="6"/>
                    </a:cubicBezTo>
                    <a:cubicBezTo>
                      <a:pt x="268" y="0"/>
                      <a:pt x="247" y="3"/>
                      <a:pt x="241" y="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17">
                <a:extLst>
                  <a:ext uri="{FF2B5EF4-FFF2-40B4-BE49-F238E27FC236}">
                    <a16:creationId xmlns:a16="http://schemas.microsoft.com/office/drawing/2014/main" id="{C05E1531-35F2-5441-1D1F-3CAED85C6815}"/>
                  </a:ext>
                </a:extLst>
              </p:cNvPr>
              <p:cNvSpPr>
                <a:spLocks/>
              </p:cNvSpPr>
              <p:nvPr/>
            </p:nvSpPr>
            <p:spPr bwMode="auto">
              <a:xfrm>
                <a:off x="5981700" y="2538413"/>
                <a:ext cx="1377950" cy="1023938"/>
              </a:xfrm>
              <a:custGeom>
                <a:avLst/>
                <a:gdLst>
                  <a:gd name="T0" fmla="*/ 1971 w 2001"/>
                  <a:gd name="T1" fmla="*/ 424 h 1489"/>
                  <a:gd name="T2" fmla="*/ 1924 w 2001"/>
                  <a:gd name="T3" fmla="*/ 496 h 1489"/>
                  <a:gd name="T4" fmla="*/ 1919 w 2001"/>
                  <a:gd name="T5" fmla="*/ 528 h 1489"/>
                  <a:gd name="T6" fmla="*/ 1894 w 2001"/>
                  <a:gd name="T7" fmla="*/ 536 h 1489"/>
                  <a:gd name="T8" fmla="*/ 1850 w 2001"/>
                  <a:gd name="T9" fmla="*/ 579 h 1489"/>
                  <a:gd name="T10" fmla="*/ 1766 w 2001"/>
                  <a:gd name="T11" fmla="*/ 625 h 1489"/>
                  <a:gd name="T12" fmla="*/ 1757 w 2001"/>
                  <a:gd name="T13" fmla="*/ 632 h 1489"/>
                  <a:gd name="T14" fmla="*/ 1690 w 2001"/>
                  <a:gd name="T15" fmla="*/ 674 h 1489"/>
                  <a:gd name="T16" fmla="*/ 1611 w 2001"/>
                  <a:gd name="T17" fmla="*/ 607 h 1489"/>
                  <a:gd name="T18" fmla="*/ 1525 w 2001"/>
                  <a:gd name="T19" fmla="*/ 725 h 1489"/>
                  <a:gd name="T20" fmla="*/ 1678 w 2001"/>
                  <a:gd name="T21" fmla="*/ 738 h 1489"/>
                  <a:gd name="T22" fmla="*/ 1620 w 2001"/>
                  <a:gd name="T23" fmla="*/ 881 h 1489"/>
                  <a:gd name="T24" fmla="*/ 1705 w 2001"/>
                  <a:gd name="T25" fmla="*/ 1069 h 1489"/>
                  <a:gd name="T26" fmla="*/ 1659 w 2001"/>
                  <a:gd name="T27" fmla="*/ 1240 h 1489"/>
                  <a:gd name="T28" fmla="*/ 1598 w 2001"/>
                  <a:gd name="T29" fmla="*/ 1349 h 1489"/>
                  <a:gd name="T30" fmla="*/ 1458 w 2001"/>
                  <a:gd name="T31" fmla="*/ 1404 h 1489"/>
                  <a:gd name="T32" fmla="*/ 1308 w 2001"/>
                  <a:gd name="T33" fmla="*/ 1438 h 1489"/>
                  <a:gd name="T34" fmla="*/ 1165 w 2001"/>
                  <a:gd name="T35" fmla="*/ 1374 h 1489"/>
                  <a:gd name="T36" fmla="*/ 1046 w 2001"/>
                  <a:gd name="T37" fmla="*/ 1423 h 1489"/>
                  <a:gd name="T38" fmla="*/ 1053 w 2001"/>
                  <a:gd name="T39" fmla="*/ 1444 h 1489"/>
                  <a:gd name="T40" fmla="*/ 1050 w 2001"/>
                  <a:gd name="T41" fmla="*/ 1455 h 1489"/>
                  <a:gd name="T42" fmla="*/ 994 w 2001"/>
                  <a:gd name="T43" fmla="*/ 1435 h 1489"/>
                  <a:gd name="T44" fmla="*/ 894 w 2001"/>
                  <a:gd name="T45" fmla="*/ 1328 h 1489"/>
                  <a:gd name="T46" fmla="*/ 921 w 2001"/>
                  <a:gd name="T47" fmla="*/ 1209 h 1489"/>
                  <a:gd name="T48" fmla="*/ 808 w 2001"/>
                  <a:gd name="T49" fmla="*/ 1136 h 1489"/>
                  <a:gd name="T50" fmla="*/ 633 w 2001"/>
                  <a:gd name="T51" fmla="*/ 1188 h 1489"/>
                  <a:gd name="T52" fmla="*/ 465 w 2001"/>
                  <a:gd name="T53" fmla="*/ 1185 h 1489"/>
                  <a:gd name="T54" fmla="*/ 388 w 2001"/>
                  <a:gd name="T55" fmla="*/ 1136 h 1489"/>
                  <a:gd name="T56" fmla="*/ 250 w 2001"/>
                  <a:gd name="T57" fmla="*/ 1057 h 1489"/>
                  <a:gd name="T58" fmla="*/ 131 w 2001"/>
                  <a:gd name="T59" fmla="*/ 960 h 1489"/>
                  <a:gd name="T60" fmla="*/ 113 w 2001"/>
                  <a:gd name="T61" fmla="*/ 968 h 1489"/>
                  <a:gd name="T62" fmla="*/ 99 w 2001"/>
                  <a:gd name="T63" fmla="*/ 978 h 1489"/>
                  <a:gd name="T64" fmla="*/ 88 w 2001"/>
                  <a:gd name="T65" fmla="*/ 986 h 1489"/>
                  <a:gd name="T66" fmla="*/ 82 w 2001"/>
                  <a:gd name="T67" fmla="*/ 990 h 1489"/>
                  <a:gd name="T68" fmla="*/ 40 w 2001"/>
                  <a:gd name="T69" fmla="*/ 860 h 1489"/>
                  <a:gd name="T70" fmla="*/ 48 w 2001"/>
                  <a:gd name="T71" fmla="*/ 771 h 1489"/>
                  <a:gd name="T72" fmla="*/ 39 w 2001"/>
                  <a:gd name="T73" fmla="*/ 675 h 1489"/>
                  <a:gd name="T74" fmla="*/ 164 w 2001"/>
                  <a:gd name="T75" fmla="*/ 657 h 1489"/>
                  <a:gd name="T76" fmla="*/ 180 w 2001"/>
                  <a:gd name="T77" fmla="*/ 514 h 1489"/>
                  <a:gd name="T78" fmla="*/ 277 w 2001"/>
                  <a:gd name="T79" fmla="*/ 413 h 1489"/>
                  <a:gd name="T80" fmla="*/ 390 w 2001"/>
                  <a:gd name="T81" fmla="*/ 310 h 1489"/>
                  <a:gd name="T82" fmla="*/ 466 w 2001"/>
                  <a:gd name="T83" fmla="*/ 287 h 1489"/>
                  <a:gd name="T84" fmla="*/ 634 w 2001"/>
                  <a:gd name="T85" fmla="*/ 427 h 1489"/>
                  <a:gd name="T86" fmla="*/ 759 w 2001"/>
                  <a:gd name="T87" fmla="*/ 525 h 1489"/>
                  <a:gd name="T88" fmla="*/ 1101 w 2001"/>
                  <a:gd name="T89" fmla="*/ 564 h 1489"/>
                  <a:gd name="T90" fmla="*/ 1260 w 2001"/>
                  <a:gd name="T91" fmla="*/ 464 h 1489"/>
                  <a:gd name="T92" fmla="*/ 1369 w 2001"/>
                  <a:gd name="T93" fmla="*/ 382 h 1489"/>
                  <a:gd name="T94" fmla="*/ 1398 w 2001"/>
                  <a:gd name="T95" fmla="*/ 293 h 1489"/>
                  <a:gd name="T96" fmla="*/ 1366 w 2001"/>
                  <a:gd name="T97" fmla="*/ 181 h 1489"/>
                  <a:gd name="T98" fmla="*/ 1476 w 2001"/>
                  <a:gd name="T99" fmla="*/ 117 h 1489"/>
                  <a:gd name="T100" fmla="*/ 1656 w 2001"/>
                  <a:gd name="T101" fmla="*/ 62 h 1489"/>
                  <a:gd name="T102" fmla="*/ 1751 w 2001"/>
                  <a:gd name="T103" fmla="*/ 199 h 1489"/>
                  <a:gd name="T104" fmla="*/ 1882 w 2001"/>
                  <a:gd name="T105" fmla="*/ 278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1" h="1489">
                    <a:moveTo>
                      <a:pt x="1992" y="287"/>
                    </a:moveTo>
                    <a:cubicBezTo>
                      <a:pt x="1995" y="294"/>
                      <a:pt x="2001" y="310"/>
                      <a:pt x="1998" y="318"/>
                    </a:cubicBezTo>
                    <a:cubicBezTo>
                      <a:pt x="1995" y="325"/>
                      <a:pt x="1977" y="329"/>
                      <a:pt x="1974" y="336"/>
                    </a:cubicBezTo>
                    <a:cubicBezTo>
                      <a:pt x="1963" y="355"/>
                      <a:pt x="1988" y="410"/>
                      <a:pt x="1971" y="424"/>
                    </a:cubicBezTo>
                    <a:cubicBezTo>
                      <a:pt x="1964" y="429"/>
                      <a:pt x="1945" y="414"/>
                      <a:pt x="1937" y="418"/>
                    </a:cubicBezTo>
                    <a:cubicBezTo>
                      <a:pt x="1928" y="423"/>
                      <a:pt x="1921" y="445"/>
                      <a:pt x="1919" y="455"/>
                    </a:cubicBezTo>
                    <a:cubicBezTo>
                      <a:pt x="1917" y="464"/>
                      <a:pt x="1915" y="487"/>
                      <a:pt x="1922" y="494"/>
                    </a:cubicBezTo>
                    <a:cubicBezTo>
                      <a:pt x="1922" y="495"/>
                      <a:pt x="1923" y="495"/>
                      <a:pt x="1924" y="496"/>
                    </a:cubicBezTo>
                    <a:cubicBezTo>
                      <a:pt x="1931" y="500"/>
                      <a:pt x="1948" y="498"/>
                      <a:pt x="1955" y="500"/>
                    </a:cubicBezTo>
                    <a:cubicBezTo>
                      <a:pt x="1955" y="500"/>
                      <a:pt x="1955" y="500"/>
                      <a:pt x="1955" y="500"/>
                    </a:cubicBezTo>
                    <a:cubicBezTo>
                      <a:pt x="1955" y="500"/>
                      <a:pt x="1954" y="500"/>
                      <a:pt x="1954" y="500"/>
                    </a:cubicBezTo>
                    <a:cubicBezTo>
                      <a:pt x="1943" y="504"/>
                      <a:pt x="1928" y="522"/>
                      <a:pt x="1919" y="528"/>
                    </a:cubicBezTo>
                    <a:cubicBezTo>
                      <a:pt x="1914" y="530"/>
                      <a:pt x="1905" y="533"/>
                      <a:pt x="1897" y="535"/>
                    </a:cubicBezTo>
                    <a:cubicBezTo>
                      <a:pt x="1897" y="535"/>
                      <a:pt x="1897" y="535"/>
                      <a:pt x="1897" y="535"/>
                    </a:cubicBezTo>
                    <a:cubicBezTo>
                      <a:pt x="1897" y="535"/>
                      <a:pt x="1896" y="535"/>
                      <a:pt x="1895" y="535"/>
                    </a:cubicBezTo>
                    <a:cubicBezTo>
                      <a:pt x="1895" y="536"/>
                      <a:pt x="1895" y="536"/>
                      <a:pt x="1894" y="536"/>
                    </a:cubicBezTo>
                    <a:cubicBezTo>
                      <a:pt x="1891" y="537"/>
                      <a:pt x="1888" y="538"/>
                      <a:pt x="1886" y="539"/>
                    </a:cubicBezTo>
                    <a:cubicBezTo>
                      <a:pt x="1885" y="540"/>
                      <a:pt x="1885" y="540"/>
                      <a:pt x="1885" y="540"/>
                    </a:cubicBezTo>
                    <a:cubicBezTo>
                      <a:pt x="1875" y="546"/>
                      <a:pt x="1864" y="567"/>
                      <a:pt x="1853" y="576"/>
                    </a:cubicBezTo>
                    <a:cubicBezTo>
                      <a:pt x="1852" y="577"/>
                      <a:pt x="1851" y="578"/>
                      <a:pt x="1850" y="579"/>
                    </a:cubicBezTo>
                    <a:cubicBezTo>
                      <a:pt x="1849" y="579"/>
                      <a:pt x="1849" y="579"/>
                      <a:pt x="1848" y="579"/>
                    </a:cubicBezTo>
                    <a:cubicBezTo>
                      <a:pt x="1841" y="583"/>
                      <a:pt x="1823" y="581"/>
                      <a:pt x="1815" y="579"/>
                    </a:cubicBezTo>
                    <a:cubicBezTo>
                      <a:pt x="1807" y="578"/>
                      <a:pt x="1792" y="564"/>
                      <a:pt x="1784" y="567"/>
                    </a:cubicBezTo>
                    <a:cubicBezTo>
                      <a:pt x="1771" y="574"/>
                      <a:pt x="1775" y="613"/>
                      <a:pt x="1766" y="625"/>
                    </a:cubicBezTo>
                    <a:cubicBezTo>
                      <a:pt x="1766" y="625"/>
                      <a:pt x="1766" y="626"/>
                      <a:pt x="1765" y="626"/>
                    </a:cubicBezTo>
                    <a:cubicBezTo>
                      <a:pt x="1765" y="626"/>
                      <a:pt x="1765" y="626"/>
                      <a:pt x="1765" y="627"/>
                    </a:cubicBezTo>
                    <a:cubicBezTo>
                      <a:pt x="1764" y="627"/>
                      <a:pt x="1764" y="627"/>
                      <a:pt x="1764" y="627"/>
                    </a:cubicBezTo>
                    <a:cubicBezTo>
                      <a:pt x="1762" y="629"/>
                      <a:pt x="1760" y="631"/>
                      <a:pt x="1757" y="632"/>
                    </a:cubicBezTo>
                    <a:cubicBezTo>
                      <a:pt x="1757" y="633"/>
                      <a:pt x="1756" y="633"/>
                      <a:pt x="1755" y="634"/>
                    </a:cubicBezTo>
                    <a:cubicBezTo>
                      <a:pt x="1747" y="639"/>
                      <a:pt x="1738" y="643"/>
                      <a:pt x="1733" y="646"/>
                    </a:cubicBezTo>
                    <a:cubicBezTo>
                      <a:pt x="1733" y="646"/>
                      <a:pt x="1733" y="646"/>
                      <a:pt x="1733" y="646"/>
                    </a:cubicBezTo>
                    <a:cubicBezTo>
                      <a:pt x="1722" y="653"/>
                      <a:pt x="1701" y="668"/>
                      <a:pt x="1690" y="674"/>
                    </a:cubicBezTo>
                    <a:cubicBezTo>
                      <a:pt x="1677" y="680"/>
                      <a:pt x="1649" y="700"/>
                      <a:pt x="1638" y="692"/>
                    </a:cubicBezTo>
                    <a:cubicBezTo>
                      <a:pt x="1629" y="686"/>
                      <a:pt x="1637" y="660"/>
                      <a:pt x="1635" y="649"/>
                    </a:cubicBezTo>
                    <a:cubicBezTo>
                      <a:pt x="1633" y="639"/>
                      <a:pt x="1633" y="617"/>
                      <a:pt x="1626" y="610"/>
                    </a:cubicBezTo>
                    <a:cubicBezTo>
                      <a:pt x="1623" y="607"/>
                      <a:pt x="1614" y="606"/>
                      <a:pt x="1611" y="607"/>
                    </a:cubicBezTo>
                    <a:cubicBezTo>
                      <a:pt x="1604" y="609"/>
                      <a:pt x="1594" y="620"/>
                      <a:pt x="1589" y="625"/>
                    </a:cubicBezTo>
                    <a:cubicBezTo>
                      <a:pt x="1584" y="631"/>
                      <a:pt x="1574" y="645"/>
                      <a:pt x="1574" y="652"/>
                    </a:cubicBezTo>
                    <a:cubicBezTo>
                      <a:pt x="1574" y="668"/>
                      <a:pt x="1529" y="675"/>
                      <a:pt x="1522" y="689"/>
                    </a:cubicBezTo>
                    <a:cubicBezTo>
                      <a:pt x="1518" y="697"/>
                      <a:pt x="1521" y="717"/>
                      <a:pt x="1525" y="725"/>
                    </a:cubicBezTo>
                    <a:cubicBezTo>
                      <a:pt x="1531" y="736"/>
                      <a:pt x="1551" y="751"/>
                      <a:pt x="1562" y="756"/>
                    </a:cubicBezTo>
                    <a:cubicBezTo>
                      <a:pt x="1570" y="759"/>
                      <a:pt x="1590" y="762"/>
                      <a:pt x="1598" y="759"/>
                    </a:cubicBezTo>
                    <a:cubicBezTo>
                      <a:pt x="1607" y="756"/>
                      <a:pt x="1617" y="735"/>
                      <a:pt x="1626" y="732"/>
                    </a:cubicBezTo>
                    <a:cubicBezTo>
                      <a:pt x="1638" y="727"/>
                      <a:pt x="1668" y="729"/>
                      <a:pt x="1678" y="738"/>
                    </a:cubicBezTo>
                    <a:cubicBezTo>
                      <a:pt x="1687" y="746"/>
                      <a:pt x="1696" y="775"/>
                      <a:pt x="1690" y="786"/>
                    </a:cubicBezTo>
                    <a:cubicBezTo>
                      <a:pt x="1684" y="797"/>
                      <a:pt x="1655" y="796"/>
                      <a:pt x="1644" y="802"/>
                    </a:cubicBezTo>
                    <a:cubicBezTo>
                      <a:pt x="1633" y="808"/>
                      <a:pt x="1608" y="823"/>
                      <a:pt x="1604" y="835"/>
                    </a:cubicBezTo>
                    <a:cubicBezTo>
                      <a:pt x="1601" y="847"/>
                      <a:pt x="1615" y="870"/>
                      <a:pt x="1620" y="881"/>
                    </a:cubicBezTo>
                    <a:cubicBezTo>
                      <a:pt x="1626" y="896"/>
                      <a:pt x="1640" y="928"/>
                      <a:pt x="1650" y="942"/>
                    </a:cubicBezTo>
                    <a:cubicBezTo>
                      <a:pt x="1660" y="955"/>
                      <a:pt x="1690" y="972"/>
                      <a:pt x="1696" y="987"/>
                    </a:cubicBezTo>
                    <a:cubicBezTo>
                      <a:pt x="1700" y="996"/>
                      <a:pt x="1695" y="1017"/>
                      <a:pt x="1696" y="1027"/>
                    </a:cubicBezTo>
                    <a:cubicBezTo>
                      <a:pt x="1697" y="1038"/>
                      <a:pt x="1703" y="1059"/>
                      <a:pt x="1705" y="1069"/>
                    </a:cubicBezTo>
                    <a:cubicBezTo>
                      <a:pt x="1710" y="1094"/>
                      <a:pt x="1737" y="1148"/>
                      <a:pt x="1723" y="1170"/>
                    </a:cubicBezTo>
                    <a:cubicBezTo>
                      <a:pt x="1720" y="1175"/>
                      <a:pt x="1703" y="1171"/>
                      <a:pt x="1699" y="1176"/>
                    </a:cubicBezTo>
                    <a:cubicBezTo>
                      <a:pt x="1693" y="1182"/>
                      <a:pt x="1697" y="1202"/>
                      <a:pt x="1693" y="1209"/>
                    </a:cubicBezTo>
                    <a:cubicBezTo>
                      <a:pt x="1687" y="1219"/>
                      <a:pt x="1664" y="1229"/>
                      <a:pt x="1659" y="1240"/>
                    </a:cubicBezTo>
                    <a:cubicBezTo>
                      <a:pt x="1655" y="1251"/>
                      <a:pt x="1667" y="1275"/>
                      <a:pt x="1662" y="1286"/>
                    </a:cubicBezTo>
                    <a:cubicBezTo>
                      <a:pt x="1658" y="1295"/>
                      <a:pt x="1638" y="1306"/>
                      <a:pt x="1629" y="1310"/>
                    </a:cubicBezTo>
                    <a:cubicBezTo>
                      <a:pt x="1623" y="1312"/>
                      <a:pt x="1609" y="1309"/>
                      <a:pt x="1604" y="1313"/>
                    </a:cubicBezTo>
                    <a:cubicBezTo>
                      <a:pt x="1598" y="1319"/>
                      <a:pt x="1604" y="1342"/>
                      <a:pt x="1598" y="1349"/>
                    </a:cubicBezTo>
                    <a:cubicBezTo>
                      <a:pt x="1594" y="1355"/>
                      <a:pt x="1576" y="1353"/>
                      <a:pt x="1571" y="1359"/>
                    </a:cubicBezTo>
                    <a:cubicBezTo>
                      <a:pt x="1565" y="1365"/>
                      <a:pt x="1570" y="1386"/>
                      <a:pt x="1565" y="1392"/>
                    </a:cubicBezTo>
                    <a:cubicBezTo>
                      <a:pt x="1554" y="1404"/>
                      <a:pt x="1520" y="1409"/>
                      <a:pt x="1504" y="1410"/>
                    </a:cubicBezTo>
                    <a:cubicBezTo>
                      <a:pt x="1492" y="1411"/>
                      <a:pt x="1469" y="1403"/>
                      <a:pt x="1458" y="1404"/>
                    </a:cubicBezTo>
                    <a:cubicBezTo>
                      <a:pt x="1444" y="1406"/>
                      <a:pt x="1416" y="1416"/>
                      <a:pt x="1403" y="1423"/>
                    </a:cubicBezTo>
                    <a:cubicBezTo>
                      <a:pt x="1388" y="1431"/>
                      <a:pt x="1362" y="1454"/>
                      <a:pt x="1348" y="1465"/>
                    </a:cubicBezTo>
                    <a:cubicBezTo>
                      <a:pt x="1342" y="1470"/>
                      <a:pt x="1332" y="1489"/>
                      <a:pt x="1324" y="1486"/>
                    </a:cubicBezTo>
                    <a:cubicBezTo>
                      <a:pt x="1311" y="1483"/>
                      <a:pt x="1316" y="1448"/>
                      <a:pt x="1308" y="1438"/>
                    </a:cubicBezTo>
                    <a:cubicBezTo>
                      <a:pt x="1305" y="1433"/>
                      <a:pt x="1293" y="1423"/>
                      <a:pt x="1287" y="1426"/>
                    </a:cubicBezTo>
                    <a:cubicBezTo>
                      <a:pt x="1276" y="1430"/>
                      <a:pt x="1272" y="1468"/>
                      <a:pt x="1272" y="1468"/>
                    </a:cubicBezTo>
                    <a:cubicBezTo>
                      <a:pt x="1272" y="1468"/>
                      <a:pt x="1238" y="1406"/>
                      <a:pt x="1220" y="1392"/>
                    </a:cubicBezTo>
                    <a:cubicBezTo>
                      <a:pt x="1208" y="1383"/>
                      <a:pt x="1179" y="1376"/>
                      <a:pt x="1165" y="1374"/>
                    </a:cubicBezTo>
                    <a:cubicBezTo>
                      <a:pt x="1156" y="1372"/>
                      <a:pt x="1137" y="1372"/>
                      <a:pt x="1128" y="1374"/>
                    </a:cubicBezTo>
                    <a:cubicBezTo>
                      <a:pt x="1113" y="1378"/>
                      <a:pt x="1074" y="1404"/>
                      <a:pt x="1074" y="1404"/>
                    </a:cubicBezTo>
                    <a:cubicBezTo>
                      <a:pt x="1074" y="1404"/>
                      <a:pt x="1050" y="1410"/>
                      <a:pt x="1046" y="1416"/>
                    </a:cubicBezTo>
                    <a:cubicBezTo>
                      <a:pt x="1045" y="1418"/>
                      <a:pt x="1045" y="1421"/>
                      <a:pt x="1046" y="1423"/>
                    </a:cubicBezTo>
                    <a:cubicBezTo>
                      <a:pt x="1046" y="1424"/>
                      <a:pt x="1046" y="1426"/>
                      <a:pt x="1047" y="1427"/>
                    </a:cubicBezTo>
                    <a:cubicBezTo>
                      <a:pt x="1047" y="1429"/>
                      <a:pt x="1048" y="1432"/>
                      <a:pt x="1049" y="1434"/>
                    </a:cubicBezTo>
                    <a:cubicBezTo>
                      <a:pt x="1050" y="1436"/>
                      <a:pt x="1051" y="1438"/>
                      <a:pt x="1052" y="1440"/>
                    </a:cubicBezTo>
                    <a:cubicBezTo>
                      <a:pt x="1052" y="1441"/>
                      <a:pt x="1052" y="1443"/>
                      <a:pt x="1053" y="1444"/>
                    </a:cubicBezTo>
                    <a:cubicBezTo>
                      <a:pt x="1054" y="1448"/>
                      <a:pt x="1054" y="1451"/>
                      <a:pt x="1052" y="1453"/>
                    </a:cubicBezTo>
                    <a:cubicBezTo>
                      <a:pt x="1052" y="1453"/>
                      <a:pt x="1052" y="1453"/>
                      <a:pt x="1052" y="1453"/>
                    </a:cubicBezTo>
                    <a:cubicBezTo>
                      <a:pt x="1052" y="1453"/>
                      <a:pt x="1052" y="1454"/>
                      <a:pt x="1051" y="1454"/>
                    </a:cubicBezTo>
                    <a:cubicBezTo>
                      <a:pt x="1051" y="1454"/>
                      <a:pt x="1051" y="1455"/>
                      <a:pt x="1050" y="1455"/>
                    </a:cubicBezTo>
                    <a:cubicBezTo>
                      <a:pt x="1049" y="1455"/>
                      <a:pt x="1048" y="1456"/>
                      <a:pt x="1047" y="1456"/>
                    </a:cubicBezTo>
                    <a:cubicBezTo>
                      <a:pt x="1046" y="1457"/>
                      <a:pt x="1044" y="1458"/>
                      <a:pt x="1042" y="1458"/>
                    </a:cubicBezTo>
                    <a:cubicBezTo>
                      <a:pt x="1027" y="1461"/>
                      <a:pt x="1003" y="1459"/>
                      <a:pt x="1003" y="1459"/>
                    </a:cubicBezTo>
                    <a:cubicBezTo>
                      <a:pt x="1003" y="1459"/>
                      <a:pt x="999" y="1439"/>
                      <a:pt x="994" y="1435"/>
                    </a:cubicBezTo>
                    <a:cubicBezTo>
                      <a:pt x="988" y="1429"/>
                      <a:pt x="967" y="1435"/>
                      <a:pt x="961" y="1429"/>
                    </a:cubicBezTo>
                    <a:cubicBezTo>
                      <a:pt x="950" y="1418"/>
                      <a:pt x="956" y="1385"/>
                      <a:pt x="952" y="1371"/>
                    </a:cubicBezTo>
                    <a:cubicBezTo>
                      <a:pt x="948" y="1361"/>
                      <a:pt x="942" y="1340"/>
                      <a:pt x="933" y="1334"/>
                    </a:cubicBezTo>
                    <a:cubicBezTo>
                      <a:pt x="925" y="1328"/>
                      <a:pt x="900" y="1336"/>
                      <a:pt x="894" y="1328"/>
                    </a:cubicBezTo>
                    <a:cubicBezTo>
                      <a:pt x="889" y="1322"/>
                      <a:pt x="893" y="1304"/>
                      <a:pt x="897" y="1298"/>
                    </a:cubicBezTo>
                    <a:cubicBezTo>
                      <a:pt x="900" y="1291"/>
                      <a:pt x="916" y="1285"/>
                      <a:pt x="921" y="1279"/>
                    </a:cubicBezTo>
                    <a:cubicBezTo>
                      <a:pt x="926" y="1273"/>
                      <a:pt x="936" y="1258"/>
                      <a:pt x="936" y="1249"/>
                    </a:cubicBezTo>
                    <a:cubicBezTo>
                      <a:pt x="937" y="1238"/>
                      <a:pt x="925" y="1219"/>
                      <a:pt x="921" y="1209"/>
                    </a:cubicBezTo>
                    <a:cubicBezTo>
                      <a:pt x="919" y="1204"/>
                      <a:pt x="917" y="1191"/>
                      <a:pt x="912" y="1188"/>
                    </a:cubicBezTo>
                    <a:cubicBezTo>
                      <a:pt x="903" y="1183"/>
                      <a:pt x="872" y="1195"/>
                      <a:pt x="872" y="1195"/>
                    </a:cubicBezTo>
                    <a:cubicBezTo>
                      <a:pt x="872" y="1195"/>
                      <a:pt x="856" y="1165"/>
                      <a:pt x="849" y="1158"/>
                    </a:cubicBezTo>
                    <a:cubicBezTo>
                      <a:pt x="840" y="1150"/>
                      <a:pt x="819" y="1139"/>
                      <a:pt x="808" y="1136"/>
                    </a:cubicBezTo>
                    <a:cubicBezTo>
                      <a:pt x="795" y="1133"/>
                      <a:pt x="766" y="1133"/>
                      <a:pt x="753" y="1136"/>
                    </a:cubicBezTo>
                    <a:cubicBezTo>
                      <a:pt x="741" y="1140"/>
                      <a:pt x="719" y="1152"/>
                      <a:pt x="710" y="1160"/>
                    </a:cubicBezTo>
                    <a:cubicBezTo>
                      <a:pt x="704" y="1166"/>
                      <a:pt x="692" y="1188"/>
                      <a:pt x="692" y="1188"/>
                    </a:cubicBezTo>
                    <a:cubicBezTo>
                      <a:pt x="692" y="1188"/>
                      <a:pt x="648" y="1191"/>
                      <a:pt x="633" y="1188"/>
                    </a:cubicBezTo>
                    <a:cubicBezTo>
                      <a:pt x="623" y="1186"/>
                      <a:pt x="595" y="1170"/>
                      <a:pt x="595" y="1170"/>
                    </a:cubicBezTo>
                    <a:cubicBezTo>
                      <a:pt x="576" y="1203"/>
                      <a:pt x="576" y="1203"/>
                      <a:pt x="576" y="1203"/>
                    </a:cubicBezTo>
                    <a:cubicBezTo>
                      <a:pt x="576" y="1203"/>
                      <a:pt x="552" y="1193"/>
                      <a:pt x="543" y="1191"/>
                    </a:cubicBezTo>
                    <a:cubicBezTo>
                      <a:pt x="524" y="1187"/>
                      <a:pt x="484" y="1191"/>
                      <a:pt x="465" y="1185"/>
                    </a:cubicBezTo>
                    <a:cubicBezTo>
                      <a:pt x="456" y="1183"/>
                      <a:pt x="439" y="1172"/>
                      <a:pt x="430" y="1167"/>
                    </a:cubicBezTo>
                    <a:cubicBezTo>
                      <a:pt x="423" y="1163"/>
                      <a:pt x="407" y="1158"/>
                      <a:pt x="403" y="1151"/>
                    </a:cubicBezTo>
                    <a:cubicBezTo>
                      <a:pt x="397" y="1143"/>
                      <a:pt x="409" y="1114"/>
                      <a:pt x="399" y="1112"/>
                    </a:cubicBezTo>
                    <a:cubicBezTo>
                      <a:pt x="393" y="1111"/>
                      <a:pt x="394" y="1134"/>
                      <a:pt x="388" y="1136"/>
                    </a:cubicBezTo>
                    <a:cubicBezTo>
                      <a:pt x="378" y="1140"/>
                      <a:pt x="359" y="1125"/>
                      <a:pt x="351" y="1119"/>
                    </a:cubicBezTo>
                    <a:cubicBezTo>
                      <a:pt x="342" y="1113"/>
                      <a:pt x="330" y="1094"/>
                      <a:pt x="320" y="1090"/>
                    </a:cubicBezTo>
                    <a:cubicBezTo>
                      <a:pt x="311" y="1086"/>
                      <a:pt x="281" y="1088"/>
                      <a:pt x="281" y="1088"/>
                    </a:cubicBezTo>
                    <a:cubicBezTo>
                      <a:pt x="281" y="1088"/>
                      <a:pt x="260" y="1062"/>
                      <a:pt x="250" y="1057"/>
                    </a:cubicBezTo>
                    <a:cubicBezTo>
                      <a:pt x="238" y="1051"/>
                      <a:pt x="206" y="1058"/>
                      <a:pt x="198" y="1047"/>
                    </a:cubicBezTo>
                    <a:cubicBezTo>
                      <a:pt x="188" y="1035"/>
                      <a:pt x="205" y="998"/>
                      <a:pt x="198" y="984"/>
                    </a:cubicBezTo>
                    <a:cubicBezTo>
                      <a:pt x="194" y="976"/>
                      <a:pt x="179" y="966"/>
                      <a:pt x="171" y="962"/>
                    </a:cubicBezTo>
                    <a:cubicBezTo>
                      <a:pt x="162" y="959"/>
                      <a:pt x="141" y="957"/>
                      <a:pt x="131" y="960"/>
                    </a:cubicBezTo>
                    <a:cubicBezTo>
                      <a:pt x="129" y="960"/>
                      <a:pt x="126" y="962"/>
                      <a:pt x="123" y="963"/>
                    </a:cubicBezTo>
                    <a:cubicBezTo>
                      <a:pt x="121" y="964"/>
                      <a:pt x="119" y="965"/>
                      <a:pt x="117" y="966"/>
                    </a:cubicBezTo>
                    <a:cubicBezTo>
                      <a:pt x="117" y="966"/>
                      <a:pt x="117" y="966"/>
                      <a:pt x="117" y="966"/>
                    </a:cubicBezTo>
                    <a:cubicBezTo>
                      <a:pt x="116" y="967"/>
                      <a:pt x="115" y="968"/>
                      <a:pt x="113" y="968"/>
                    </a:cubicBezTo>
                    <a:cubicBezTo>
                      <a:pt x="113" y="969"/>
                      <a:pt x="112" y="969"/>
                      <a:pt x="111" y="970"/>
                    </a:cubicBezTo>
                    <a:cubicBezTo>
                      <a:pt x="109" y="971"/>
                      <a:pt x="107" y="972"/>
                      <a:pt x="105" y="974"/>
                    </a:cubicBezTo>
                    <a:cubicBezTo>
                      <a:pt x="105" y="974"/>
                      <a:pt x="105" y="974"/>
                      <a:pt x="105" y="974"/>
                    </a:cubicBezTo>
                    <a:cubicBezTo>
                      <a:pt x="103" y="975"/>
                      <a:pt x="101" y="976"/>
                      <a:pt x="99" y="978"/>
                    </a:cubicBezTo>
                    <a:cubicBezTo>
                      <a:pt x="99" y="978"/>
                      <a:pt x="99" y="978"/>
                      <a:pt x="99" y="978"/>
                    </a:cubicBezTo>
                    <a:cubicBezTo>
                      <a:pt x="97" y="979"/>
                      <a:pt x="96" y="980"/>
                      <a:pt x="94" y="982"/>
                    </a:cubicBezTo>
                    <a:cubicBezTo>
                      <a:pt x="94" y="982"/>
                      <a:pt x="94" y="982"/>
                      <a:pt x="94" y="982"/>
                    </a:cubicBezTo>
                    <a:cubicBezTo>
                      <a:pt x="92" y="983"/>
                      <a:pt x="90" y="985"/>
                      <a:pt x="88" y="986"/>
                    </a:cubicBezTo>
                    <a:cubicBezTo>
                      <a:pt x="87" y="986"/>
                      <a:pt x="87" y="987"/>
                      <a:pt x="86" y="987"/>
                    </a:cubicBezTo>
                    <a:cubicBezTo>
                      <a:pt x="86" y="987"/>
                      <a:pt x="85" y="988"/>
                      <a:pt x="84" y="988"/>
                    </a:cubicBezTo>
                    <a:cubicBezTo>
                      <a:pt x="84" y="988"/>
                      <a:pt x="84" y="989"/>
                      <a:pt x="84" y="989"/>
                    </a:cubicBezTo>
                    <a:cubicBezTo>
                      <a:pt x="83" y="990"/>
                      <a:pt x="82" y="990"/>
                      <a:pt x="82" y="990"/>
                    </a:cubicBezTo>
                    <a:cubicBezTo>
                      <a:pt x="82" y="990"/>
                      <a:pt x="53" y="975"/>
                      <a:pt x="49" y="966"/>
                    </a:cubicBezTo>
                    <a:cubicBezTo>
                      <a:pt x="43" y="955"/>
                      <a:pt x="55" y="929"/>
                      <a:pt x="52" y="917"/>
                    </a:cubicBezTo>
                    <a:cubicBezTo>
                      <a:pt x="49" y="910"/>
                      <a:pt x="35" y="900"/>
                      <a:pt x="33" y="893"/>
                    </a:cubicBezTo>
                    <a:cubicBezTo>
                      <a:pt x="31" y="885"/>
                      <a:pt x="40" y="860"/>
                      <a:pt x="40" y="860"/>
                    </a:cubicBezTo>
                    <a:cubicBezTo>
                      <a:pt x="47" y="813"/>
                      <a:pt x="47" y="813"/>
                      <a:pt x="47" y="813"/>
                    </a:cubicBezTo>
                    <a:cubicBezTo>
                      <a:pt x="49" y="803"/>
                      <a:pt x="49" y="803"/>
                      <a:pt x="49" y="803"/>
                    </a:cubicBezTo>
                    <a:cubicBezTo>
                      <a:pt x="49" y="803"/>
                      <a:pt x="53" y="785"/>
                      <a:pt x="51" y="776"/>
                    </a:cubicBezTo>
                    <a:cubicBezTo>
                      <a:pt x="51" y="774"/>
                      <a:pt x="50" y="772"/>
                      <a:pt x="48" y="771"/>
                    </a:cubicBezTo>
                    <a:cubicBezTo>
                      <a:pt x="47" y="770"/>
                      <a:pt x="44" y="775"/>
                      <a:pt x="42" y="775"/>
                    </a:cubicBezTo>
                    <a:cubicBezTo>
                      <a:pt x="31" y="776"/>
                      <a:pt x="10" y="761"/>
                      <a:pt x="6" y="751"/>
                    </a:cubicBezTo>
                    <a:cubicBezTo>
                      <a:pt x="0" y="739"/>
                      <a:pt x="5" y="708"/>
                      <a:pt x="12" y="696"/>
                    </a:cubicBezTo>
                    <a:cubicBezTo>
                      <a:pt x="16" y="689"/>
                      <a:pt x="31" y="675"/>
                      <a:pt x="39" y="675"/>
                    </a:cubicBezTo>
                    <a:cubicBezTo>
                      <a:pt x="55" y="674"/>
                      <a:pt x="91" y="708"/>
                      <a:pt x="91" y="708"/>
                    </a:cubicBezTo>
                    <a:cubicBezTo>
                      <a:pt x="91" y="708"/>
                      <a:pt x="105" y="696"/>
                      <a:pt x="106" y="690"/>
                    </a:cubicBezTo>
                    <a:cubicBezTo>
                      <a:pt x="108" y="685"/>
                      <a:pt x="100" y="673"/>
                      <a:pt x="103" y="669"/>
                    </a:cubicBezTo>
                    <a:cubicBezTo>
                      <a:pt x="112" y="656"/>
                      <a:pt x="152" y="666"/>
                      <a:pt x="164" y="657"/>
                    </a:cubicBezTo>
                    <a:cubicBezTo>
                      <a:pt x="169" y="653"/>
                      <a:pt x="172" y="640"/>
                      <a:pt x="177" y="635"/>
                    </a:cubicBezTo>
                    <a:cubicBezTo>
                      <a:pt x="182" y="630"/>
                      <a:pt x="200" y="629"/>
                      <a:pt x="204" y="623"/>
                    </a:cubicBezTo>
                    <a:cubicBezTo>
                      <a:pt x="218" y="603"/>
                      <a:pt x="220" y="546"/>
                      <a:pt x="207" y="526"/>
                    </a:cubicBezTo>
                    <a:cubicBezTo>
                      <a:pt x="203" y="519"/>
                      <a:pt x="182" y="521"/>
                      <a:pt x="180" y="514"/>
                    </a:cubicBezTo>
                    <a:cubicBezTo>
                      <a:pt x="177" y="507"/>
                      <a:pt x="186" y="493"/>
                      <a:pt x="192" y="489"/>
                    </a:cubicBezTo>
                    <a:cubicBezTo>
                      <a:pt x="206" y="479"/>
                      <a:pt x="262" y="480"/>
                      <a:pt x="262" y="480"/>
                    </a:cubicBezTo>
                    <a:cubicBezTo>
                      <a:pt x="262" y="480"/>
                      <a:pt x="272" y="467"/>
                      <a:pt x="274" y="462"/>
                    </a:cubicBezTo>
                    <a:cubicBezTo>
                      <a:pt x="278" y="450"/>
                      <a:pt x="271" y="423"/>
                      <a:pt x="277" y="413"/>
                    </a:cubicBezTo>
                    <a:cubicBezTo>
                      <a:pt x="283" y="405"/>
                      <a:pt x="304" y="396"/>
                      <a:pt x="314" y="395"/>
                    </a:cubicBezTo>
                    <a:cubicBezTo>
                      <a:pt x="325" y="394"/>
                      <a:pt x="347" y="413"/>
                      <a:pt x="357" y="407"/>
                    </a:cubicBezTo>
                    <a:cubicBezTo>
                      <a:pt x="374" y="397"/>
                      <a:pt x="362" y="346"/>
                      <a:pt x="372" y="328"/>
                    </a:cubicBezTo>
                    <a:cubicBezTo>
                      <a:pt x="375" y="322"/>
                      <a:pt x="384" y="313"/>
                      <a:pt x="390" y="310"/>
                    </a:cubicBezTo>
                    <a:cubicBezTo>
                      <a:pt x="396" y="306"/>
                      <a:pt x="412" y="308"/>
                      <a:pt x="418" y="304"/>
                    </a:cubicBezTo>
                    <a:cubicBezTo>
                      <a:pt x="423" y="299"/>
                      <a:pt x="422" y="282"/>
                      <a:pt x="427" y="276"/>
                    </a:cubicBezTo>
                    <a:cubicBezTo>
                      <a:pt x="431" y="271"/>
                      <a:pt x="448" y="261"/>
                      <a:pt x="448" y="261"/>
                    </a:cubicBezTo>
                    <a:cubicBezTo>
                      <a:pt x="448" y="261"/>
                      <a:pt x="460" y="282"/>
                      <a:pt x="466" y="287"/>
                    </a:cubicBezTo>
                    <a:cubicBezTo>
                      <a:pt x="477" y="297"/>
                      <a:pt x="509" y="303"/>
                      <a:pt x="518" y="315"/>
                    </a:cubicBezTo>
                    <a:cubicBezTo>
                      <a:pt x="525" y="323"/>
                      <a:pt x="527" y="344"/>
                      <a:pt x="531" y="354"/>
                    </a:cubicBezTo>
                    <a:cubicBezTo>
                      <a:pt x="536" y="369"/>
                      <a:pt x="543" y="402"/>
                      <a:pt x="555" y="412"/>
                    </a:cubicBezTo>
                    <a:cubicBezTo>
                      <a:pt x="571" y="425"/>
                      <a:pt x="615" y="423"/>
                      <a:pt x="634" y="427"/>
                    </a:cubicBezTo>
                    <a:cubicBezTo>
                      <a:pt x="643" y="429"/>
                      <a:pt x="662" y="433"/>
                      <a:pt x="671" y="436"/>
                    </a:cubicBezTo>
                    <a:cubicBezTo>
                      <a:pt x="681" y="440"/>
                      <a:pt x="702" y="450"/>
                      <a:pt x="711" y="458"/>
                    </a:cubicBezTo>
                    <a:cubicBezTo>
                      <a:pt x="719" y="466"/>
                      <a:pt x="727" y="490"/>
                      <a:pt x="735" y="500"/>
                    </a:cubicBezTo>
                    <a:cubicBezTo>
                      <a:pt x="740" y="507"/>
                      <a:pt x="751" y="521"/>
                      <a:pt x="759" y="525"/>
                    </a:cubicBezTo>
                    <a:cubicBezTo>
                      <a:pt x="804" y="545"/>
                      <a:pt x="906" y="531"/>
                      <a:pt x="955" y="540"/>
                    </a:cubicBezTo>
                    <a:cubicBezTo>
                      <a:pt x="966" y="542"/>
                      <a:pt x="987" y="548"/>
                      <a:pt x="997" y="552"/>
                    </a:cubicBezTo>
                    <a:cubicBezTo>
                      <a:pt x="1011" y="557"/>
                      <a:pt x="1035" y="578"/>
                      <a:pt x="1049" y="579"/>
                    </a:cubicBezTo>
                    <a:cubicBezTo>
                      <a:pt x="1063" y="581"/>
                      <a:pt x="1089" y="570"/>
                      <a:pt x="1101" y="564"/>
                    </a:cubicBezTo>
                    <a:cubicBezTo>
                      <a:pt x="1109" y="560"/>
                      <a:pt x="1120" y="545"/>
                      <a:pt x="1128" y="543"/>
                    </a:cubicBezTo>
                    <a:cubicBezTo>
                      <a:pt x="1146" y="538"/>
                      <a:pt x="1182" y="557"/>
                      <a:pt x="1199" y="552"/>
                    </a:cubicBezTo>
                    <a:cubicBezTo>
                      <a:pt x="1216" y="547"/>
                      <a:pt x="1245" y="522"/>
                      <a:pt x="1254" y="506"/>
                    </a:cubicBezTo>
                    <a:cubicBezTo>
                      <a:pt x="1259" y="497"/>
                      <a:pt x="1259" y="474"/>
                      <a:pt x="1260" y="464"/>
                    </a:cubicBezTo>
                    <a:cubicBezTo>
                      <a:pt x="1260" y="454"/>
                      <a:pt x="1249" y="430"/>
                      <a:pt x="1257" y="424"/>
                    </a:cubicBezTo>
                    <a:cubicBezTo>
                      <a:pt x="1267" y="416"/>
                      <a:pt x="1293" y="442"/>
                      <a:pt x="1305" y="439"/>
                    </a:cubicBezTo>
                    <a:cubicBezTo>
                      <a:pt x="1317" y="437"/>
                      <a:pt x="1330" y="414"/>
                      <a:pt x="1339" y="406"/>
                    </a:cubicBezTo>
                    <a:cubicBezTo>
                      <a:pt x="1346" y="399"/>
                      <a:pt x="1361" y="387"/>
                      <a:pt x="1369" y="382"/>
                    </a:cubicBezTo>
                    <a:cubicBezTo>
                      <a:pt x="1382" y="373"/>
                      <a:pt x="1408" y="358"/>
                      <a:pt x="1421" y="351"/>
                    </a:cubicBezTo>
                    <a:cubicBezTo>
                      <a:pt x="1436" y="343"/>
                      <a:pt x="1478" y="340"/>
                      <a:pt x="1482" y="324"/>
                    </a:cubicBezTo>
                    <a:cubicBezTo>
                      <a:pt x="1485" y="313"/>
                      <a:pt x="1465" y="292"/>
                      <a:pt x="1455" y="287"/>
                    </a:cubicBezTo>
                    <a:cubicBezTo>
                      <a:pt x="1442" y="282"/>
                      <a:pt x="1412" y="291"/>
                      <a:pt x="1398" y="293"/>
                    </a:cubicBezTo>
                    <a:cubicBezTo>
                      <a:pt x="1391" y="295"/>
                      <a:pt x="1376" y="304"/>
                      <a:pt x="1369" y="301"/>
                    </a:cubicBezTo>
                    <a:cubicBezTo>
                      <a:pt x="1366" y="299"/>
                      <a:pt x="1363" y="291"/>
                      <a:pt x="1362" y="287"/>
                    </a:cubicBezTo>
                    <a:cubicBezTo>
                      <a:pt x="1356" y="268"/>
                      <a:pt x="1355" y="229"/>
                      <a:pt x="1357" y="210"/>
                    </a:cubicBezTo>
                    <a:cubicBezTo>
                      <a:pt x="1358" y="202"/>
                      <a:pt x="1366" y="181"/>
                      <a:pt x="1366" y="181"/>
                    </a:cubicBezTo>
                    <a:cubicBezTo>
                      <a:pt x="1366" y="181"/>
                      <a:pt x="1385" y="204"/>
                      <a:pt x="1394" y="208"/>
                    </a:cubicBezTo>
                    <a:cubicBezTo>
                      <a:pt x="1404" y="212"/>
                      <a:pt x="1431" y="216"/>
                      <a:pt x="1440" y="208"/>
                    </a:cubicBezTo>
                    <a:cubicBezTo>
                      <a:pt x="1452" y="197"/>
                      <a:pt x="1441" y="156"/>
                      <a:pt x="1449" y="141"/>
                    </a:cubicBezTo>
                    <a:cubicBezTo>
                      <a:pt x="1453" y="133"/>
                      <a:pt x="1474" y="126"/>
                      <a:pt x="1476" y="117"/>
                    </a:cubicBezTo>
                    <a:cubicBezTo>
                      <a:pt x="1480" y="101"/>
                      <a:pt x="1451" y="72"/>
                      <a:pt x="1452" y="56"/>
                    </a:cubicBezTo>
                    <a:cubicBezTo>
                      <a:pt x="1452" y="46"/>
                      <a:pt x="1461" y="25"/>
                      <a:pt x="1470" y="19"/>
                    </a:cubicBezTo>
                    <a:cubicBezTo>
                      <a:pt x="1502" y="0"/>
                      <a:pt x="1586" y="7"/>
                      <a:pt x="1620" y="22"/>
                    </a:cubicBezTo>
                    <a:cubicBezTo>
                      <a:pt x="1632" y="28"/>
                      <a:pt x="1647" y="52"/>
                      <a:pt x="1656" y="62"/>
                    </a:cubicBezTo>
                    <a:cubicBezTo>
                      <a:pt x="1664" y="70"/>
                      <a:pt x="1682" y="84"/>
                      <a:pt x="1690" y="92"/>
                    </a:cubicBezTo>
                    <a:cubicBezTo>
                      <a:pt x="1697" y="99"/>
                      <a:pt x="1710" y="114"/>
                      <a:pt x="1714" y="123"/>
                    </a:cubicBezTo>
                    <a:cubicBezTo>
                      <a:pt x="1719" y="133"/>
                      <a:pt x="1719" y="156"/>
                      <a:pt x="1723" y="165"/>
                    </a:cubicBezTo>
                    <a:cubicBezTo>
                      <a:pt x="1728" y="175"/>
                      <a:pt x="1742" y="193"/>
                      <a:pt x="1751" y="199"/>
                    </a:cubicBezTo>
                    <a:cubicBezTo>
                      <a:pt x="1764" y="207"/>
                      <a:pt x="1798" y="204"/>
                      <a:pt x="1812" y="211"/>
                    </a:cubicBezTo>
                    <a:cubicBezTo>
                      <a:pt x="1820" y="215"/>
                      <a:pt x="1832" y="230"/>
                      <a:pt x="1839" y="235"/>
                    </a:cubicBezTo>
                    <a:cubicBezTo>
                      <a:pt x="1847" y="241"/>
                      <a:pt x="1864" y="250"/>
                      <a:pt x="1870" y="257"/>
                    </a:cubicBezTo>
                    <a:cubicBezTo>
                      <a:pt x="1874" y="261"/>
                      <a:pt x="1877" y="275"/>
                      <a:pt x="1882" y="278"/>
                    </a:cubicBezTo>
                    <a:cubicBezTo>
                      <a:pt x="1890" y="283"/>
                      <a:pt x="1910" y="282"/>
                      <a:pt x="1919" y="281"/>
                    </a:cubicBezTo>
                    <a:cubicBezTo>
                      <a:pt x="1934" y="280"/>
                      <a:pt x="1965" y="263"/>
                      <a:pt x="1980" y="269"/>
                    </a:cubicBezTo>
                    <a:cubicBezTo>
                      <a:pt x="1985" y="271"/>
                      <a:pt x="1990" y="282"/>
                      <a:pt x="1992" y="28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18">
                <a:extLst>
                  <a:ext uri="{FF2B5EF4-FFF2-40B4-BE49-F238E27FC236}">
                    <a16:creationId xmlns:a16="http://schemas.microsoft.com/office/drawing/2014/main" id="{D9CE1C02-D3F4-F4ED-F9C2-C2000C611642}"/>
                  </a:ext>
                </a:extLst>
              </p:cNvPr>
              <p:cNvSpPr>
                <a:spLocks/>
              </p:cNvSpPr>
              <p:nvPr/>
            </p:nvSpPr>
            <p:spPr bwMode="auto">
              <a:xfrm>
                <a:off x="5908675" y="2835276"/>
                <a:ext cx="252413" cy="190500"/>
              </a:xfrm>
              <a:custGeom>
                <a:avLst/>
                <a:gdLst>
                  <a:gd name="T0" fmla="*/ 212 w 368"/>
                  <a:gd name="T1" fmla="*/ 258 h 276"/>
                  <a:gd name="T2" fmla="*/ 197 w 368"/>
                  <a:gd name="T3" fmla="*/ 276 h 276"/>
                  <a:gd name="T4" fmla="*/ 163 w 368"/>
                  <a:gd name="T5" fmla="*/ 189 h 276"/>
                  <a:gd name="T6" fmla="*/ 122 w 368"/>
                  <a:gd name="T7" fmla="*/ 218 h 276"/>
                  <a:gd name="T8" fmla="*/ 87 w 368"/>
                  <a:gd name="T9" fmla="*/ 224 h 276"/>
                  <a:gd name="T10" fmla="*/ 0 w 368"/>
                  <a:gd name="T11" fmla="*/ 209 h 276"/>
                  <a:gd name="T12" fmla="*/ 41 w 368"/>
                  <a:gd name="T13" fmla="*/ 180 h 276"/>
                  <a:gd name="T14" fmla="*/ 125 w 368"/>
                  <a:gd name="T15" fmla="*/ 151 h 276"/>
                  <a:gd name="T16" fmla="*/ 137 w 368"/>
                  <a:gd name="T17" fmla="*/ 131 h 276"/>
                  <a:gd name="T18" fmla="*/ 108 w 368"/>
                  <a:gd name="T19" fmla="*/ 104 h 276"/>
                  <a:gd name="T20" fmla="*/ 79 w 368"/>
                  <a:gd name="T21" fmla="*/ 110 h 276"/>
                  <a:gd name="T22" fmla="*/ 49 w 368"/>
                  <a:gd name="T23" fmla="*/ 84 h 276"/>
                  <a:gd name="T24" fmla="*/ 67 w 368"/>
                  <a:gd name="T25" fmla="*/ 61 h 276"/>
                  <a:gd name="T26" fmla="*/ 62 w 368"/>
                  <a:gd name="T27" fmla="*/ 39 h 276"/>
                  <a:gd name="T28" fmla="*/ 61 w 368"/>
                  <a:gd name="T29" fmla="*/ 29 h 276"/>
                  <a:gd name="T30" fmla="*/ 87 w 368"/>
                  <a:gd name="T31" fmla="*/ 8 h 276"/>
                  <a:gd name="T32" fmla="*/ 120 w 368"/>
                  <a:gd name="T33" fmla="*/ 40 h 276"/>
                  <a:gd name="T34" fmla="*/ 134 w 368"/>
                  <a:gd name="T35" fmla="*/ 14 h 276"/>
                  <a:gd name="T36" fmla="*/ 178 w 368"/>
                  <a:gd name="T37" fmla="*/ 3 h 276"/>
                  <a:gd name="T38" fmla="*/ 204 w 368"/>
                  <a:gd name="T39" fmla="*/ 26 h 276"/>
                  <a:gd name="T40" fmla="*/ 280 w 368"/>
                  <a:gd name="T41" fmla="*/ 14 h 276"/>
                  <a:gd name="T42" fmla="*/ 327 w 368"/>
                  <a:gd name="T43" fmla="*/ 17 h 276"/>
                  <a:gd name="T44" fmla="*/ 368 w 368"/>
                  <a:gd name="T45" fmla="*/ 48 h 276"/>
                  <a:gd name="T46" fmla="*/ 298 w 368"/>
                  <a:gd name="T47" fmla="*/ 57 h 276"/>
                  <a:gd name="T48" fmla="*/ 286 w 368"/>
                  <a:gd name="T49" fmla="*/ 82 h 276"/>
                  <a:gd name="T50" fmla="*/ 313 w 368"/>
                  <a:gd name="T51" fmla="*/ 94 h 276"/>
                  <a:gd name="T52" fmla="*/ 310 w 368"/>
                  <a:gd name="T53" fmla="*/ 191 h 276"/>
                  <a:gd name="T54" fmla="*/ 283 w 368"/>
                  <a:gd name="T55" fmla="*/ 203 h 276"/>
                  <a:gd name="T56" fmla="*/ 270 w 368"/>
                  <a:gd name="T57" fmla="*/ 225 h 276"/>
                  <a:gd name="T58" fmla="*/ 209 w 368"/>
                  <a:gd name="T59" fmla="*/ 237 h 276"/>
                  <a:gd name="T60" fmla="*/ 212 w 368"/>
                  <a:gd name="T61" fmla="*/ 25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8" h="276">
                    <a:moveTo>
                      <a:pt x="212" y="258"/>
                    </a:moveTo>
                    <a:cubicBezTo>
                      <a:pt x="211" y="264"/>
                      <a:pt x="197" y="276"/>
                      <a:pt x="197" y="276"/>
                    </a:cubicBezTo>
                    <a:cubicBezTo>
                      <a:pt x="197" y="276"/>
                      <a:pt x="186" y="196"/>
                      <a:pt x="163" y="189"/>
                    </a:cubicBezTo>
                    <a:cubicBezTo>
                      <a:pt x="151" y="185"/>
                      <a:pt x="134" y="213"/>
                      <a:pt x="122" y="218"/>
                    </a:cubicBezTo>
                    <a:cubicBezTo>
                      <a:pt x="114" y="221"/>
                      <a:pt x="96" y="224"/>
                      <a:pt x="87" y="224"/>
                    </a:cubicBezTo>
                    <a:cubicBezTo>
                      <a:pt x="65" y="224"/>
                      <a:pt x="0" y="209"/>
                      <a:pt x="0" y="209"/>
                    </a:cubicBezTo>
                    <a:cubicBezTo>
                      <a:pt x="0" y="209"/>
                      <a:pt x="30" y="186"/>
                      <a:pt x="41" y="180"/>
                    </a:cubicBezTo>
                    <a:cubicBezTo>
                      <a:pt x="61" y="170"/>
                      <a:pt x="108" y="165"/>
                      <a:pt x="125" y="151"/>
                    </a:cubicBezTo>
                    <a:cubicBezTo>
                      <a:pt x="130" y="147"/>
                      <a:pt x="138" y="137"/>
                      <a:pt x="137" y="131"/>
                    </a:cubicBezTo>
                    <a:cubicBezTo>
                      <a:pt x="135" y="121"/>
                      <a:pt x="117" y="107"/>
                      <a:pt x="108" y="104"/>
                    </a:cubicBezTo>
                    <a:cubicBezTo>
                      <a:pt x="101" y="103"/>
                      <a:pt x="86" y="112"/>
                      <a:pt x="79" y="110"/>
                    </a:cubicBezTo>
                    <a:cubicBezTo>
                      <a:pt x="69" y="108"/>
                      <a:pt x="50" y="94"/>
                      <a:pt x="49" y="84"/>
                    </a:cubicBezTo>
                    <a:cubicBezTo>
                      <a:pt x="49" y="77"/>
                      <a:pt x="65" y="68"/>
                      <a:pt x="67" y="61"/>
                    </a:cubicBezTo>
                    <a:cubicBezTo>
                      <a:pt x="68" y="55"/>
                      <a:pt x="63" y="44"/>
                      <a:pt x="62" y="39"/>
                    </a:cubicBezTo>
                    <a:cubicBezTo>
                      <a:pt x="62" y="36"/>
                      <a:pt x="60" y="31"/>
                      <a:pt x="61" y="29"/>
                    </a:cubicBezTo>
                    <a:cubicBezTo>
                      <a:pt x="65" y="21"/>
                      <a:pt x="79" y="8"/>
                      <a:pt x="87" y="8"/>
                    </a:cubicBezTo>
                    <a:cubicBezTo>
                      <a:pt x="99" y="9"/>
                      <a:pt x="108" y="42"/>
                      <a:pt x="120" y="40"/>
                    </a:cubicBezTo>
                    <a:cubicBezTo>
                      <a:pt x="127" y="39"/>
                      <a:pt x="128" y="19"/>
                      <a:pt x="134" y="14"/>
                    </a:cubicBezTo>
                    <a:cubicBezTo>
                      <a:pt x="143" y="7"/>
                      <a:pt x="167" y="0"/>
                      <a:pt x="178" y="3"/>
                    </a:cubicBezTo>
                    <a:cubicBezTo>
                      <a:pt x="186" y="5"/>
                      <a:pt x="196" y="23"/>
                      <a:pt x="204" y="26"/>
                    </a:cubicBezTo>
                    <a:cubicBezTo>
                      <a:pt x="223" y="31"/>
                      <a:pt x="261" y="15"/>
                      <a:pt x="280" y="14"/>
                    </a:cubicBezTo>
                    <a:cubicBezTo>
                      <a:pt x="292" y="14"/>
                      <a:pt x="316" y="13"/>
                      <a:pt x="327" y="17"/>
                    </a:cubicBezTo>
                    <a:cubicBezTo>
                      <a:pt x="339" y="22"/>
                      <a:pt x="368" y="48"/>
                      <a:pt x="368" y="48"/>
                    </a:cubicBezTo>
                    <a:cubicBezTo>
                      <a:pt x="368" y="48"/>
                      <a:pt x="312" y="47"/>
                      <a:pt x="298" y="57"/>
                    </a:cubicBezTo>
                    <a:cubicBezTo>
                      <a:pt x="292" y="61"/>
                      <a:pt x="283" y="75"/>
                      <a:pt x="286" y="82"/>
                    </a:cubicBezTo>
                    <a:cubicBezTo>
                      <a:pt x="288" y="89"/>
                      <a:pt x="309" y="87"/>
                      <a:pt x="313" y="94"/>
                    </a:cubicBezTo>
                    <a:cubicBezTo>
                      <a:pt x="326" y="114"/>
                      <a:pt x="324" y="171"/>
                      <a:pt x="310" y="191"/>
                    </a:cubicBezTo>
                    <a:cubicBezTo>
                      <a:pt x="306" y="197"/>
                      <a:pt x="288" y="198"/>
                      <a:pt x="283" y="203"/>
                    </a:cubicBezTo>
                    <a:cubicBezTo>
                      <a:pt x="278" y="208"/>
                      <a:pt x="275" y="221"/>
                      <a:pt x="270" y="225"/>
                    </a:cubicBezTo>
                    <a:cubicBezTo>
                      <a:pt x="258" y="234"/>
                      <a:pt x="218" y="224"/>
                      <a:pt x="209" y="237"/>
                    </a:cubicBezTo>
                    <a:cubicBezTo>
                      <a:pt x="206" y="241"/>
                      <a:pt x="214" y="253"/>
                      <a:pt x="212" y="25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19">
                <a:extLst>
                  <a:ext uri="{FF2B5EF4-FFF2-40B4-BE49-F238E27FC236}">
                    <a16:creationId xmlns:a16="http://schemas.microsoft.com/office/drawing/2014/main" id="{9AA3C2E4-5769-0962-2821-BB4AE5C2F2CA}"/>
                  </a:ext>
                </a:extLst>
              </p:cNvPr>
              <p:cNvSpPr>
                <a:spLocks/>
              </p:cNvSpPr>
              <p:nvPr/>
            </p:nvSpPr>
            <p:spPr bwMode="auto">
              <a:xfrm>
                <a:off x="5399088" y="2524126"/>
                <a:ext cx="890588" cy="455613"/>
              </a:xfrm>
              <a:custGeom>
                <a:avLst/>
                <a:gdLst>
                  <a:gd name="T0" fmla="*/ 860 w 1294"/>
                  <a:gd name="T1" fmla="*/ 17 h 660"/>
                  <a:gd name="T2" fmla="*/ 959 w 1294"/>
                  <a:gd name="T3" fmla="*/ 60 h 660"/>
                  <a:gd name="T4" fmla="*/ 1099 w 1294"/>
                  <a:gd name="T5" fmla="*/ 43 h 660"/>
                  <a:gd name="T6" fmla="*/ 1207 w 1294"/>
                  <a:gd name="T7" fmla="*/ 171 h 660"/>
                  <a:gd name="T8" fmla="*/ 1273 w 1294"/>
                  <a:gd name="T9" fmla="*/ 295 h 660"/>
                  <a:gd name="T10" fmla="*/ 1218 w 1294"/>
                  <a:gd name="T11" fmla="*/ 347 h 660"/>
                  <a:gd name="T12" fmla="*/ 1123 w 1294"/>
                  <a:gd name="T13" fmla="*/ 432 h 660"/>
                  <a:gd name="T14" fmla="*/ 1067 w 1294"/>
                  <a:gd name="T15" fmla="*/ 468 h 660"/>
                  <a:gd name="T16" fmla="*/ 918 w 1294"/>
                  <a:gd name="T17" fmla="*/ 454 h 660"/>
                  <a:gd name="T18" fmla="*/ 827 w 1294"/>
                  <a:gd name="T19" fmla="*/ 459 h 660"/>
                  <a:gd name="T20" fmla="*/ 807 w 1294"/>
                  <a:gd name="T21" fmla="*/ 512 h 660"/>
                  <a:gd name="T22" fmla="*/ 848 w 1294"/>
                  <a:gd name="T23" fmla="*/ 555 h 660"/>
                  <a:gd name="T24" fmla="*/ 781 w 1294"/>
                  <a:gd name="T25" fmla="*/ 631 h 660"/>
                  <a:gd name="T26" fmla="*/ 738 w 1294"/>
                  <a:gd name="T27" fmla="*/ 659 h 660"/>
                  <a:gd name="T28" fmla="*/ 736 w 1294"/>
                  <a:gd name="T29" fmla="*/ 657 h 660"/>
                  <a:gd name="T30" fmla="*/ 729 w 1294"/>
                  <a:gd name="T31" fmla="*/ 653 h 660"/>
                  <a:gd name="T32" fmla="*/ 714 w 1294"/>
                  <a:gd name="T33" fmla="*/ 643 h 660"/>
                  <a:gd name="T34" fmla="*/ 672 w 1294"/>
                  <a:gd name="T35" fmla="*/ 621 h 660"/>
                  <a:gd name="T36" fmla="*/ 661 w 1294"/>
                  <a:gd name="T37" fmla="*/ 590 h 660"/>
                  <a:gd name="T38" fmla="*/ 579 w 1294"/>
                  <a:gd name="T39" fmla="*/ 515 h 660"/>
                  <a:gd name="T40" fmla="*/ 500 w 1294"/>
                  <a:gd name="T41" fmla="*/ 455 h 660"/>
                  <a:gd name="T42" fmla="*/ 494 w 1294"/>
                  <a:gd name="T43" fmla="*/ 358 h 660"/>
                  <a:gd name="T44" fmla="*/ 393 w 1294"/>
                  <a:gd name="T45" fmla="*/ 407 h 660"/>
                  <a:gd name="T46" fmla="*/ 258 w 1294"/>
                  <a:gd name="T47" fmla="*/ 631 h 660"/>
                  <a:gd name="T48" fmla="*/ 196 w 1294"/>
                  <a:gd name="T49" fmla="*/ 609 h 660"/>
                  <a:gd name="T50" fmla="*/ 135 w 1294"/>
                  <a:gd name="T51" fmla="*/ 590 h 660"/>
                  <a:gd name="T52" fmla="*/ 52 w 1294"/>
                  <a:gd name="T53" fmla="*/ 495 h 660"/>
                  <a:gd name="T54" fmla="*/ 77 w 1294"/>
                  <a:gd name="T55" fmla="*/ 440 h 660"/>
                  <a:gd name="T56" fmla="*/ 135 w 1294"/>
                  <a:gd name="T57" fmla="*/ 401 h 660"/>
                  <a:gd name="T58" fmla="*/ 107 w 1294"/>
                  <a:gd name="T59" fmla="*/ 361 h 660"/>
                  <a:gd name="T60" fmla="*/ 30 w 1294"/>
                  <a:gd name="T61" fmla="*/ 293 h 660"/>
                  <a:gd name="T62" fmla="*/ 19 w 1294"/>
                  <a:gd name="T63" fmla="*/ 186 h 660"/>
                  <a:gd name="T64" fmla="*/ 14 w 1294"/>
                  <a:gd name="T65" fmla="*/ 180 h 660"/>
                  <a:gd name="T66" fmla="*/ 28 w 1294"/>
                  <a:gd name="T67" fmla="*/ 79 h 660"/>
                  <a:gd name="T68" fmla="*/ 37 w 1294"/>
                  <a:gd name="T69" fmla="*/ 66 h 660"/>
                  <a:gd name="T70" fmla="*/ 53 w 1294"/>
                  <a:gd name="T71" fmla="*/ 47 h 660"/>
                  <a:gd name="T72" fmla="*/ 144 w 1294"/>
                  <a:gd name="T73" fmla="*/ 63 h 660"/>
                  <a:gd name="T74" fmla="*/ 170 w 1294"/>
                  <a:gd name="T75" fmla="*/ 30 h 660"/>
                  <a:gd name="T76" fmla="*/ 209 w 1294"/>
                  <a:gd name="T77" fmla="*/ 22 h 660"/>
                  <a:gd name="T78" fmla="*/ 317 w 1294"/>
                  <a:gd name="T79" fmla="*/ 34 h 660"/>
                  <a:gd name="T80" fmla="*/ 394 w 1294"/>
                  <a:gd name="T81" fmla="*/ 76 h 660"/>
                  <a:gd name="T82" fmla="*/ 401 w 1294"/>
                  <a:gd name="T83" fmla="*/ 113 h 660"/>
                  <a:gd name="T84" fmla="*/ 544 w 1294"/>
                  <a:gd name="T85" fmla="*/ 156 h 660"/>
                  <a:gd name="T86" fmla="*/ 597 w 1294"/>
                  <a:gd name="T87" fmla="*/ 148 h 660"/>
                  <a:gd name="T88" fmla="*/ 571 w 1294"/>
                  <a:gd name="T89" fmla="*/ 109 h 660"/>
                  <a:gd name="T90" fmla="*/ 586 w 1294"/>
                  <a:gd name="T91" fmla="*/ 92 h 660"/>
                  <a:gd name="T92" fmla="*/ 608 w 1294"/>
                  <a:gd name="T93" fmla="*/ 87 h 660"/>
                  <a:gd name="T94" fmla="*/ 656 w 1294"/>
                  <a:gd name="T95" fmla="*/ 66 h 660"/>
                  <a:gd name="T96" fmla="*/ 673 w 1294"/>
                  <a:gd name="T97" fmla="*/ 8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4" h="660">
                    <a:moveTo>
                      <a:pt x="719" y="20"/>
                    </a:moveTo>
                    <a:cubicBezTo>
                      <a:pt x="741" y="23"/>
                      <a:pt x="785" y="30"/>
                      <a:pt x="807" y="28"/>
                    </a:cubicBezTo>
                    <a:cubicBezTo>
                      <a:pt x="820" y="28"/>
                      <a:pt x="846" y="19"/>
                      <a:pt x="860" y="17"/>
                    </a:cubicBezTo>
                    <a:cubicBezTo>
                      <a:pt x="876" y="13"/>
                      <a:pt x="910" y="0"/>
                      <a:pt x="927" y="5"/>
                    </a:cubicBezTo>
                    <a:cubicBezTo>
                      <a:pt x="936" y="8"/>
                      <a:pt x="951" y="22"/>
                      <a:pt x="956" y="31"/>
                    </a:cubicBezTo>
                    <a:cubicBezTo>
                      <a:pt x="959" y="38"/>
                      <a:pt x="954" y="55"/>
                      <a:pt x="959" y="60"/>
                    </a:cubicBezTo>
                    <a:cubicBezTo>
                      <a:pt x="966" y="67"/>
                      <a:pt x="987" y="65"/>
                      <a:pt x="997" y="63"/>
                    </a:cubicBezTo>
                    <a:cubicBezTo>
                      <a:pt x="1011" y="61"/>
                      <a:pt x="1038" y="45"/>
                      <a:pt x="1052" y="43"/>
                    </a:cubicBezTo>
                    <a:cubicBezTo>
                      <a:pt x="1064" y="41"/>
                      <a:pt x="1089" y="37"/>
                      <a:pt x="1099" y="43"/>
                    </a:cubicBezTo>
                    <a:cubicBezTo>
                      <a:pt x="1123" y="57"/>
                      <a:pt x="1128" y="126"/>
                      <a:pt x="1151" y="142"/>
                    </a:cubicBezTo>
                    <a:cubicBezTo>
                      <a:pt x="1159" y="147"/>
                      <a:pt x="1179" y="141"/>
                      <a:pt x="1186" y="145"/>
                    </a:cubicBezTo>
                    <a:cubicBezTo>
                      <a:pt x="1194" y="149"/>
                      <a:pt x="1200" y="166"/>
                      <a:pt x="1207" y="171"/>
                    </a:cubicBezTo>
                    <a:cubicBezTo>
                      <a:pt x="1219" y="180"/>
                      <a:pt x="1252" y="183"/>
                      <a:pt x="1262" y="194"/>
                    </a:cubicBezTo>
                    <a:cubicBezTo>
                      <a:pt x="1278" y="211"/>
                      <a:pt x="1294" y="280"/>
                      <a:pt x="1294" y="280"/>
                    </a:cubicBezTo>
                    <a:cubicBezTo>
                      <a:pt x="1294" y="280"/>
                      <a:pt x="1277" y="290"/>
                      <a:pt x="1273" y="295"/>
                    </a:cubicBezTo>
                    <a:cubicBezTo>
                      <a:pt x="1268" y="301"/>
                      <a:pt x="1269" y="318"/>
                      <a:pt x="1264" y="323"/>
                    </a:cubicBezTo>
                    <a:cubicBezTo>
                      <a:pt x="1258" y="327"/>
                      <a:pt x="1242" y="325"/>
                      <a:pt x="1236" y="329"/>
                    </a:cubicBezTo>
                    <a:cubicBezTo>
                      <a:pt x="1230" y="332"/>
                      <a:pt x="1221" y="341"/>
                      <a:pt x="1218" y="347"/>
                    </a:cubicBezTo>
                    <a:cubicBezTo>
                      <a:pt x="1208" y="365"/>
                      <a:pt x="1220" y="416"/>
                      <a:pt x="1203" y="426"/>
                    </a:cubicBezTo>
                    <a:cubicBezTo>
                      <a:pt x="1193" y="432"/>
                      <a:pt x="1171" y="413"/>
                      <a:pt x="1160" y="414"/>
                    </a:cubicBezTo>
                    <a:cubicBezTo>
                      <a:pt x="1150" y="415"/>
                      <a:pt x="1129" y="424"/>
                      <a:pt x="1123" y="432"/>
                    </a:cubicBezTo>
                    <a:cubicBezTo>
                      <a:pt x="1117" y="442"/>
                      <a:pt x="1124" y="469"/>
                      <a:pt x="1120" y="481"/>
                    </a:cubicBezTo>
                    <a:cubicBezTo>
                      <a:pt x="1118" y="486"/>
                      <a:pt x="1108" y="499"/>
                      <a:pt x="1108" y="499"/>
                    </a:cubicBezTo>
                    <a:cubicBezTo>
                      <a:pt x="1108" y="499"/>
                      <a:pt x="1079" y="473"/>
                      <a:pt x="1067" y="468"/>
                    </a:cubicBezTo>
                    <a:cubicBezTo>
                      <a:pt x="1056" y="464"/>
                      <a:pt x="1032" y="465"/>
                      <a:pt x="1020" y="465"/>
                    </a:cubicBezTo>
                    <a:cubicBezTo>
                      <a:pt x="1001" y="466"/>
                      <a:pt x="963" y="482"/>
                      <a:pt x="944" y="477"/>
                    </a:cubicBezTo>
                    <a:cubicBezTo>
                      <a:pt x="936" y="474"/>
                      <a:pt x="926" y="456"/>
                      <a:pt x="918" y="454"/>
                    </a:cubicBezTo>
                    <a:cubicBezTo>
                      <a:pt x="907" y="451"/>
                      <a:pt x="883" y="458"/>
                      <a:pt x="874" y="465"/>
                    </a:cubicBezTo>
                    <a:cubicBezTo>
                      <a:pt x="868" y="470"/>
                      <a:pt x="867" y="490"/>
                      <a:pt x="860" y="491"/>
                    </a:cubicBezTo>
                    <a:cubicBezTo>
                      <a:pt x="848" y="493"/>
                      <a:pt x="839" y="460"/>
                      <a:pt x="827" y="459"/>
                    </a:cubicBezTo>
                    <a:cubicBezTo>
                      <a:pt x="819" y="459"/>
                      <a:pt x="805" y="472"/>
                      <a:pt x="801" y="480"/>
                    </a:cubicBezTo>
                    <a:cubicBezTo>
                      <a:pt x="800" y="482"/>
                      <a:pt x="802" y="487"/>
                      <a:pt x="802" y="490"/>
                    </a:cubicBezTo>
                    <a:cubicBezTo>
                      <a:pt x="803" y="495"/>
                      <a:pt x="808" y="506"/>
                      <a:pt x="807" y="512"/>
                    </a:cubicBezTo>
                    <a:cubicBezTo>
                      <a:pt x="805" y="519"/>
                      <a:pt x="789" y="528"/>
                      <a:pt x="789" y="535"/>
                    </a:cubicBezTo>
                    <a:cubicBezTo>
                      <a:pt x="790" y="545"/>
                      <a:pt x="809" y="559"/>
                      <a:pt x="819" y="561"/>
                    </a:cubicBezTo>
                    <a:cubicBezTo>
                      <a:pt x="826" y="563"/>
                      <a:pt x="841" y="554"/>
                      <a:pt x="848" y="555"/>
                    </a:cubicBezTo>
                    <a:cubicBezTo>
                      <a:pt x="857" y="558"/>
                      <a:pt x="875" y="572"/>
                      <a:pt x="877" y="582"/>
                    </a:cubicBezTo>
                    <a:cubicBezTo>
                      <a:pt x="878" y="588"/>
                      <a:pt x="870" y="598"/>
                      <a:pt x="865" y="602"/>
                    </a:cubicBezTo>
                    <a:cubicBezTo>
                      <a:pt x="848" y="616"/>
                      <a:pt x="801" y="621"/>
                      <a:pt x="781" y="631"/>
                    </a:cubicBezTo>
                    <a:cubicBezTo>
                      <a:pt x="770" y="637"/>
                      <a:pt x="740" y="660"/>
                      <a:pt x="740" y="660"/>
                    </a:cubicBezTo>
                    <a:cubicBezTo>
                      <a:pt x="740" y="660"/>
                      <a:pt x="739" y="660"/>
                      <a:pt x="739" y="660"/>
                    </a:cubicBezTo>
                    <a:cubicBezTo>
                      <a:pt x="739" y="660"/>
                      <a:pt x="738" y="659"/>
                      <a:pt x="738" y="659"/>
                    </a:cubicBezTo>
                    <a:cubicBezTo>
                      <a:pt x="738" y="659"/>
                      <a:pt x="737" y="659"/>
                      <a:pt x="737" y="658"/>
                    </a:cubicBezTo>
                    <a:cubicBezTo>
                      <a:pt x="737" y="658"/>
                      <a:pt x="737" y="658"/>
                      <a:pt x="737" y="658"/>
                    </a:cubicBezTo>
                    <a:cubicBezTo>
                      <a:pt x="736" y="658"/>
                      <a:pt x="736" y="658"/>
                      <a:pt x="736" y="657"/>
                    </a:cubicBezTo>
                    <a:cubicBezTo>
                      <a:pt x="735" y="657"/>
                      <a:pt x="734" y="656"/>
                      <a:pt x="733" y="655"/>
                    </a:cubicBezTo>
                    <a:cubicBezTo>
                      <a:pt x="732" y="655"/>
                      <a:pt x="731" y="654"/>
                      <a:pt x="730" y="654"/>
                    </a:cubicBezTo>
                    <a:cubicBezTo>
                      <a:pt x="730" y="653"/>
                      <a:pt x="729" y="653"/>
                      <a:pt x="729" y="653"/>
                    </a:cubicBezTo>
                    <a:cubicBezTo>
                      <a:pt x="728" y="652"/>
                      <a:pt x="727" y="651"/>
                      <a:pt x="725" y="651"/>
                    </a:cubicBezTo>
                    <a:cubicBezTo>
                      <a:pt x="725" y="650"/>
                      <a:pt x="724" y="650"/>
                      <a:pt x="724" y="650"/>
                    </a:cubicBezTo>
                    <a:cubicBezTo>
                      <a:pt x="720" y="647"/>
                      <a:pt x="716" y="644"/>
                      <a:pt x="714" y="643"/>
                    </a:cubicBezTo>
                    <a:cubicBezTo>
                      <a:pt x="704" y="637"/>
                      <a:pt x="682" y="631"/>
                      <a:pt x="674" y="623"/>
                    </a:cubicBezTo>
                    <a:cubicBezTo>
                      <a:pt x="673" y="623"/>
                      <a:pt x="673" y="623"/>
                      <a:pt x="673" y="622"/>
                    </a:cubicBezTo>
                    <a:cubicBezTo>
                      <a:pt x="672" y="622"/>
                      <a:pt x="672" y="622"/>
                      <a:pt x="672" y="621"/>
                    </a:cubicBezTo>
                    <a:cubicBezTo>
                      <a:pt x="671" y="620"/>
                      <a:pt x="670" y="618"/>
                      <a:pt x="669" y="616"/>
                    </a:cubicBezTo>
                    <a:cubicBezTo>
                      <a:pt x="666" y="609"/>
                      <a:pt x="663" y="600"/>
                      <a:pt x="662" y="594"/>
                    </a:cubicBezTo>
                    <a:cubicBezTo>
                      <a:pt x="662" y="593"/>
                      <a:pt x="661" y="591"/>
                      <a:pt x="661" y="590"/>
                    </a:cubicBezTo>
                    <a:cubicBezTo>
                      <a:pt x="658" y="578"/>
                      <a:pt x="665" y="549"/>
                      <a:pt x="658" y="538"/>
                    </a:cubicBezTo>
                    <a:cubicBezTo>
                      <a:pt x="652" y="529"/>
                      <a:pt x="630" y="523"/>
                      <a:pt x="620" y="521"/>
                    </a:cubicBezTo>
                    <a:cubicBezTo>
                      <a:pt x="610" y="518"/>
                      <a:pt x="590" y="514"/>
                      <a:pt x="579" y="515"/>
                    </a:cubicBezTo>
                    <a:cubicBezTo>
                      <a:pt x="568" y="515"/>
                      <a:pt x="546" y="531"/>
                      <a:pt x="535" y="526"/>
                    </a:cubicBezTo>
                    <a:cubicBezTo>
                      <a:pt x="528" y="523"/>
                      <a:pt x="527" y="504"/>
                      <a:pt x="524" y="497"/>
                    </a:cubicBezTo>
                    <a:cubicBezTo>
                      <a:pt x="519" y="486"/>
                      <a:pt x="500" y="455"/>
                      <a:pt x="500" y="455"/>
                    </a:cubicBezTo>
                    <a:cubicBezTo>
                      <a:pt x="500" y="455"/>
                      <a:pt x="515" y="443"/>
                      <a:pt x="515" y="437"/>
                    </a:cubicBezTo>
                    <a:cubicBezTo>
                      <a:pt x="515" y="429"/>
                      <a:pt x="497" y="420"/>
                      <a:pt x="494" y="413"/>
                    </a:cubicBezTo>
                    <a:cubicBezTo>
                      <a:pt x="489" y="400"/>
                      <a:pt x="504" y="368"/>
                      <a:pt x="494" y="358"/>
                    </a:cubicBezTo>
                    <a:cubicBezTo>
                      <a:pt x="482" y="346"/>
                      <a:pt x="439" y="346"/>
                      <a:pt x="427" y="358"/>
                    </a:cubicBezTo>
                    <a:cubicBezTo>
                      <a:pt x="420" y="365"/>
                      <a:pt x="433" y="390"/>
                      <a:pt x="427" y="397"/>
                    </a:cubicBezTo>
                    <a:cubicBezTo>
                      <a:pt x="421" y="404"/>
                      <a:pt x="393" y="407"/>
                      <a:pt x="393" y="407"/>
                    </a:cubicBezTo>
                    <a:cubicBezTo>
                      <a:pt x="393" y="407"/>
                      <a:pt x="329" y="444"/>
                      <a:pt x="317" y="465"/>
                    </a:cubicBezTo>
                    <a:cubicBezTo>
                      <a:pt x="294" y="503"/>
                      <a:pt x="290" y="641"/>
                      <a:pt x="290" y="641"/>
                    </a:cubicBezTo>
                    <a:cubicBezTo>
                      <a:pt x="290" y="641"/>
                      <a:pt x="263" y="638"/>
                      <a:pt x="258" y="631"/>
                    </a:cubicBezTo>
                    <a:cubicBezTo>
                      <a:pt x="255" y="627"/>
                      <a:pt x="261" y="613"/>
                      <a:pt x="258" y="608"/>
                    </a:cubicBezTo>
                    <a:cubicBezTo>
                      <a:pt x="254" y="602"/>
                      <a:pt x="238" y="596"/>
                      <a:pt x="230" y="596"/>
                    </a:cubicBezTo>
                    <a:cubicBezTo>
                      <a:pt x="221" y="596"/>
                      <a:pt x="196" y="609"/>
                      <a:pt x="196" y="609"/>
                    </a:cubicBezTo>
                    <a:cubicBezTo>
                      <a:pt x="196" y="609"/>
                      <a:pt x="194" y="570"/>
                      <a:pt x="185" y="562"/>
                    </a:cubicBezTo>
                    <a:cubicBezTo>
                      <a:pt x="177" y="555"/>
                      <a:pt x="152" y="551"/>
                      <a:pt x="143" y="557"/>
                    </a:cubicBezTo>
                    <a:cubicBezTo>
                      <a:pt x="136" y="562"/>
                      <a:pt x="143" y="590"/>
                      <a:pt x="135" y="590"/>
                    </a:cubicBezTo>
                    <a:cubicBezTo>
                      <a:pt x="119" y="590"/>
                      <a:pt x="132" y="538"/>
                      <a:pt x="120" y="528"/>
                    </a:cubicBezTo>
                    <a:cubicBezTo>
                      <a:pt x="109" y="520"/>
                      <a:pt x="76" y="536"/>
                      <a:pt x="65" y="528"/>
                    </a:cubicBezTo>
                    <a:cubicBezTo>
                      <a:pt x="57" y="523"/>
                      <a:pt x="55" y="503"/>
                      <a:pt x="52" y="495"/>
                    </a:cubicBezTo>
                    <a:cubicBezTo>
                      <a:pt x="51" y="489"/>
                      <a:pt x="43" y="476"/>
                      <a:pt x="46" y="471"/>
                    </a:cubicBezTo>
                    <a:cubicBezTo>
                      <a:pt x="50" y="465"/>
                      <a:pt x="69" y="472"/>
                      <a:pt x="74" y="467"/>
                    </a:cubicBezTo>
                    <a:cubicBezTo>
                      <a:pt x="79" y="463"/>
                      <a:pt x="74" y="446"/>
                      <a:pt x="77" y="440"/>
                    </a:cubicBezTo>
                    <a:cubicBezTo>
                      <a:pt x="80" y="434"/>
                      <a:pt x="89" y="424"/>
                      <a:pt x="95" y="422"/>
                    </a:cubicBezTo>
                    <a:cubicBezTo>
                      <a:pt x="106" y="417"/>
                      <a:pt x="137" y="432"/>
                      <a:pt x="144" y="422"/>
                    </a:cubicBezTo>
                    <a:cubicBezTo>
                      <a:pt x="147" y="417"/>
                      <a:pt x="135" y="406"/>
                      <a:pt x="135" y="401"/>
                    </a:cubicBezTo>
                    <a:cubicBezTo>
                      <a:pt x="134" y="389"/>
                      <a:pt x="149" y="365"/>
                      <a:pt x="144" y="355"/>
                    </a:cubicBezTo>
                    <a:cubicBezTo>
                      <a:pt x="141" y="349"/>
                      <a:pt x="126" y="341"/>
                      <a:pt x="120" y="343"/>
                    </a:cubicBezTo>
                    <a:cubicBezTo>
                      <a:pt x="114" y="344"/>
                      <a:pt x="113" y="359"/>
                      <a:pt x="107" y="361"/>
                    </a:cubicBezTo>
                    <a:cubicBezTo>
                      <a:pt x="96" y="365"/>
                      <a:pt x="74" y="346"/>
                      <a:pt x="62" y="346"/>
                    </a:cubicBezTo>
                    <a:cubicBezTo>
                      <a:pt x="50" y="345"/>
                      <a:pt x="16" y="358"/>
                      <a:pt x="16" y="358"/>
                    </a:cubicBezTo>
                    <a:cubicBezTo>
                      <a:pt x="16" y="358"/>
                      <a:pt x="23" y="308"/>
                      <a:pt x="30" y="293"/>
                    </a:cubicBezTo>
                    <a:cubicBezTo>
                      <a:pt x="36" y="283"/>
                      <a:pt x="59" y="270"/>
                      <a:pt x="63" y="258"/>
                    </a:cubicBezTo>
                    <a:cubicBezTo>
                      <a:pt x="66" y="247"/>
                      <a:pt x="66" y="222"/>
                      <a:pt x="60" y="212"/>
                    </a:cubicBezTo>
                    <a:cubicBezTo>
                      <a:pt x="54" y="201"/>
                      <a:pt x="27" y="195"/>
                      <a:pt x="19" y="186"/>
                    </a:cubicBezTo>
                    <a:cubicBezTo>
                      <a:pt x="18" y="185"/>
                      <a:pt x="18" y="184"/>
                      <a:pt x="17" y="183"/>
                    </a:cubicBezTo>
                    <a:cubicBezTo>
                      <a:pt x="16" y="182"/>
                      <a:pt x="15" y="181"/>
                      <a:pt x="14" y="180"/>
                    </a:cubicBezTo>
                    <a:cubicBezTo>
                      <a:pt x="14" y="180"/>
                      <a:pt x="14" y="180"/>
                      <a:pt x="14" y="180"/>
                    </a:cubicBezTo>
                    <a:cubicBezTo>
                      <a:pt x="8" y="171"/>
                      <a:pt x="0" y="157"/>
                      <a:pt x="0" y="148"/>
                    </a:cubicBezTo>
                    <a:cubicBezTo>
                      <a:pt x="0" y="148"/>
                      <a:pt x="0" y="148"/>
                      <a:pt x="0" y="148"/>
                    </a:cubicBezTo>
                    <a:cubicBezTo>
                      <a:pt x="1" y="130"/>
                      <a:pt x="12" y="103"/>
                      <a:pt x="28" y="79"/>
                    </a:cubicBezTo>
                    <a:cubicBezTo>
                      <a:pt x="29" y="76"/>
                      <a:pt x="31" y="73"/>
                      <a:pt x="33" y="71"/>
                    </a:cubicBezTo>
                    <a:cubicBezTo>
                      <a:pt x="34" y="69"/>
                      <a:pt x="35" y="67"/>
                      <a:pt x="37" y="66"/>
                    </a:cubicBezTo>
                    <a:cubicBezTo>
                      <a:pt x="37" y="66"/>
                      <a:pt x="37" y="66"/>
                      <a:pt x="37" y="66"/>
                    </a:cubicBezTo>
                    <a:cubicBezTo>
                      <a:pt x="39" y="63"/>
                      <a:pt x="41" y="61"/>
                      <a:pt x="43" y="58"/>
                    </a:cubicBezTo>
                    <a:cubicBezTo>
                      <a:pt x="45" y="56"/>
                      <a:pt x="47" y="53"/>
                      <a:pt x="50" y="50"/>
                    </a:cubicBezTo>
                    <a:cubicBezTo>
                      <a:pt x="51" y="49"/>
                      <a:pt x="52" y="48"/>
                      <a:pt x="53" y="47"/>
                    </a:cubicBezTo>
                    <a:cubicBezTo>
                      <a:pt x="54" y="46"/>
                      <a:pt x="54" y="46"/>
                      <a:pt x="55" y="45"/>
                    </a:cubicBezTo>
                    <a:cubicBezTo>
                      <a:pt x="72" y="29"/>
                      <a:pt x="91" y="19"/>
                      <a:pt x="109" y="20"/>
                    </a:cubicBezTo>
                    <a:cubicBezTo>
                      <a:pt x="123" y="21"/>
                      <a:pt x="131" y="58"/>
                      <a:pt x="144" y="63"/>
                    </a:cubicBezTo>
                    <a:cubicBezTo>
                      <a:pt x="145" y="63"/>
                      <a:pt x="146" y="63"/>
                      <a:pt x="147" y="63"/>
                    </a:cubicBezTo>
                    <a:cubicBezTo>
                      <a:pt x="155" y="62"/>
                      <a:pt x="155" y="39"/>
                      <a:pt x="162" y="34"/>
                    </a:cubicBezTo>
                    <a:cubicBezTo>
                      <a:pt x="164" y="33"/>
                      <a:pt x="167" y="31"/>
                      <a:pt x="170" y="30"/>
                    </a:cubicBezTo>
                    <a:cubicBezTo>
                      <a:pt x="171" y="29"/>
                      <a:pt x="173" y="29"/>
                      <a:pt x="174" y="28"/>
                    </a:cubicBezTo>
                    <a:cubicBezTo>
                      <a:pt x="183" y="26"/>
                      <a:pt x="193" y="24"/>
                      <a:pt x="201" y="23"/>
                    </a:cubicBezTo>
                    <a:cubicBezTo>
                      <a:pt x="204" y="23"/>
                      <a:pt x="206" y="23"/>
                      <a:pt x="209" y="22"/>
                    </a:cubicBezTo>
                    <a:cubicBezTo>
                      <a:pt x="209" y="22"/>
                      <a:pt x="209" y="22"/>
                      <a:pt x="209" y="22"/>
                    </a:cubicBezTo>
                    <a:cubicBezTo>
                      <a:pt x="220" y="22"/>
                      <a:pt x="239" y="29"/>
                      <a:pt x="249" y="30"/>
                    </a:cubicBezTo>
                    <a:cubicBezTo>
                      <a:pt x="266" y="32"/>
                      <a:pt x="303" y="30"/>
                      <a:pt x="317" y="34"/>
                    </a:cubicBezTo>
                    <a:cubicBezTo>
                      <a:pt x="317" y="34"/>
                      <a:pt x="318" y="35"/>
                      <a:pt x="319" y="35"/>
                    </a:cubicBezTo>
                    <a:cubicBezTo>
                      <a:pt x="321" y="36"/>
                      <a:pt x="322" y="36"/>
                      <a:pt x="324" y="37"/>
                    </a:cubicBezTo>
                    <a:cubicBezTo>
                      <a:pt x="345" y="45"/>
                      <a:pt x="377" y="60"/>
                      <a:pt x="394" y="76"/>
                    </a:cubicBezTo>
                    <a:cubicBezTo>
                      <a:pt x="395" y="77"/>
                      <a:pt x="396" y="78"/>
                      <a:pt x="396" y="79"/>
                    </a:cubicBezTo>
                    <a:cubicBezTo>
                      <a:pt x="400" y="82"/>
                      <a:pt x="402" y="86"/>
                      <a:pt x="404" y="89"/>
                    </a:cubicBezTo>
                    <a:cubicBezTo>
                      <a:pt x="407" y="95"/>
                      <a:pt x="398" y="108"/>
                      <a:pt x="401" y="113"/>
                    </a:cubicBezTo>
                    <a:cubicBezTo>
                      <a:pt x="406" y="120"/>
                      <a:pt x="425" y="123"/>
                      <a:pt x="433" y="124"/>
                    </a:cubicBezTo>
                    <a:cubicBezTo>
                      <a:pt x="445" y="126"/>
                      <a:pt x="469" y="116"/>
                      <a:pt x="480" y="119"/>
                    </a:cubicBezTo>
                    <a:cubicBezTo>
                      <a:pt x="498" y="122"/>
                      <a:pt x="527" y="149"/>
                      <a:pt x="544" y="156"/>
                    </a:cubicBezTo>
                    <a:cubicBezTo>
                      <a:pt x="552" y="160"/>
                      <a:pt x="568" y="170"/>
                      <a:pt x="576" y="168"/>
                    </a:cubicBezTo>
                    <a:cubicBezTo>
                      <a:pt x="579" y="168"/>
                      <a:pt x="581" y="166"/>
                      <a:pt x="584" y="164"/>
                    </a:cubicBezTo>
                    <a:cubicBezTo>
                      <a:pt x="590" y="160"/>
                      <a:pt x="596" y="153"/>
                      <a:pt x="597" y="148"/>
                    </a:cubicBezTo>
                    <a:cubicBezTo>
                      <a:pt x="597" y="145"/>
                      <a:pt x="596" y="142"/>
                      <a:pt x="594" y="139"/>
                    </a:cubicBezTo>
                    <a:cubicBezTo>
                      <a:pt x="594" y="139"/>
                      <a:pt x="594" y="138"/>
                      <a:pt x="593" y="137"/>
                    </a:cubicBezTo>
                    <a:cubicBezTo>
                      <a:pt x="587" y="128"/>
                      <a:pt x="575" y="116"/>
                      <a:pt x="571" y="109"/>
                    </a:cubicBezTo>
                    <a:cubicBezTo>
                      <a:pt x="571" y="109"/>
                      <a:pt x="571" y="109"/>
                      <a:pt x="571" y="109"/>
                    </a:cubicBezTo>
                    <a:cubicBezTo>
                      <a:pt x="570" y="107"/>
                      <a:pt x="570" y="105"/>
                      <a:pt x="570" y="103"/>
                    </a:cubicBezTo>
                    <a:cubicBezTo>
                      <a:pt x="573" y="98"/>
                      <a:pt x="579" y="94"/>
                      <a:pt x="586" y="92"/>
                    </a:cubicBezTo>
                    <a:cubicBezTo>
                      <a:pt x="588" y="91"/>
                      <a:pt x="589" y="91"/>
                      <a:pt x="590" y="91"/>
                    </a:cubicBezTo>
                    <a:cubicBezTo>
                      <a:pt x="595" y="89"/>
                      <a:pt x="600" y="88"/>
                      <a:pt x="604" y="87"/>
                    </a:cubicBezTo>
                    <a:cubicBezTo>
                      <a:pt x="605" y="87"/>
                      <a:pt x="607" y="87"/>
                      <a:pt x="608" y="87"/>
                    </a:cubicBezTo>
                    <a:cubicBezTo>
                      <a:pt x="611" y="86"/>
                      <a:pt x="614" y="85"/>
                      <a:pt x="616" y="84"/>
                    </a:cubicBezTo>
                    <a:cubicBezTo>
                      <a:pt x="617" y="84"/>
                      <a:pt x="617" y="84"/>
                      <a:pt x="617" y="84"/>
                    </a:cubicBezTo>
                    <a:cubicBezTo>
                      <a:pt x="626" y="79"/>
                      <a:pt x="648" y="74"/>
                      <a:pt x="656" y="66"/>
                    </a:cubicBezTo>
                    <a:cubicBezTo>
                      <a:pt x="657" y="65"/>
                      <a:pt x="658" y="64"/>
                      <a:pt x="658" y="63"/>
                    </a:cubicBezTo>
                    <a:cubicBezTo>
                      <a:pt x="664" y="52"/>
                      <a:pt x="642" y="24"/>
                      <a:pt x="649" y="14"/>
                    </a:cubicBezTo>
                    <a:cubicBezTo>
                      <a:pt x="653" y="9"/>
                      <a:pt x="667" y="8"/>
                      <a:pt x="673" y="8"/>
                    </a:cubicBezTo>
                    <a:cubicBezTo>
                      <a:pt x="685" y="8"/>
                      <a:pt x="708" y="18"/>
                      <a:pt x="719" y="2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20">
                <a:extLst>
                  <a:ext uri="{FF2B5EF4-FFF2-40B4-BE49-F238E27FC236}">
                    <a16:creationId xmlns:a16="http://schemas.microsoft.com/office/drawing/2014/main" id="{7BB6265C-7905-DC01-4CC0-3F1E963FDF72}"/>
                  </a:ext>
                </a:extLst>
              </p:cNvPr>
              <p:cNvSpPr>
                <a:spLocks/>
              </p:cNvSpPr>
              <p:nvPr/>
            </p:nvSpPr>
            <p:spPr bwMode="auto">
              <a:xfrm>
                <a:off x="8034338" y="1843088"/>
                <a:ext cx="73025" cy="50800"/>
              </a:xfrm>
              <a:custGeom>
                <a:avLst/>
                <a:gdLst>
                  <a:gd name="T0" fmla="*/ 103 w 107"/>
                  <a:gd name="T1" fmla="*/ 22 h 74"/>
                  <a:gd name="T2" fmla="*/ 94 w 107"/>
                  <a:gd name="T3" fmla="*/ 58 h 74"/>
                  <a:gd name="T4" fmla="*/ 57 w 107"/>
                  <a:gd name="T5" fmla="*/ 61 h 74"/>
                  <a:gd name="T6" fmla="*/ 5 w 107"/>
                  <a:gd name="T7" fmla="*/ 64 h 74"/>
                  <a:gd name="T8" fmla="*/ 15 w 107"/>
                  <a:gd name="T9" fmla="*/ 31 h 74"/>
                  <a:gd name="T10" fmla="*/ 45 w 107"/>
                  <a:gd name="T11" fmla="*/ 7 h 74"/>
                  <a:gd name="T12" fmla="*/ 70 w 107"/>
                  <a:gd name="T13" fmla="*/ 0 h 74"/>
                  <a:gd name="T14" fmla="*/ 103 w 107"/>
                  <a:gd name="T15" fmla="*/ 22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4">
                    <a:moveTo>
                      <a:pt x="103" y="22"/>
                    </a:moveTo>
                    <a:cubicBezTo>
                      <a:pt x="107" y="31"/>
                      <a:pt x="101" y="52"/>
                      <a:pt x="94" y="58"/>
                    </a:cubicBezTo>
                    <a:cubicBezTo>
                      <a:pt x="87" y="64"/>
                      <a:pt x="67" y="61"/>
                      <a:pt x="57" y="61"/>
                    </a:cubicBezTo>
                    <a:cubicBezTo>
                      <a:pt x="44" y="62"/>
                      <a:pt x="14" y="74"/>
                      <a:pt x="5" y="64"/>
                    </a:cubicBezTo>
                    <a:cubicBezTo>
                      <a:pt x="0" y="58"/>
                      <a:pt x="10" y="38"/>
                      <a:pt x="15" y="31"/>
                    </a:cubicBezTo>
                    <a:cubicBezTo>
                      <a:pt x="20" y="23"/>
                      <a:pt x="36" y="11"/>
                      <a:pt x="45" y="7"/>
                    </a:cubicBezTo>
                    <a:cubicBezTo>
                      <a:pt x="51" y="4"/>
                      <a:pt x="63" y="0"/>
                      <a:pt x="70" y="0"/>
                    </a:cubicBezTo>
                    <a:cubicBezTo>
                      <a:pt x="79" y="1"/>
                      <a:pt x="99" y="13"/>
                      <a:pt x="103" y="2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21">
                <a:extLst>
                  <a:ext uri="{FF2B5EF4-FFF2-40B4-BE49-F238E27FC236}">
                    <a16:creationId xmlns:a16="http://schemas.microsoft.com/office/drawing/2014/main" id="{DE3873D0-02BB-DE95-4B56-6F640E12839A}"/>
                  </a:ext>
                </a:extLst>
              </p:cNvPr>
              <p:cNvSpPr>
                <a:spLocks/>
              </p:cNvSpPr>
              <p:nvPr/>
            </p:nvSpPr>
            <p:spPr bwMode="auto">
              <a:xfrm>
                <a:off x="7505700" y="4167188"/>
                <a:ext cx="242888" cy="217488"/>
              </a:xfrm>
              <a:custGeom>
                <a:avLst/>
                <a:gdLst>
                  <a:gd name="T0" fmla="*/ 309 w 351"/>
                  <a:gd name="T1" fmla="*/ 62 h 316"/>
                  <a:gd name="T2" fmla="*/ 351 w 351"/>
                  <a:gd name="T3" fmla="*/ 242 h 316"/>
                  <a:gd name="T4" fmla="*/ 335 w 351"/>
                  <a:gd name="T5" fmla="*/ 267 h 316"/>
                  <a:gd name="T6" fmla="*/ 317 w 351"/>
                  <a:gd name="T7" fmla="*/ 301 h 316"/>
                  <a:gd name="T8" fmla="*/ 274 w 351"/>
                  <a:gd name="T9" fmla="*/ 316 h 316"/>
                  <a:gd name="T10" fmla="*/ 244 w 351"/>
                  <a:gd name="T11" fmla="*/ 304 h 316"/>
                  <a:gd name="T12" fmla="*/ 228 w 351"/>
                  <a:gd name="T13" fmla="*/ 285 h 316"/>
                  <a:gd name="T14" fmla="*/ 186 w 351"/>
                  <a:gd name="T15" fmla="*/ 285 h 316"/>
                  <a:gd name="T16" fmla="*/ 140 w 351"/>
                  <a:gd name="T17" fmla="*/ 288 h 316"/>
                  <a:gd name="T18" fmla="*/ 134 w 351"/>
                  <a:gd name="T19" fmla="*/ 258 h 316"/>
                  <a:gd name="T20" fmla="*/ 164 w 351"/>
                  <a:gd name="T21" fmla="*/ 246 h 316"/>
                  <a:gd name="T22" fmla="*/ 173 w 351"/>
                  <a:gd name="T23" fmla="*/ 227 h 316"/>
                  <a:gd name="T24" fmla="*/ 170 w 351"/>
                  <a:gd name="T25" fmla="*/ 188 h 316"/>
                  <a:gd name="T26" fmla="*/ 137 w 351"/>
                  <a:gd name="T27" fmla="*/ 157 h 316"/>
                  <a:gd name="T28" fmla="*/ 103 w 351"/>
                  <a:gd name="T29" fmla="*/ 136 h 316"/>
                  <a:gd name="T30" fmla="*/ 55 w 351"/>
                  <a:gd name="T31" fmla="*/ 109 h 316"/>
                  <a:gd name="T32" fmla="*/ 18 w 351"/>
                  <a:gd name="T33" fmla="*/ 115 h 316"/>
                  <a:gd name="T34" fmla="*/ 3 w 351"/>
                  <a:gd name="T35" fmla="*/ 87 h 316"/>
                  <a:gd name="T36" fmla="*/ 18 w 351"/>
                  <a:gd name="T37" fmla="*/ 81 h 316"/>
                  <a:gd name="T38" fmla="*/ 58 w 351"/>
                  <a:gd name="T39" fmla="*/ 75 h 316"/>
                  <a:gd name="T40" fmla="*/ 100 w 351"/>
                  <a:gd name="T41" fmla="*/ 51 h 316"/>
                  <a:gd name="T42" fmla="*/ 137 w 351"/>
                  <a:gd name="T43" fmla="*/ 11 h 316"/>
                  <a:gd name="T44" fmla="*/ 177 w 351"/>
                  <a:gd name="T45" fmla="*/ 2 h 316"/>
                  <a:gd name="T46" fmla="*/ 198 w 351"/>
                  <a:gd name="T47" fmla="*/ 17 h 316"/>
                  <a:gd name="T48" fmla="*/ 271 w 351"/>
                  <a:gd name="T49" fmla="*/ 48 h 316"/>
                  <a:gd name="T50" fmla="*/ 309 w 351"/>
                  <a:gd name="T51" fmla="*/ 6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1" h="316">
                    <a:moveTo>
                      <a:pt x="309" y="62"/>
                    </a:moveTo>
                    <a:cubicBezTo>
                      <a:pt x="351" y="242"/>
                      <a:pt x="351" y="242"/>
                      <a:pt x="351" y="242"/>
                    </a:cubicBezTo>
                    <a:cubicBezTo>
                      <a:pt x="351" y="242"/>
                      <a:pt x="339" y="261"/>
                      <a:pt x="335" y="267"/>
                    </a:cubicBezTo>
                    <a:cubicBezTo>
                      <a:pt x="330" y="275"/>
                      <a:pt x="324" y="294"/>
                      <a:pt x="317" y="301"/>
                    </a:cubicBezTo>
                    <a:cubicBezTo>
                      <a:pt x="308" y="308"/>
                      <a:pt x="286" y="316"/>
                      <a:pt x="274" y="316"/>
                    </a:cubicBezTo>
                    <a:cubicBezTo>
                      <a:pt x="266" y="316"/>
                      <a:pt x="250" y="308"/>
                      <a:pt x="244" y="304"/>
                    </a:cubicBezTo>
                    <a:cubicBezTo>
                      <a:pt x="239" y="300"/>
                      <a:pt x="234" y="288"/>
                      <a:pt x="228" y="285"/>
                    </a:cubicBezTo>
                    <a:cubicBezTo>
                      <a:pt x="219" y="281"/>
                      <a:pt x="196" y="285"/>
                      <a:pt x="186" y="285"/>
                    </a:cubicBezTo>
                    <a:cubicBezTo>
                      <a:pt x="174" y="286"/>
                      <a:pt x="149" y="295"/>
                      <a:pt x="140" y="288"/>
                    </a:cubicBezTo>
                    <a:cubicBezTo>
                      <a:pt x="134" y="284"/>
                      <a:pt x="130" y="265"/>
                      <a:pt x="134" y="258"/>
                    </a:cubicBezTo>
                    <a:cubicBezTo>
                      <a:pt x="138" y="251"/>
                      <a:pt x="158" y="251"/>
                      <a:pt x="164" y="246"/>
                    </a:cubicBezTo>
                    <a:cubicBezTo>
                      <a:pt x="168" y="242"/>
                      <a:pt x="173" y="232"/>
                      <a:pt x="173" y="227"/>
                    </a:cubicBezTo>
                    <a:cubicBezTo>
                      <a:pt x="175" y="218"/>
                      <a:pt x="175" y="197"/>
                      <a:pt x="170" y="188"/>
                    </a:cubicBezTo>
                    <a:cubicBezTo>
                      <a:pt x="165" y="178"/>
                      <a:pt x="146" y="164"/>
                      <a:pt x="137" y="157"/>
                    </a:cubicBezTo>
                    <a:cubicBezTo>
                      <a:pt x="129" y="151"/>
                      <a:pt x="112" y="141"/>
                      <a:pt x="103" y="136"/>
                    </a:cubicBezTo>
                    <a:cubicBezTo>
                      <a:pt x="91" y="129"/>
                      <a:pt x="68" y="111"/>
                      <a:pt x="55" y="109"/>
                    </a:cubicBezTo>
                    <a:cubicBezTo>
                      <a:pt x="45" y="107"/>
                      <a:pt x="26" y="119"/>
                      <a:pt x="18" y="115"/>
                    </a:cubicBezTo>
                    <a:cubicBezTo>
                      <a:pt x="11" y="111"/>
                      <a:pt x="0" y="95"/>
                      <a:pt x="3" y="87"/>
                    </a:cubicBezTo>
                    <a:cubicBezTo>
                      <a:pt x="4" y="84"/>
                      <a:pt x="14" y="82"/>
                      <a:pt x="18" y="81"/>
                    </a:cubicBezTo>
                    <a:cubicBezTo>
                      <a:pt x="28" y="79"/>
                      <a:pt x="48" y="79"/>
                      <a:pt x="58" y="75"/>
                    </a:cubicBezTo>
                    <a:cubicBezTo>
                      <a:pt x="69" y="71"/>
                      <a:pt x="91" y="59"/>
                      <a:pt x="100" y="51"/>
                    </a:cubicBezTo>
                    <a:cubicBezTo>
                      <a:pt x="111" y="43"/>
                      <a:pt x="125" y="18"/>
                      <a:pt x="137" y="11"/>
                    </a:cubicBezTo>
                    <a:cubicBezTo>
                      <a:pt x="146" y="6"/>
                      <a:pt x="167" y="0"/>
                      <a:pt x="177" y="2"/>
                    </a:cubicBezTo>
                    <a:cubicBezTo>
                      <a:pt x="183" y="3"/>
                      <a:pt x="192" y="14"/>
                      <a:pt x="198" y="17"/>
                    </a:cubicBezTo>
                    <a:cubicBezTo>
                      <a:pt x="215" y="27"/>
                      <a:pt x="253" y="41"/>
                      <a:pt x="271" y="48"/>
                    </a:cubicBezTo>
                    <a:cubicBezTo>
                      <a:pt x="280" y="52"/>
                      <a:pt x="309" y="62"/>
                      <a:pt x="309" y="6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22">
                <a:extLst>
                  <a:ext uri="{FF2B5EF4-FFF2-40B4-BE49-F238E27FC236}">
                    <a16:creationId xmlns:a16="http://schemas.microsoft.com/office/drawing/2014/main" id="{B55CF345-1FDD-F72E-AC54-7A587957A2FC}"/>
                  </a:ext>
                </a:extLst>
              </p:cNvPr>
              <p:cNvSpPr>
                <a:spLocks/>
              </p:cNvSpPr>
              <p:nvPr/>
            </p:nvSpPr>
            <p:spPr bwMode="auto">
              <a:xfrm>
                <a:off x="7519988" y="2778126"/>
                <a:ext cx="120650" cy="152400"/>
              </a:xfrm>
              <a:custGeom>
                <a:avLst/>
                <a:gdLst>
                  <a:gd name="T0" fmla="*/ 164 w 175"/>
                  <a:gd name="T1" fmla="*/ 105 h 223"/>
                  <a:gd name="T2" fmla="*/ 170 w 175"/>
                  <a:gd name="T3" fmla="*/ 150 h 223"/>
                  <a:gd name="T4" fmla="*/ 145 w 175"/>
                  <a:gd name="T5" fmla="*/ 163 h 223"/>
                  <a:gd name="T6" fmla="*/ 121 w 175"/>
                  <a:gd name="T7" fmla="*/ 214 h 223"/>
                  <a:gd name="T8" fmla="*/ 103 w 175"/>
                  <a:gd name="T9" fmla="*/ 190 h 223"/>
                  <a:gd name="T10" fmla="*/ 63 w 175"/>
                  <a:gd name="T11" fmla="*/ 181 h 223"/>
                  <a:gd name="T12" fmla="*/ 23 w 175"/>
                  <a:gd name="T13" fmla="*/ 196 h 223"/>
                  <a:gd name="T14" fmla="*/ 2 w 175"/>
                  <a:gd name="T15" fmla="*/ 178 h 223"/>
                  <a:gd name="T16" fmla="*/ 20 w 175"/>
                  <a:gd name="T17" fmla="*/ 144 h 223"/>
                  <a:gd name="T18" fmla="*/ 42 w 175"/>
                  <a:gd name="T19" fmla="*/ 105 h 223"/>
                  <a:gd name="T20" fmla="*/ 38 w 175"/>
                  <a:gd name="T21" fmla="*/ 65 h 223"/>
                  <a:gd name="T22" fmla="*/ 29 w 175"/>
                  <a:gd name="T23" fmla="*/ 19 h 223"/>
                  <a:gd name="T24" fmla="*/ 45 w 175"/>
                  <a:gd name="T25" fmla="*/ 1 h 223"/>
                  <a:gd name="T26" fmla="*/ 60 w 175"/>
                  <a:gd name="T27" fmla="*/ 35 h 223"/>
                  <a:gd name="T28" fmla="*/ 75 w 175"/>
                  <a:gd name="T29" fmla="*/ 74 h 223"/>
                  <a:gd name="T30" fmla="*/ 127 w 175"/>
                  <a:gd name="T31" fmla="*/ 92 h 223"/>
                  <a:gd name="T32" fmla="*/ 164 w 175"/>
                  <a:gd name="T33" fmla="*/ 10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23">
                    <a:moveTo>
                      <a:pt x="164" y="105"/>
                    </a:moveTo>
                    <a:cubicBezTo>
                      <a:pt x="171" y="114"/>
                      <a:pt x="175" y="140"/>
                      <a:pt x="170" y="150"/>
                    </a:cubicBezTo>
                    <a:cubicBezTo>
                      <a:pt x="166" y="156"/>
                      <a:pt x="150" y="158"/>
                      <a:pt x="145" y="163"/>
                    </a:cubicBezTo>
                    <a:cubicBezTo>
                      <a:pt x="135" y="172"/>
                      <a:pt x="121" y="205"/>
                      <a:pt x="121" y="214"/>
                    </a:cubicBezTo>
                    <a:cubicBezTo>
                      <a:pt x="121" y="223"/>
                      <a:pt x="109" y="195"/>
                      <a:pt x="103" y="190"/>
                    </a:cubicBezTo>
                    <a:cubicBezTo>
                      <a:pt x="94" y="184"/>
                      <a:pt x="73" y="180"/>
                      <a:pt x="63" y="181"/>
                    </a:cubicBezTo>
                    <a:cubicBezTo>
                      <a:pt x="52" y="182"/>
                      <a:pt x="34" y="198"/>
                      <a:pt x="23" y="196"/>
                    </a:cubicBezTo>
                    <a:cubicBezTo>
                      <a:pt x="16" y="195"/>
                      <a:pt x="3" y="185"/>
                      <a:pt x="2" y="178"/>
                    </a:cubicBezTo>
                    <a:cubicBezTo>
                      <a:pt x="0" y="168"/>
                      <a:pt x="16" y="153"/>
                      <a:pt x="20" y="144"/>
                    </a:cubicBezTo>
                    <a:cubicBezTo>
                      <a:pt x="26" y="134"/>
                      <a:pt x="39" y="116"/>
                      <a:pt x="42" y="105"/>
                    </a:cubicBezTo>
                    <a:cubicBezTo>
                      <a:pt x="44" y="95"/>
                      <a:pt x="40" y="75"/>
                      <a:pt x="38" y="65"/>
                    </a:cubicBezTo>
                    <a:cubicBezTo>
                      <a:pt x="37" y="54"/>
                      <a:pt x="26" y="31"/>
                      <a:pt x="29" y="19"/>
                    </a:cubicBezTo>
                    <a:cubicBezTo>
                      <a:pt x="31" y="14"/>
                      <a:pt x="39" y="0"/>
                      <a:pt x="45" y="1"/>
                    </a:cubicBezTo>
                    <a:cubicBezTo>
                      <a:pt x="54" y="2"/>
                      <a:pt x="56" y="26"/>
                      <a:pt x="60" y="35"/>
                    </a:cubicBezTo>
                    <a:cubicBezTo>
                      <a:pt x="64" y="44"/>
                      <a:pt x="67" y="67"/>
                      <a:pt x="75" y="74"/>
                    </a:cubicBezTo>
                    <a:cubicBezTo>
                      <a:pt x="85" y="84"/>
                      <a:pt x="114" y="88"/>
                      <a:pt x="127" y="92"/>
                    </a:cubicBezTo>
                    <a:cubicBezTo>
                      <a:pt x="136" y="96"/>
                      <a:pt x="157" y="97"/>
                      <a:pt x="164" y="10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23">
                <a:extLst>
                  <a:ext uri="{FF2B5EF4-FFF2-40B4-BE49-F238E27FC236}">
                    <a16:creationId xmlns:a16="http://schemas.microsoft.com/office/drawing/2014/main" id="{B3646C0F-25F4-7BFC-DDF3-93008EC4F8BB}"/>
                  </a:ext>
                </a:extLst>
              </p:cNvPr>
              <p:cNvSpPr>
                <a:spLocks/>
              </p:cNvSpPr>
              <p:nvPr/>
            </p:nvSpPr>
            <p:spPr bwMode="auto">
              <a:xfrm>
                <a:off x="7383463" y="2935288"/>
                <a:ext cx="227013" cy="241300"/>
              </a:xfrm>
              <a:custGeom>
                <a:avLst/>
                <a:gdLst>
                  <a:gd name="T0" fmla="*/ 303 w 330"/>
                  <a:gd name="T1" fmla="*/ 88 h 351"/>
                  <a:gd name="T2" fmla="*/ 330 w 330"/>
                  <a:gd name="T3" fmla="*/ 115 h 351"/>
                  <a:gd name="T4" fmla="*/ 287 w 330"/>
                  <a:gd name="T5" fmla="*/ 152 h 351"/>
                  <a:gd name="T6" fmla="*/ 306 w 330"/>
                  <a:gd name="T7" fmla="*/ 216 h 351"/>
                  <a:gd name="T8" fmla="*/ 296 w 330"/>
                  <a:gd name="T9" fmla="*/ 255 h 351"/>
                  <a:gd name="T10" fmla="*/ 278 w 330"/>
                  <a:gd name="T11" fmla="*/ 276 h 351"/>
                  <a:gd name="T12" fmla="*/ 260 w 330"/>
                  <a:gd name="T13" fmla="*/ 283 h 351"/>
                  <a:gd name="T14" fmla="*/ 248 w 330"/>
                  <a:gd name="T15" fmla="*/ 313 h 351"/>
                  <a:gd name="T16" fmla="*/ 223 w 330"/>
                  <a:gd name="T17" fmla="*/ 286 h 351"/>
                  <a:gd name="T18" fmla="*/ 211 w 330"/>
                  <a:gd name="T19" fmla="*/ 301 h 351"/>
                  <a:gd name="T20" fmla="*/ 165 w 330"/>
                  <a:gd name="T21" fmla="*/ 304 h 351"/>
                  <a:gd name="T22" fmla="*/ 156 w 330"/>
                  <a:gd name="T23" fmla="*/ 283 h 351"/>
                  <a:gd name="T24" fmla="*/ 138 w 330"/>
                  <a:gd name="T25" fmla="*/ 289 h 351"/>
                  <a:gd name="T26" fmla="*/ 138 w 330"/>
                  <a:gd name="T27" fmla="*/ 343 h 351"/>
                  <a:gd name="T28" fmla="*/ 113 w 330"/>
                  <a:gd name="T29" fmla="*/ 328 h 351"/>
                  <a:gd name="T30" fmla="*/ 98 w 330"/>
                  <a:gd name="T31" fmla="*/ 307 h 351"/>
                  <a:gd name="T32" fmla="*/ 89 w 330"/>
                  <a:gd name="T33" fmla="*/ 343 h 351"/>
                  <a:gd name="T34" fmla="*/ 68 w 330"/>
                  <a:gd name="T35" fmla="*/ 350 h 351"/>
                  <a:gd name="T36" fmla="*/ 46 w 330"/>
                  <a:gd name="T37" fmla="*/ 322 h 351"/>
                  <a:gd name="T38" fmla="*/ 19 w 330"/>
                  <a:gd name="T39" fmla="*/ 319 h 351"/>
                  <a:gd name="T40" fmla="*/ 0 w 330"/>
                  <a:gd name="T41" fmla="*/ 304 h 351"/>
                  <a:gd name="T42" fmla="*/ 28 w 330"/>
                  <a:gd name="T43" fmla="*/ 276 h 351"/>
                  <a:gd name="T44" fmla="*/ 58 w 330"/>
                  <a:gd name="T45" fmla="*/ 258 h 351"/>
                  <a:gd name="T46" fmla="*/ 80 w 330"/>
                  <a:gd name="T47" fmla="*/ 240 h 351"/>
                  <a:gd name="T48" fmla="*/ 135 w 330"/>
                  <a:gd name="T49" fmla="*/ 246 h 351"/>
                  <a:gd name="T50" fmla="*/ 138 w 330"/>
                  <a:gd name="T51" fmla="*/ 210 h 351"/>
                  <a:gd name="T52" fmla="*/ 150 w 330"/>
                  <a:gd name="T53" fmla="*/ 179 h 351"/>
                  <a:gd name="T54" fmla="*/ 168 w 330"/>
                  <a:gd name="T55" fmla="*/ 188 h 351"/>
                  <a:gd name="T56" fmla="*/ 217 w 330"/>
                  <a:gd name="T57" fmla="*/ 182 h 351"/>
                  <a:gd name="T58" fmla="*/ 223 w 330"/>
                  <a:gd name="T59" fmla="*/ 155 h 351"/>
                  <a:gd name="T60" fmla="*/ 223 w 330"/>
                  <a:gd name="T61" fmla="*/ 112 h 351"/>
                  <a:gd name="T62" fmla="*/ 238 w 330"/>
                  <a:gd name="T63" fmla="*/ 88 h 351"/>
                  <a:gd name="T64" fmla="*/ 226 w 330"/>
                  <a:gd name="T65" fmla="*/ 30 h 351"/>
                  <a:gd name="T66" fmla="*/ 245 w 330"/>
                  <a:gd name="T67" fmla="*/ 6 h 351"/>
                  <a:gd name="T68" fmla="*/ 278 w 330"/>
                  <a:gd name="T69" fmla="*/ 6 h 351"/>
                  <a:gd name="T70" fmla="*/ 290 w 330"/>
                  <a:gd name="T71" fmla="*/ 63 h 351"/>
                  <a:gd name="T72" fmla="*/ 303 w 330"/>
                  <a:gd name="T73" fmla="*/ 8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0" h="351">
                    <a:moveTo>
                      <a:pt x="303" y="88"/>
                    </a:moveTo>
                    <a:cubicBezTo>
                      <a:pt x="308" y="96"/>
                      <a:pt x="330" y="105"/>
                      <a:pt x="330" y="115"/>
                    </a:cubicBezTo>
                    <a:cubicBezTo>
                      <a:pt x="329" y="129"/>
                      <a:pt x="291" y="138"/>
                      <a:pt x="287" y="152"/>
                    </a:cubicBezTo>
                    <a:cubicBezTo>
                      <a:pt x="282" y="168"/>
                      <a:pt x="305" y="199"/>
                      <a:pt x="306" y="216"/>
                    </a:cubicBezTo>
                    <a:cubicBezTo>
                      <a:pt x="306" y="226"/>
                      <a:pt x="301" y="246"/>
                      <a:pt x="296" y="255"/>
                    </a:cubicBezTo>
                    <a:cubicBezTo>
                      <a:pt x="293" y="261"/>
                      <a:pt x="284" y="273"/>
                      <a:pt x="278" y="276"/>
                    </a:cubicBezTo>
                    <a:cubicBezTo>
                      <a:pt x="274" y="279"/>
                      <a:pt x="263" y="279"/>
                      <a:pt x="260" y="283"/>
                    </a:cubicBezTo>
                    <a:cubicBezTo>
                      <a:pt x="254" y="288"/>
                      <a:pt x="256" y="312"/>
                      <a:pt x="248" y="313"/>
                    </a:cubicBezTo>
                    <a:cubicBezTo>
                      <a:pt x="239" y="315"/>
                      <a:pt x="232" y="285"/>
                      <a:pt x="223" y="286"/>
                    </a:cubicBezTo>
                    <a:cubicBezTo>
                      <a:pt x="218" y="286"/>
                      <a:pt x="215" y="299"/>
                      <a:pt x="211" y="301"/>
                    </a:cubicBezTo>
                    <a:cubicBezTo>
                      <a:pt x="201" y="306"/>
                      <a:pt x="175" y="310"/>
                      <a:pt x="165" y="304"/>
                    </a:cubicBezTo>
                    <a:cubicBezTo>
                      <a:pt x="160" y="301"/>
                      <a:pt x="161" y="285"/>
                      <a:pt x="156" y="283"/>
                    </a:cubicBezTo>
                    <a:cubicBezTo>
                      <a:pt x="152" y="281"/>
                      <a:pt x="141" y="285"/>
                      <a:pt x="138" y="289"/>
                    </a:cubicBezTo>
                    <a:cubicBezTo>
                      <a:pt x="130" y="300"/>
                      <a:pt x="150" y="337"/>
                      <a:pt x="138" y="343"/>
                    </a:cubicBezTo>
                    <a:cubicBezTo>
                      <a:pt x="131" y="347"/>
                      <a:pt x="119" y="333"/>
                      <a:pt x="113" y="328"/>
                    </a:cubicBezTo>
                    <a:cubicBezTo>
                      <a:pt x="109" y="324"/>
                      <a:pt x="105" y="306"/>
                      <a:pt x="98" y="307"/>
                    </a:cubicBezTo>
                    <a:cubicBezTo>
                      <a:pt x="89" y="309"/>
                      <a:pt x="96" y="337"/>
                      <a:pt x="89" y="343"/>
                    </a:cubicBezTo>
                    <a:cubicBezTo>
                      <a:pt x="85" y="347"/>
                      <a:pt x="73" y="351"/>
                      <a:pt x="68" y="350"/>
                    </a:cubicBezTo>
                    <a:cubicBezTo>
                      <a:pt x="59" y="347"/>
                      <a:pt x="54" y="326"/>
                      <a:pt x="46" y="322"/>
                    </a:cubicBezTo>
                    <a:cubicBezTo>
                      <a:pt x="40" y="319"/>
                      <a:pt x="25" y="322"/>
                      <a:pt x="19" y="319"/>
                    </a:cubicBezTo>
                    <a:cubicBezTo>
                      <a:pt x="13" y="317"/>
                      <a:pt x="1" y="310"/>
                      <a:pt x="0" y="304"/>
                    </a:cubicBezTo>
                    <a:cubicBezTo>
                      <a:pt x="0" y="294"/>
                      <a:pt x="20" y="282"/>
                      <a:pt x="28" y="276"/>
                    </a:cubicBezTo>
                    <a:cubicBezTo>
                      <a:pt x="35" y="271"/>
                      <a:pt x="51" y="263"/>
                      <a:pt x="58" y="258"/>
                    </a:cubicBezTo>
                    <a:cubicBezTo>
                      <a:pt x="64" y="254"/>
                      <a:pt x="73" y="242"/>
                      <a:pt x="80" y="240"/>
                    </a:cubicBezTo>
                    <a:cubicBezTo>
                      <a:pt x="93" y="236"/>
                      <a:pt x="124" y="255"/>
                      <a:pt x="135" y="246"/>
                    </a:cubicBezTo>
                    <a:cubicBezTo>
                      <a:pt x="142" y="240"/>
                      <a:pt x="136" y="218"/>
                      <a:pt x="138" y="210"/>
                    </a:cubicBezTo>
                    <a:cubicBezTo>
                      <a:pt x="140" y="202"/>
                      <a:pt x="142" y="182"/>
                      <a:pt x="150" y="179"/>
                    </a:cubicBezTo>
                    <a:cubicBezTo>
                      <a:pt x="155" y="177"/>
                      <a:pt x="163" y="187"/>
                      <a:pt x="168" y="188"/>
                    </a:cubicBezTo>
                    <a:cubicBezTo>
                      <a:pt x="180" y="190"/>
                      <a:pt x="208" y="190"/>
                      <a:pt x="217" y="182"/>
                    </a:cubicBezTo>
                    <a:cubicBezTo>
                      <a:pt x="222" y="177"/>
                      <a:pt x="222" y="162"/>
                      <a:pt x="223" y="155"/>
                    </a:cubicBezTo>
                    <a:cubicBezTo>
                      <a:pt x="224" y="144"/>
                      <a:pt x="220" y="122"/>
                      <a:pt x="223" y="112"/>
                    </a:cubicBezTo>
                    <a:cubicBezTo>
                      <a:pt x="225" y="105"/>
                      <a:pt x="237" y="95"/>
                      <a:pt x="238" y="88"/>
                    </a:cubicBezTo>
                    <a:cubicBezTo>
                      <a:pt x="241" y="73"/>
                      <a:pt x="223" y="44"/>
                      <a:pt x="226" y="30"/>
                    </a:cubicBezTo>
                    <a:cubicBezTo>
                      <a:pt x="228" y="22"/>
                      <a:pt x="238" y="9"/>
                      <a:pt x="245" y="6"/>
                    </a:cubicBezTo>
                    <a:cubicBezTo>
                      <a:pt x="252" y="2"/>
                      <a:pt x="272" y="0"/>
                      <a:pt x="278" y="6"/>
                    </a:cubicBezTo>
                    <a:cubicBezTo>
                      <a:pt x="290" y="15"/>
                      <a:pt x="285" y="49"/>
                      <a:pt x="290" y="63"/>
                    </a:cubicBezTo>
                    <a:cubicBezTo>
                      <a:pt x="293" y="70"/>
                      <a:pt x="299" y="82"/>
                      <a:pt x="303" y="8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24">
                <a:extLst>
                  <a:ext uri="{FF2B5EF4-FFF2-40B4-BE49-F238E27FC236}">
                    <a16:creationId xmlns:a16="http://schemas.microsoft.com/office/drawing/2014/main" id="{E5C0AA51-5FED-F548-01C5-154CEB7A3307}"/>
                  </a:ext>
                </a:extLst>
              </p:cNvPr>
              <p:cNvSpPr>
                <a:spLocks/>
              </p:cNvSpPr>
              <p:nvPr/>
            </p:nvSpPr>
            <p:spPr bwMode="auto">
              <a:xfrm>
                <a:off x="7516813" y="4148138"/>
                <a:ext cx="66675" cy="46038"/>
              </a:xfrm>
              <a:custGeom>
                <a:avLst/>
                <a:gdLst>
                  <a:gd name="T0" fmla="*/ 93 w 96"/>
                  <a:gd name="T1" fmla="*/ 19 h 68"/>
                  <a:gd name="T2" fmla="*/ 84 w 96"/>
                  <a:gd name="T3" fmla="*/ 40 h 68"/>
                  <a:gd name="T4" fmla="*/ 60 w 96"/>
                  <a:gd name="T5" fmla="*/ 62 h 68"/>
                  <a:gd name="T6" fmla="*/ 39 w 96"/>
                  <a:gd name="T7" fmla="*/ 59 h 68"/>
                  <a:gd name="T8" fmla="*/ 5 w 96"/>
                  <a:gd name="T9" fmla="*/ 62 h 68"/>
                  <a:gd name="T10" fmla="*/ 11 w 96"/>
                  <a:gd name="T11" fmla="*/ 34 h 68"/>
                  <a:gd name="T12" fmla="*/ 26 w 96"/>
                  <a:gd name="T13" fmla="*/ 4 h 68"/>
                  <a:gd name="T14" fmla="*/ 63 w 96"/>
                  <a:gd name="T15" fmla="*/ 10 h 68"/>
                  <a:gd name="T16" fmla="*/ 93 w 96"/>
                  <a:gd name="T17"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68">
                    <a:moveTo>
                      <a:pt x="93" y="19"/>
                    </a:moveTo>
                    <a:cubicBezTo>
                      <a:pt x="96" y="24"/>
                      <a:pt x="88" y="36"/>
                      <a:pt x="84" y="40"/>
                    </a:cubicBezTo>
                    <a:cubicBezTo>
                      <a:pt x="80" y="47"/>
                      <a:pt x="68" y="59"/>
                      <a:pt x="60" y="62"/>
                    </a:cubicBezTo>
                    <a:cubicBezTo>
                      <a:pt x="55" y="63"/>
                      <a:pt x="44" y="59"/>
                      <a:pt x="39" y="59"/>
                    </a:cubicBezTo>
                    <a:cubicBezTo>
                      <a:pt x="30" y="58"/>
                      <a:pt x="11" y="68"/>
                      <a:pt x="5" y="62"/>
                    </a:cubicBezTo>
                    <a:cubicBezTo>
                      <a:pt x="0" y="56"/>
                      <a:pt x="9" y="41"/>
                      <a:pt x="11" y="34"/>
                    </a:cubicBezTo>
                    <a:cubicBezTo>
                      <a:pt x="14" y="26"/>
                      <a:pt x="19" y="8"/>
                      <a:pt x="26" y="4"/>
                    </a:cubicBezTo>
                    <a:cubicBezTo>
                      <a:pt x="35" y="0"/>
                      <a:pt x="54" y="8"/>
                      <a:pt x="63" y="10"/>
                    </a:cubicBezTo>
                    <a:cubicBezTo>
                      <a:pt x="71" y="12"/>
                      <a:pt x="90" y="12"/>
                      <a:pt x="93" y="1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25">
                <a:extLst>
                  <a:ext uri="{FF2B5EF4-FFF2-40B4-BE49-F238E27FC236}">
                    <a16:creationId xmlns:a16="http://schemas.microsoft.com/office/drawing/2014/main" id="{AC66BB0C-96C7-C4FC-56DC-5117CCD0A2DE}"/>
                  </a:ext>
                </a:extLst>
              </p:cNvPr>
              <p:cNvSpPr>
                <a:spLocks/>
              </p:cNvSpPr>
              <p:nvPr/>
            </p:nvSpPr>
            <p:spPr bwMode="auto">
              <a:xfrm>
                <a:off x="7478713" y="2514601"/>
                <a:ext cx="95250" cy="187325"/>
              </a:xfrm>
              <a:custGeom>
                <a:avLst/>
                <a:gdLst>
                  <a:gd name="T0" fmla="*/ 117 w 139"/>
                  <a:gd name="T1" fmla="*/ 212 h 272"/>
                  <a:gd name="T2" fmla="*/ 135 w 139"/>
                  <a:gd name="T3" fmla="*/ 257 h 272"/>
                  <a:gd name="T4" fmla="*/ 113 w 139"/>
                  <a:gd name="T5" fmla="*/ 271 h 272"/>
                  <a:gd name="T6" fmla="*/ 77 w 139"/>
                  <a:gd name="T7" fmla="*/ 254 h 272"/>
                  <a:gd name="T8" fmla="*/ 62 w 139"/>
                  <a:gd name="T9" fmla="*/ 255 h 272"/>
                  <a:gd name="T10" fmla="*/ 56 w 139"/>
                  <a:gd name="T11" fmla="*/ 239 h 272"/>
                  <a:gd name="T12" fmla="*/ 68 w 139"/>
                  <a:gd name="T13" fmla="*/ 205 h 272"/>
                  <a:gd name="T14" fmla="*/ 47 w 139"/>
                  <a:gd name="T15" fmla="*/ 184 h 272"/>
                  <a:gd name="T16" fmla="*/ 35 w 139"/>
                  <a:gd name="T17" fmla="*/ 135 h 272"/>
                  <a:gd name="T18" fmla="*/ 22 w 139"/>
                  <a:gd name="T19" fmla="*/ 93 h 272"/>
                  <a:gd name="T20" fmla="*/ 13 w 139"/>
                  <a:gd name="T21" fmla="*/ 59 h 272"/>
                  <a:gd name="T22" fmla="*/ 13 w 139"/>
                  <a:gd name="T23" fmla="*/ 32 h 272"/>
                  <a:gd name="T24" fmla="*/ 4 w 139"/>
                  <a:gd name="T25" fmla="*/ 8 h 272"/>
                  <a:gd name="T26" fmla="*/ 44 w 139"/>
                  <a:gd name="T27" fmla="*/ 17 h 272"/>
                  <a:gd name="T28" fmla="*/ 53 w 139"/>
                  <a:gd name="T29" fmla="*/ 65 h 272"/>
                  <a:gd name="T30" fmla="*/ 79 w 139"/>
                  <a:gd name="T31" fmla="*/ 101 h 272"/>
                  <a:gd name="T32" fmla="*/ 112 w 139"/>
                  <a:gd name="T33" fmla="*/ 147 h 272"/>
                  <a:gd name="T34" fmla="*/ 88 w 139"/>
                  <a:gd name="T35" fmla="*/ 142 h 272"/>
                  <a:gd name="T36" fmla="*/ 117 w 139"/>
                  <a:gd name="T37" fmla="*/ 21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272">
                    <a:moveTo>
                      <a:pt x="117" y="212"/>
                    </a:moveTo>
                    <a:cubicBezTo>
                      <a:pt x="122" y="223"/>
                      <a:pt x="139" y="246"/>
                      <a:pt x="135" y="257"/>
                    </a:cubicBezTo>
                    <a:cubicBezTo>
                      <a:pt x="133" y="263"/>
                      <a:pt x="120" y="271"/>
                      <a:pt x="113" y="271"/>
                    </a:cubicBezTo>
                    <a:cubicBezTo>
                      <a:pt x="103" y="272"/>
                      <a:pt x="87" y="256"/>
                      <a:pt x="77" y="254"/>
                    </a:cubicBezTo>
                    <a:cubicBezTo>
                      <a:pt x="73" y="253"/>
                      <a:pt x="65" y="257"/>
                      <a:pt x="62" y="255"/>
                    </a:cubicBezTo>
                    <a:cubicBezTo>
                      <a:pt x="58" y="253"/>
                      <a:pt x="56" y="243"/>
                      <a:pt x="56" y="239"/>
                    </a:cubicBezTo>
                    <a:cubicBezTo>
                      <a:pt x="56" y="230"/>
                      <a:pt x="70" y="214"/>
                      <a:pt x="68" y="205"/>
                    </a:cubicBezTo>
                    <a:cubicBezTo>
                      <a:pt x="66" y="198"/>
                      <a:pt x="50" y="191"/>
                      <a:pt x="47" y="184"/>
                    </a:cubicBezTo>
                    <a:cubicBezTo>
                      <a:pt x="41" y="173"/>
                      <a:pt x="38" y="148"/>
                      <a:pt x="35" y="135"/>
                    </a:cubicBezTo>
                    <a:cubicBezTo>
                      <a:pt x="32" y="125"/>
                      <a:pt x="25" y="104"/>
                      <a:pt x="22" y="93"/>
                    </a:cubicBezTo>
                    <a:cubicBezTo>
                      <a:pt x="20" y="85"/>
                      <a:pt x="14" y="68"/>
                      <a:pt x="13" y="59"/>
                    </a:cubicBezTo>
                    <a:cubicBezTo>
                      <a:pt x="12" y="53"/>
                      <a:pt x="14" y="39"/>
                      <a:pt x="13" y="32"/>
                    </a:cubicBezTo>
                    <a:cubicBezTo>
                      <a:pt x="12" y="26"/>
                      <a:pt x="0" y="13"/>
                      <a:pt x="4" y="8"/>
                    </a:cubicBezTo>
                    <a:cubicBezTo>
                      <a:pt x="11" y="0"/>
                      <a:pt x="37" y="9"/>
                      <a:pt x="44" y="17"/>
                    </a:cubicBezTo>
                    <a:cubicBezTo>
                      <a:pt x="52" y="26"/>
                      <a:pt x="48" y="54"/>
                      <a:pt x="53" y="65"/>
                    </a:cubicBezTo>
                    <a:cubicBezTo>
                      <a:pt x="57" y="76"/>
                      <a:pt x="72" y="92"/>
                      <a:pt x="79" y="101"/>
                    </a:cubicBezTo>
                    <a:cubicBezTo>
                      <a:pt x="87" y="113"/>
                      <a:pt x="120" y="135"/>
                      <a:pt x="112" y="147"/>
                    </a:cubicBezTo>
                    <a:cubicBezTo>
                      <a:pt x="109" y="152"/>
                      <a:pt x="92" y="137"/>
                      <a:pt x="88" y="142"/>
                    </a:cubicBezTo>
                    <a:cubicBezTo>
                      <a:pt x="76" y="157"/>
                      <a:pt x="110" y="194"/>
                      <a:pt x="117" y="21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26">
                <a:extLst>
                  <a:ext uri="{FF2B5EF4-FFF2-40B4-BE49-F238E27FC236}">
                    <a16:creationId xmlns:a16="http://schemas.microsoft.com/office/drawing/2014/main" id="{9C38D7DD-C0A7-25DB-0F38-34FAB830528C}"/>
                  </a:ext>
                </a:extLst>
              </p:cNvPr>
              <p:cNvSpPr>
                <a:spLocks/>
              </p:cNvSpPr>
              <p:nvPr/>
            </p:nvSpPr>
            <p:spPr bwMode="auto">
              <a:xfrm>
                <a:off x="7380288" y="4198938"/>
                <a:ext cx="63500" cy="33338"/>
              </a:xfrm>
              <a:custGeom>
                <a:avLst/>
                <a:gdLst>
                  <a:gd name="T0" fmla="*/ 86 w 93"/>
                  <a:gd name="T1" fmla="*/ 27 h 50"/>
                  <a:gd name="T2" fmla="*/ 89 w 93"/>
                  <a:gd name="T3" fmla="*/ 45 h 50"/>
                  <a:gd name="T4" fmla="*/ 62 w 93"/>
                  <a:gd name="T5" fmla="*/ 33 h 50"/>
                  <a:gd name="T6" fmla="*/ 34 w 93"/>
                  <a:gd name="T7" fmla="*/ 27 h 50"/>
                  <a:gd name="T8" fmla="*/ 4 w 93"/>
                  <a:gd name="T9" fmla="*/ 33 h 50"/>
                  <a:gd name="T10" fmla="*/ 13 w 93"/>
                  <a:gd name="T11" fmla="*/ 12 h 50"/>
                  <a:gd name="T12" fmla="*/ 43 w 93"/>
                  <a:gd name="T13" fmla="*/ 3 h 50"/>
                  <a:gd name="T14" fmla="*/ 68 w 93"/>
                  <a:gd name="T15" fmla="*/ 3 h 50"/>
                  <a:gd name="T16" fmla="*/ 86 w 93"/>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50">
                    <a:moveTo>
                      <a:pt x="86" y="27"/>
                    </a:moveTo>
                    <a:cubicBezTo>
                      <a:pt x="88" y="31"/>
                      <a:pt x="93" y="43"/>
                      <a:pt x="89" y="45"/>
                    </a:cubicBezTo>
                    <a:cubicBezTo>
                      <a:pt x="83" y="50"/>
                      <a:pt x="69" y="36"/>
                      <a:pt x="62" y="33"/>
                    </a:cubicBezTo>
                    <a:cubicBezTo>
                      <a:pt x="55" y="31"/>
                      <a:pt x="41" y="27"/>
                      <a:pt x="34" y="27"/>
                    </a:cubicBezTo>
                    <a:cubicBezTo>
                      <a:pt x="26" y="27"/>
                      <a:pt x="8" y="39"/>
                      <a:pt x="4" y="33"/>
                    </a:cubicBezTo>
                    <a:cubicBezTo>
                      <a:pt x="0" y="29"/>
                      <a:pt x="8" y="16"/>
                      <a:pt x="13" y="12"/>
                    </a:cubicBezTo>
                    <a:cubicBezTo>
                      <a:pt x="19" y="7"/>
                      <a:pt x="35" y="4"/>
                      <a:pt x="43" y="3"/>
                    </a:cubicBezTo>
                    <a:cubicBezTo>
                      <a:pt x="49" y="2"/>
                      <a:pt x="62" y="0"/>
                      <a:pt x="68" y="3"/>
                    </a:cubicBezTo>
                    <a:cubicBezTo>
                      <a:pt x="74" y="6"/>
                      <a:pt x="83" y="20"/>
                      <a:pt x="86" y="2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27">
                <a:extLst>
                  <a:ext uri="{FF2B5EF4-FFF2-40B4-BE49-F238E27FC236}">
                    <a16:creationId xmlns:a16="http://schemas.microsoft.com/office/drawing/2014/main" id="{FEF6868B-E5EB-526D-A64D-594957D6CBCD}"/>
                  </a:ext>
                </a:extLst>
              </p:cNvPr>
              <p:cNvSpPr>
                <a:spLocks/>
              </p:cNvSpPr>
              <p:nvPr/>
            </p:nvSpPr>
            <p:spPr bwMode="auto">
              <a:xfrm>
                <a:off x="7404100" y="3186113"/>
                <a:ext cx="30163" cy="28575"/>
              </a:xfrm>
              <a:custGeom>
                <a:avLst/>
                <a:gdLst>
                  <a:gd name="T0" fmla="*/ 44 w 45"/>
                  <a:gd name="T1" fmla="*/ 13 h 41"/>
                  <a:gd name="T2" fmla="*/ 25 w 45"/>
                  <a:gd name="T3" fmla="*/ 37 h 41"/>
                  <a:gd name="T4" fmla="*/ 4 w 45"/>
                  <a:gd name="T5" fmla="*/ 37 h 41"/>
                  <a:gd name="T6" fmla="*/ 7 w 45"/>
                  <a:gd name="T7" fmla="*/ 13 h 41"/>
                  <a:gd name="T8" fmla="*/ 7 w 45"/>
                  <a:gd name="T9" fmla="*/ 4 h 41"/>
                  <a:gd name="T10" fmla="*/ 22 w 45"/>
                  <a:gd name="T11" fmla="*/ 1 h 41"/>
                  <a:gd name="T12" fmla="*/ 44 w 45"/>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5" h="41">
                    <a:moveTo>
                      <a:pt x="44" y="13"/>
                    </a:moveTo>
                    <a:cubicBezTo>
                      <a:pt x="45" y="20"/>
                      <a:pt x="32" y="34"/>
                      <a:pt x="25" y="37"/>
                    </a:cubicBezTo>
                    <a:cubicBezTo>
                      <a:pt x="21" y="40"/>
                      <a:pt x="8" y="41"/>
                      <a:pt x="4" y="37"/>
                    </a:cubicBezTo>
                    <a:cubicBezTo>
                      <a:pt x="0" y="33"/>
                      <a:pt x="7" y="19"/>
                      <a:pt x="7" y="13"/>
                    </a:cubicBezTo>
                    <a:cubicBezTo>
                      <a:pt x="7" y="4"/>
                      <a:pt x="7" y="4"/>
                      <a:pt x="7" y="4"/>
                    </a:cubicBezTo>
                    <a:cubicBezTo>
                      <a:pt x="7" y="0"/>
                      <a:pt x="19" y="0"/>
                      <a:pt x="22" y="1"/>
                    </a:cubicBezTo>
                    <a:cubicBezTo>
                      <a:pt x="28" y="2"/>
                      <a:pt x="42" y="7"/>
                      <a:pt x="44" y="1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28">
                <a:extLst>
                  <a:ext uri="{FF2B5EF4-FFF2-40B4-BE49-F238E27FC236}">
                    <a16:creationId xmlns:a16="http://schemas.microsoft.com/office/drawing/2014/main" id="{B4A33A6F-AB18-1855-F1BF-D42A8A558D2C}"/>
                  </a:ext>
                </a:extLst>
              </p:cNvPr>
              <p:cNvSpPr>
                <a:spLocks/>
              </p:cNvSpPr>
              <p:nvPr/>
            </p:nvSpPr>
            <p:spPr bwMode="auto">
              <a:xfrm>
                <a:off x="7345363" y="4049713"/>
                <a:ext cx="46038" cy="93663"/>
              </a:xfrm>
              <a:custGeom>
                <a:avLst/>
                <a:gdLst>
                  <a:gd name="T0" fmla="*/ 65 w 66"/>
                  <a:gd name="T1" fmla="*/ 35 h 134"/>
                  <a:gd name="T2" fmla="*/ 62 w 66"/>
                  <a:gd name="T3" fmla="*/ 78 h 134"/>
                  <a:gd name="T4" fmla="*/ 50 w 66"/>
                  <a:gd name="T5" fmla="*/ 130 h 134"/>
                  <a:gd name="T6" fmla="*/ 13 w 66"/>
                  <a:gd name="T7" fmla="*/ 105 h 134"/>
                  <a:gd name="T8" fmla="*/ 4 w 66"/>
                  <a:gd name="T9" fmla="*/ 69 h 134"/>
                  <a:gd name="T10" fmla="*/ 34 w 66"/>
                  <a:gd name="T11" fmla="*/ 53 h 134"/>
                  <a:gd name="T12" fmla="*/ 34 w 66"/>
                  <a:gd name="T13" fmla="*/ 17 h 134"/>
                  <a:gd name="T14" fmla="*/ 53 w 66"/>
                  <a:gd name="T15" fmla="*/ 2 h 134"/>
                  <a:gd name="T16" fmla="*/ 65 w 66"/>
                  <a:gd name="T17" fmla="*/ 3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34">
                    <a:moveTo>
                      <a:pt x="65" y="35"/>
                    </a:moveTo>
                    <a:cubicBezTo>
                      <a:pt x="66" y="46"/>
                      <a:pt x="63" y="67"/>
                      <a:pt x="62" y="78"/>
                    </a:cubicBezTo>
                    <a:cubicBezTo>
                      <a:pt x="60" y="91"/>
                      <a:pt x="62" y="125"/>
                      <a:pt x="50" y="130"/>
                    </a:cubicBezTo>
                    <a:cubicBezTo>
                      <a:pt x="39" y="134"/>
                      <a:pt x="19" y="114"/>
                      <a:pt x="13" y="105"/>
                    </a:cubicBezTo>
                    <a:cubicBezTo>
                      <a:pt x="8" y="98"/>
                      <a:pt x="0" y="77"/>
                      <a:pt x="4" y="69"/>
                    </a:cubicBezTo>
                    <a:cubicBezTo>
                      <a:pt x="7" y="61"/>
                      <a:pt x="30" y="61"/>
                      <a:pt x="34" y="53"/>
                    </a:cubicBezTo>
                    <a:cubicBezTo>
                      <a:pt x="39" y="46"/>
                      <a:pt x="30" y="25"/>
                      <a:pt x="34" y="17"/>
                    </a:cubicBezTo>
                    <a:cubicBezTo>
                      <a:pt x="37" y="12"/>
                      <a:pt x="47" y="0"/>
                      <a:pt x="53" y="2"/>
                    </a:cubicBezTo>
                    <a:cubicBezTo>
                      <a:pt x="61" y="4"/>
                      <a:pt x="64" y="26"/>
                      <a:pt x="65" y="3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29">
                <a:extLst>
                  <a:ext uri="{FF2B5EF4-FFF2-40B4-BE49-F238E27FC236}">
                    <a16:creationId xmlns:a16="http://schemas.microsoft.com/office/drawing/2014/main" id="{259E22BA-56DE-3664-6332-FD87B357366C}"/>
                  </a:ext>
                </a:extLst>
              </p:cNvPr>
              <p:cNvSpPr>
                <a:spLocks/>
              </p:cNvSpPr>
              <p:nvPr/>
            </p:nvSpPr>
            <p:spPr bwMode="auto">
              <a:xfrm>
                <a:off x="7326313" y="3163888"/>
                <a:ext cx="61913" cy="92075"/>
              </a:xfrm>
              <a:custGeom>
                <a:avLst/>
                <a:gdLst>
                  <a:gd name="T0" fmla="*/ 86 w 90"/>
                  <a:gd name="T1" fmla="*/ 78 h 132"/>
                  <a:gd name="T2" fmla="*/ 86 w 90"/>
                  <a:gd name="T3" fmla="*/ 115 h 132"/>
                  <a:gd name="T4" fmla="*/ 64 w 90"/>
                  <a:gd name="T5" fmla="*/ 130 h 132"/>
                  <a:gd name="T6" fmla="*/ 49 w 90"/>
                  <a:gd name="T7" fmla="*/ 100 h 132"/>
                  <a:gd name="T8" fmla="*/ 55 w 90"/>
                  <a:gd name="T9" fmla="*/ 75 h 132"/>
                  <a:gd name="T10" fmla="*/ 40 w 90"/>
                  <a:gd name="T11" fmla="*/ 69 h 132"/>
                  <a:gd name="T12" fmla="*/ 21 w 90"/>
                  <a:gd name="T13" fmla="*/ 88 h 132"/>
                  <a:gd name="T14" fmla="*/ 3 w 90"/>
                  <a:gd name="T15" fmla="*/ 51 h 132"/>
                  <a:gd name="T16" fmla="*/ 25 w 90"/>
                  <a:gd name="T17" fmla="*/ 39 h 132"/>
                  <a:gd name="T18" fmla="*/ 40 w 90"/>
                  <a:gd name="T19" fmla="*/ 14 h 132"/>
                  <a:gd name="T20" fmla="*/ 67 w 90"/>
                  <a:gd name="T21" fmla="*/ 2 h 132"/>
                  <a:gd name="T22" fmla="*/ 79 w 90"/>
                  <a:gd name="T23" fmla="*/ 21 h 132"/>
                  <a:gd name="T24" fmla="*/ 86 w 90"/>
                  <a:gd name="T25" fmla="*/ 7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32">
                    <a:moveTo>
                      <a:pt x="86" y="78"/>
                    </a:moveTo>
                    <a:cubicBezTo>
                      <a:pt x="86" y="88"/>
                      <a:pt x="90" y="107"/>
                      <a:pt x="86" y="115"/>
                    </a:cubicBezTo>
                    <a:cubicBezTo>
                      <a:pt x="83" y="121"/>
                      <a:pt x="71" y="132"/>
                      <a:pt x="64" y="130"/>
                    </a:cubicBezTo>
                    <a:cubicBezTo>
                      <a:pt x="56" y="128"/>
                      <a:pt x="50" y="108"/>
                      <a:pt x="49" y="100"/>
                    </a:cubicBezTo>
                    <a:cubicBezTo>
                      <a:pt x="48" y="93"/>
                      <a:pt x="58" y="81"/>
                      <a:pt x="55" y="75"/>
                    </a:cubicBezTo>
                    <a:cubicBezTo>
                      <a:pt x="53" y="72"/>
                      <a:pt x="44" y="68"/>
                      <a:pt x="40" y="69"/>
                    </a:cubicBezTo>
                    <a:cubicBezTo>
                      <a:pt x="33" y="71"/>
                      <a:pt x="28" y="89"/>
                      <a:pt x="21" y="88"/>
                    </a:cubicBezTo>
                    <a:cubicBezTo>
                      <a:pt x="11" y="86"/>
                      <a:pt x="0" y="61"/>
                      <a:pt x="3" y="51"/>
                    </a:cubicBezTo>
                    <a:cubicBezTo>
                      <a:pt x="5" y="45"/>
                      <a:pt x="20" y="43"/>
                      <a:pt x="25" y="39"/>
                    </a:cubicBezTo>
                    <a:cubicBezTo>
                      <a:pt x="30" y="34"/>
                      <a:pt x="34" y="19"/>
                      <a:pt x="40" y="14"/>
                    </a:cubicBezTo>
                    <a:cubicBezTo>
                      <a:pt x="45" y="10"/>
                      <a:pt x="60" y="0"/>
                      <a:pt x="67" y="2"/>
                    </a:cubicBezTo>
                    <a:cubicBezTo>
                      <a:pt x="73" y="4"/>
                      <a:pt x="78" y="15"/>
                      <a:pt x="79" y="21"/>
                    </a:cubicBezTo>
                    <a:cubicBezTo>
                      <a:pt x="84" y="34"/>
                      <a:pt x="85" y="64"/>
                      <a:pt x="86" y="7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8" name="Oval 30">
                <a:extLst>
                  <a:ext uri="{FF2B5EF4-FFF2-40B4-BE49-F238E27FC236}">
                    <a16:creationId xmlns:a16="http://schemas.microsoft.com/office/drawing/2014/main" id="{BF2CA792-3D96-5B5E-F32C-5BD22FC51FD4}"/>
                  </a:ext>
                </a:extLst>
              </p:cNvPr>
              <p:cNvSpPr>
                <a:spLocks noChangeArrowheads="1"/>
              </p:cNvSpPr>
              <p:nvPr/>
            </p:nvSpPr>
            <p:spPr bwMode="auto">
              <a:xfrm>
                <a:off x="7359650" y="4173538"/>
                <a:ext cx="28575" cy="11113"/>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31">
                <a:extLst>
                  <a:ext uri="{FF2B5EF4-FFF2-40B4-BE49-F238E27FC236}">
                    <a16:creationId xmlns:a16="http://schemas.microsoft.com/office/drawing/2014/main" id="{0E0488B1-BB31-3A8E-06B3-D119934AE54C}"/>
                  </a:ext>
                </a:extLst>
              </p:cNvPr>
              <p:cNvSpPr>
                <a:spLocks/>
              </p:cNvSpPr>
              <p:nvPr/>
            </p:nvSpPr>
            <p:spPr bwMode="auto">
              <a:xfrm>
                <a:off x="7272338" y="1671638"/>
                <a:ext cx="98425" cy="44450"/>
              </a:xfrm>
              <a:custGeom>
                <a:avLst/>
                <a:gdLst>
                  <a:gd name="T0" fmla="*/ 132 w 143"/>
                  <a:gd name="T1" fmla="*/ 17 h 65"/>
                  <a:gd name="T2" fmla="*/ 138 w 143"/>
                  <a:gd name="T3" fmla="*/ 51 h 65"/>
                  <a:gd name="T4" fmla="*/ 65 w 143"/>
                  <a:gd name="T5" fmla="*/ 57 h 65"/>
                  <a:gd name="T6" fmla="*/ 22 w 143"/>
                  <a:gd name="T7" fmla="*/ 45 h 65"/>
                  <a:gd name="T8" fmla="*/ 1 w 143"/>
                  <a:gd name="T9" fmla="*/ 20 h 65"/>
                  <a:gd name="T10" fmla="*/ 4 w 143"/>
                  <a:gd name="T11" fmla="*/ 2 h 65"/>
                  <a:gd name="T12" fmla="*/ 22 w 143"/>
                  <a:gd name="T13" fmla="*/ 17 h 65"/>
                  <a:gd name="T14" fmla="*/ 74 w 143"/>
                  <a:gd name="T15" fmla="*/ 17 h 65"/>
                  <a:gd name="T16" fmla="*/ 132 w 143"/>
                  <a:gd name="T17" fmla="*/ 1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65">
                    <a:moveTo>
                      <a:pt x="132" y="17"/>
                    </a:moveTo>
                    <a:cubicBezTo>
                      <a:pt x="139" y="23"/>
                      <a:pt x="143" y="44"/>
                      <a:pt x="138" y="51"/>
                    </a:cubicBezTo>
                    <a:cubicBezTo>
                      <a:pt x="127" y="65"/>
                      <a:pt x="83" y="58"/>
                      <a:pt x="65" y="57"/>
                    </a:cubicBezTo>
                    <a:cubicBezTo>
                      <a:pt x="54" y="56"/>
                      <a:pt x="32" y="50"/>
                      <a:pt x="22" y="45"/>
                    </a:cubicBezTo>
                    <a:cubicBezTo>
                      <a:pt x="15" y="40"/>
                      <a:pt x="3" y="28"/>
                      <a:pt x="1" y="20"/>
                    </a:cubicBezTo>
                    <a:cubicBezTo>
                      <a:pt x="0" y="16"/>
                      <a:pt x="0" y="4"/>
                      <a:pt x="4" y="2"/>
                    </a:cubicBezTo>
                    <a:cubicBezTo>
                      <a:pt x="10" y="0"/>
                      <a:pt x="17" y="15"/>
                      <a:pt x="22" y="17"/>
                    </a:cubicBezTo>
                    <a:cubicBezTo>
                      <a:pt x="34" y="22"/>
                      <a:pt x="61" y="17"/>
                      <a:pt x="74" y="17"/>
                    </a:cubicBezTo>
                    <a:cubicBezTo>
                      <a:pt x="89" y="17"/>
                      <a:pt x="121" y="8"/>
                      <a:pt x="132" y="1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32">
                <a:extLst>
                  <a:ext uri="{FF2B5EF4-FFF2-40B4-BE49-F238E27FC236}">
                    <a16:creationId xmlns:a16="http://schemas.microsoft.com/office/drawing/2014/main" id="{2DEF981B-89DA-F64C-CC5E-ED73FE1ADC53}"/>
                  </a:ext>
                </a:extLst>
              </p:cNvPr>
              <p:cNvSpPr>
                <a:spLocks/>
              </p:cNvSpPr>
              <p:nvPr/>
            </p:nvSpPr>
            <p:spPr bwMode="auto">
              <a:xfrm>
                <a:off x="7256463" y="3865563"/>
                <a:ext cx="85725" cy="109538"/>
              </a:xfrm>
              <a:custGeom>
                <a:avLst/>
                <a:gdLst>
                  <a:gd name="T0" fmla="*/ 116 w 123"/>
                  <a:gd name="T1" fmla="*/ 44 h 160"/>
                  <a:gd name="T2" fmla="*/ 116 w 123"/>
                  <a:gd name="T3" fmla="*/ 111 h 160"/>
                  <a:gd name="T4" fmla="*/ 95 w 123"/>
                  <a:gd name="T5" fmla="*/ 129 h 160"/>
                  <a:gd name="T6" fmla="*/ 74 w 123"/>
                  <a:gd name="T7" fmla="*/ 159 h 160"/>
                  <a:gd name="T8" fmla="*/ 46 w 123"/>
                  <a:gd name="T9" fmla="*/ 129 h 160"/>
                  <a:gd name="T10" fmla="*/ 19 w 123"/>
                  <a:gd name="T11" fmla="*/ 92 h 160"/>
                  <a:gd name="T12" fmla="*/ 0 w 123"/>
                  <a:gd name="T13" fmla="*/ 65 h 160"/>
                  <a:gd name="T14" fmla="*/ 37 w 123"/>
                  <a:gd name="T15" fmla="*/ 25 h 160"/>
                  <a:gd name="T16" fmla="*/ 71 w 123"/>
                  <a:gd name="T17" fmla="*/ 1 h 160"/>
                  <a:gd name="T18" fmla="*/ 101 w 123"/>
                  <a:gd name="T19" fmla="*/ 16 h 160"/>
                  <a:gd name="T20" fmla="*/ 116 w 123"/>
                  <a:gd name="T21" fmla="*/ 4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60">
                    <a:moveTo>
                      <a:pt x="116" y="44"/>
                    </a:moveTo>
                    <a:cubicBezTo>
                      <a:pt x="121" y="60"/>
                      <a:pt x="123" y="95"/>
                      <a:pt x="116" y="111"/>
                    </a:cubicBezTo>
                    <a:cubicBezTo>
                      <a:pt x="113" y="117"/>
                      <a:pt x="100" y="124"/>
                      <a:pt x="95" y="129"/>
                    </a:cubicBezTo>
                    <a:cubicBezTo>
                      <a:pt x="89" y="136"/>
                      <a:pt x="83" y="159"/>
                      <a:pt x="74" y="159"/>
                    </a:cubicBezTo>
                    <a:cubicBezTo>
                      <a:pt x="63" y="160"/>
                      <a:pt x="53" y="137"/>
                      <a:pt x="46" y="129"/>
                    </a:cubicBezTo>
                    <a:cubicBezTo>
                      <a:pt x="39" y="120"/>
                      <a:pt x="25" y="102"/>
                      <a:pt x="19" y="92"/>
                    </a:cubicBezTo>
                    <a:cubicBezTo>
                      <a:pt x="14" y="86"/>
                      <a:pt x="0" y="73"/>
                      <a:pt x="0" y="65"/>
                    </a:cubicBezTo>
                    <a:cubicBezTo>
                      <a:pt x="2" y="51"/>
                      <a:pt x="27" y="34"/>
                      <a:pt x="37" y="25"/>
                    </a:cubicBezTo>
                    <a:cubicBezTo>
                      <a:pt x="45" y="18"/>
                      <a:pt x="60" y="2"/>
                      <a:pt x="71" y="1"/>
                    </a:cubicBezTo>
                    <a:cubicBezTo>
                      <a:pt x="79" y="0"/>
                      <a:pt x="95" y="10"/>
                      <a:pt x="101" y="16"/>
                    </a:cubicBezTo>
                    <a:cubicBezTo>
                      <a:pt x="107" y="22"/>
                      <a:pt x="114" y="36"/>
                      <a:pt x="116" y="4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1" name="Oval 33">
                <a:extLst>
                  <a:ext uri="{FF2B5EF4-FFF2-40B4-BE49-F238E27FC236}">
                    <a16:creationId xmlns:a16="http://schemas.microsoft.com/office/drawing/2014/main" id="{C07C3D1B-4603-8514-0C27-86EA85EC5076}"/>
                  </a:ext>
                </a:extLst>
              </p:cNvPr>
              <p:cNvSpPr>
                <a:spLocks noChangeArrowheads="1"/>
              </p:cNvSpPr>
              <p:nvPr/>
            </p:nvSpPr>
            <p:spPr bwMode="auto">
              <a:xfrm>
                <a:off x="7292975" y="4175126"/>
                <a:ext cx="46038" cy="9525"/>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34">
                <a:extLst>
                  <a:ext uri="{FF2B5EF4-FFF2-40B4-BE49-F238E27FC236}">
                    <a16:creationId xmlns:a16="http://schemas.microsoft.com/office/drawing/2014/main" id="{2BF763E1-8D22-72C6-0F03-E1A7D90A47CE}"/>
                  </a:ext>
                </a:extLst>
              </p:cNvPr>
              <p:cNvSpPr>
                <a:spLocks/>
              </p:cNvSpPr>
              <p:nvPr/>
            </p:nvSpPr>
            <p:spPr bwMode="auto">
              <a:xfrm>
                <a:off x="7283450" y="3797301"/>
                <a:ext cx="33338" cy="26988"/>
              </a:xfrm>
              <a:custGeom>
                <a:avLst/>
                <a:gdLst>
                  <a:gd name="T0" fmla="*/ 45 w 48"/>
                  <a:gd name="T1" fmla="*/ 5 h 38"/>
                  <a:gd name="T2" fmla="*/ 42 w 48"/>
                  <a:gd name="T3" fmla="*/ 26 h 38"/>
                  <a:gd name="T4" fmla="*/ 27 w 48"/>
                  <a:gd name="T5" fmla="*/ 35 h 38"/>
                  <a:gd name="T6" fmla="*/ 8 w 48"/>
                  <a:gd name="T7" fmla="*/ 35 h 38"/>
                  <a:gd name="T8" fmla="*/ 2 w 48"/>
                  <a:gd name="T9" fmla="*/ 14 h 38"/>
                  <a:gd name="T10" fmla="*/ 20 w 48"/>
                  <a:gd name="T11" fmla="*/ 5 h 38"/>
                  <a:gd name="T12" fmla="*/ 45 w 48"/>
                  <a:gd name="T13" fmla="*/ 5 h 38"/>
                </a:gdLst>
                <a:ahLst/>
                <a:cxnLst>
                  <a:cxn ang="0">
                    <a:pos x="T0" y="T1"/>
                  </a:cxn>
                  <a:cxn ang="0">
                    <a:pos x="T2" y="T3"/>
                  </a:cxn>
                  <a:cxn ang="0">
                    <a:pos x="T4" y="T5"/>
                  </a:cxn>
                  <a:cxn ang="0">
                    <a:pos x="T6" y="T7"/>
                  </a:cxn>
                  <a:cxn ang="0">
                    <a:pos x="T8" y="T9"/>
                  </a:cxn>
                  <a:cxn ang="0">
                    <a:pos x="T10" y="T11"/>
                  </a:cxn>
                  <a:cxn ang="0">
                    <a:pos x="T12" y="T13"/>
                  </a:cxn>
                </a:cxnLst>
                <a:rect l="0" t="0" r="r" b="b"/>
                <a:pathLst>
                  <a:path w="48" h="38">
                    <a:moveTo>
                      <a:pt x="45" y="5"/>
                    </a:moveTo>
                    <a:cubicBezTo>
                      <a:pt x="48" y="9"/>
                      <a:pt x="45" y="21"/>
                      <a:pt x="42" y="26"/>
                    </a:cubicBezTo>
                    <a:cubicBezTo>
                      <a:pt x="39" y="30"/>
                      <a:pt x="31" y="34"/>
                      <a:pt x="27" y="35"/>
                    </a:cubicBezTo>
                    <a:cubicBezTo>
                      <a:pt x="22" y="36"/>
                      <a:pt x="12" y="38"/>
                      <a:pt x="8" y="35"/>
                    </a:cubicBezTo>
                    <a:cubicBezTo>
                      <a:pt x="4" y="32"/>
                      <a:pt x="0" y="19"/>
                      <a:pt x="2" y="14"/>
                    </a:cubicBezTo>
                    <a:cubicBezTo>
                      <a:pt x="4" y="9"/>
                      <a:pt x="15" y="6"/>
                      <a:pt x="20" y="5"/>
                    </a:cubicBezTo>
                    <a:cubicBezTo>
                      <a:pt x="26" y="3"/>
                      <a:pt x="41" y="0"/>
                      <a:pt x="45" y="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35">
                <a:extLst>
                  <a:ext uri="{FF2B5EF4-FFF2-40B4-BE49-F238E27FC236}">
                    <a16:creationId xmlns:a16="http://schemas.microsoft.com/office/drawing/2014/main" id="{A4F7EE29-349E-5816-79B7-6D17E212B0A7}"/>
                  </a:ext>
                </a:extLst>
              </p:cNvPr>
              <p:cNvSpPr>
                <a:spLocks/>
              </p:cNvSpPr>
              <p:nvPr/>
            </p:nvSpPr>
            <p:spPr bwMode="auto">
              <a:xfrm>
                <a:off x="7134225" y="4078288"/>
                <a:ext cx="171450" cy="209550"/>
              </a:xfrm>
              <a:custGeom>
                <a:avLst/>
                <a:gdLst>
                  <a:gd name="T0" fmla="*/ 235 w 248"/>
                  <a:gd name="T1" fmla="*/ 3 h 305"/>
                  <a:gd name="T2" fmla="*/ 244 w 248"/>
                  <a:gd name="T3" fmla="*/ 43 h 305"/>
                  <a:gd name="T4" fmla="*/ 222 w 248"/>
                  <a:gd name="T5" fmla="*/ 55 h 305"/>
                  <a:gd name="T6" fmla="*/ 183 w 248"/>
                  <a:gd name="T7" fmla="*/ 67 h 305"/>
                  <a:gd name="T8" fmla="*/ 164 w 248"/>
                  <a:gd name="T9" fmla="*/ 55 h 305"/>
                  <a:gd name="T10" fmla="*/ 128 w 248"/>
                  <a:gd name="T11" fmla="*/ 61 h 305"/>
                  <a:gd name="T12" fmla="*/ 106 w 248"/>
                  <a:gd name="T13" fmla="*/ 46 h 305"/>
                  <a:gd name="T14" fmla="*/ 88 w 248"/>
                  <a:gd name="T15" fmla="*/ 40 h 305"/>
                  <a:gd name="T16" fmla="*/ 94 w 248"/>
                  <a:gd name="T17" fmla="*/ 82 h 305"/>
                  <a:gd name="T18" fmla="*/ 109 w 248"/>
                  <a:gd name="T19" fmla="*/ 128 h 305"/>
                  <a:gd name="T20" fmla="*/ 134 w 248"/>
                  <a:gd name="T21" fmla="*/ 116 h 305"/>
                  <a:gd name="T22" fmla="*/ 158 w 248"/>
                  <a:gd name="T23" fmla="*/ 104 h 305"/>
                  <a:gd name="T24" fmla="*/ 173 w 248"/>
                  <a:gd name="T25" fmla="*/ 119 h 305"/>
                  <a:gd name="T26" fmla="*/ 152 w 248"/>
                  <a:gd name="T27" fmla="*/ 159 h 305"/>
                  <a:gd name="T28" fmla="*/ 131 w 248"/>
                  <a:gd name="T29" fmla="*/ 177 h 305"/>
                  <a:gd name="T30" fmla="*/ 173 w 248"/>
                  <a:gd name="T31" fmla="*/ 256 h 305"/>
                  <a:gd name="T32" fmla="*/ 177 w 248"/>
                  <a:gd name="T33" fmla="*/ 296 h 305"/>
                  <a:gd name="T34" fmla="*/ 146 w 248"/>
                  <a:gd name="T35" fmla="*/ 302 h 305"/>
                  <a:gd name="T36" fmla="*/ 137 w 248"/>
                  <a:gd name="T37" fmla="*/ 283 h 305"/>
                  <a:gd name="T38" fmla="*/ 109 w 248"/>
                  <a:gd name="T39" fmla="*/ 274 h 305"/>
                  <a:gd name="T40" fmla="*/ 112 w 248"/>
                  <a:gd name="T41" fmla="*/ 219 h 305"/>
                  <a:gd name="T42" fmla="*/ 88 w 248"/>
                  <a:gd name="T43" fmla="*/ 226 h 305"/>
                  <a:gd name="T44" fmla="*/ 76 w 248"/>
                  <a:gd name="T45" fmla="*/ 296 h 305"/>
                  <a:gd name="T46" fmla="*/ 45 w 248"/>
                  <a:gd name="T47" fmla="*/ 289 h 305"/>
                  <a:gd name="T48" fmla="*/ 39 w 248"/>
                  <a:gd name="T49" fmla="*/ 247 h 305"/>
                  <a:gd name="T50" fmla="*/ 9 w 248"/>
                  <a:gd name="T51" fmla="*/ 232 h 305"/>
                  <a:gd name="T52" fmla="*/ 9 w 248"/>
                  <a:gd name="T53" fmla="*/ 168 h 305"/>
                  <a:gd name="T54" fmla="*/ 36 w 248"/>
                  <a:gd name="T55" fmla="*/ 149 h 305"/>
                  <a:gd name="T56" fmla="*/ 42 w 248"/>
                  <a:gd name="T57" fmla="*/ 113 h 305"/>
                  <a:gd name="T58" fmla="*/ 61 w 248"/>
                  <a:gd name="T59" fmla="*/ 92 h 305"/>
                  <a:gd name="T60" fmla="*/ 67 w 248"/>
                  <a:gd name="T61" fmla="*/ 43 h 305"/>
                  <a:gd name="T62" fmla="*/ 73 w 248"/>
                  <a:gd name="T63" fmla="*/ 28 h 305"/>
                  <a:gd name="T64" fmla="*/ 119 w 248"/>
                  <a:gd name="T65" fmla="*/ 25 h 305"/>
                  <a:gd name="T66" fmla="*/ 198 w 248"/>
                  <a:gd name="T67" fmla="*/ 31 h 305"/>
                  <a:gd name="T68" fmla="*/ 213 w 248"/>
                  <a:gd name="T69" fmla="*/ 3 h 305"/>
                  <a:gd name="T70" fmla="*/ 235 w 248"/>
                  <a:gd name="T71" fmla="*/ 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8" h="305">
                    <a:moveTo>
                      <a:pt x="235" y="3"/>
                    </a:moveTo>
                    <a:cubicBezTo>
                      <a:pt x="242" y="10"/>
                      <a:pt x="248" y="34"/>
                      <a:pt x="244" y="43"/>
                    </a:cubicBezTo>
                    <a:cubicBezTo>
                      <a:pt x="241" y="49"/>
                      <a:pt x="228" y="53"/>
                      <a:pt x="222" y="55"/>
                    </a:cubicBezTo>
                    <a:cubicBezTo>
                      <a:pt x="213" y="59"/>
                      <a:pt x="193" y="69"/>
                      <a:pt x="183" y="67"/>
                    </a:cubicBezTo>
                    <a:cubicBezTo>
                      <a:pt x="177" y="66"/>
                      <a:pt x="170" y="56"/>
                      <a:pt x="164" y="55"/>
                    </a:cubicBezTo>
                    <a:cubicBezTo>
                      <a:pt x="155" y="53"/>
                      <a:pt x="137" y="63"/>
                      <a:pt x="128" y="61"/>
                    </a:cubicBezTo>
                    <a:cubicBezTo>
                      <a:pt x="121" y="60"/>
                      <a:pt x="112" y="49"/>
                      <a:pt x="106" y="46"/>
                    </a:cubicBezTo>
                    <a:cubicBezTo>
                      <a:pt x="102" y="44"/>
                      <a:pt x="92" y="37"/>
                      <a:pt x="88" y="40"/>
                    </a:cubicBezTo>
                    <a:cubicBezTo>
                      <a:pt x="80" y="47"/>
                      <a:pt x="92" y="72"/>
                      <a:pt x="94" y="82"/>
                    </a:cubicBezTo>
                    <a:cubicBezTo>
                      <a:pt x="97" y="94"/>
                      <a:pt x="98" y="124"/>
                      <a:pt x="109" y="128"/>
                    </a:cubicBezTo>
                    <a:cubicBezTo>
                      <a:pt x="116" y="131"/>
                      <a:pt x="128" y="119"/>
                      <a:pt x="134" y="116"/>
                    </a:cubicBezTo>
                    <a:cubicBezTo>
                      <a:pt x="140" y="113"/>
                      <a:pt x="152" y="103"/>
                      <a:pt x="158" y="104"/>
                    </a:cubicBezTo>
                    <a:cubicBezTo>
                      <a:pt x="164" y="105"/>
                      <a:pt x="173" y="114"/>
                      <a:pt x="173" y="119"/>
                    </a:cubicBezTo>
                    <a:cubicBezTo>
                      <a:pt x="175" y="130"/>
                      <a:pt x="159" y="150"/>
                      <a:pt x="152" y="159"/>
                    </a:cubicBezTo>
                    <a:cubicBezTo>
                      <a:pt x="148" y="164"/>
                      <a:pt x="132" y="170"/>
                      <a:pt x="131" y="177"/>
                    </a:cubicBezTo>
                    <a:cubicBezTo>
                      <a:pt x="127" y="199"/>
                      <a:pt x="167" y="234"/>
                      <a:pt x="173" y="256"/>
                    </a:cubicBezTo>
                    <a:cubicBezTo>
                      <a:pt x="176" y="266"/>
                      <a:pt x="183" y="288"/>
                      <a:pt x="177" y="296"/>
                    </a:cubicBezTo>
                    <a:cubicBezTo>
                      <a:pt x="172" y="302"/>
                      <a:pt x="153" y="305"/>
                      <a:pt x="146" y="302"/>
                    </a:cubicBezTo>
                    <a:cubicBezTo>
                      <a:pt x="141" y="299"/>
                      <a:pt x="141" y="287"/>
                      <a:pt x="137" y="283"/>
                    </a:cubicBezTo>
                    <a:cubicBezTo>
                      <a:pt x="131" y="279"/>
                      <a:pt x="114" y="280"/>
                      <a:pt x="109" y="274"/>
                    </a:cubicBezTo>
                    <a:cubicBezTo>
                      <a:pt x="102" y="263"/>
                      <a:pt x="123" y="228"/>
                      <a:pt x="112" y="219"/>
                    </a:cubicBezTo>
                    <a:cubicBezTo>
                      <a:pt x="108" y="215"/>
                      <a:pt x="92" y="221"/>
                      <a:pt x="88" y="226"/>
                    </a:cubicBezTo>
                    <a:cubicBezTo>
                      <a:pt x="76" y="239"/>
                      <a:pt x="91" y="286"/>
                      <a:pt x="76" y="296"/>
                    </a:cubicBezTo>
                    <a:cubicBezTo>
                      <a:pt x="69" y="300"/>
                      <a:pt x="51" y="295"/>
                      <a:pt x="45" y="289"/>
                    </a:cubicBezTo>
                    <a:cubicBezTo>
                      <a:pt x="38" y="282"/>
                      <a:pt x="46" y="256"/>
                      <a:pt x="39" y="247"/>
                    </a:cubicBezTo>
                    <a:cubicBezTo>
                      <a:pt x="34" y="240"/>
                      <a:pt x="13" y="239"/>
                      <a:pt x="9" y="232"/>
                    </a:cubicBezTo>
                    <a:cubicBezTo>
                      <a:pt x="0" y="218"/>
                      <a:pt x="1" y="182"/>
                      <a:pt x="9" y="168"/>
                    </a:cubicBezTo>
                    <a:cubicBezTo>
                      <a:pt x="13" y="160"/>
                      <a:pt x="32" y="156"/>
                      <a:pt x="36" y="149"/>
                    </a:cubicBezTo>
                    <a:cubicBezTo>
                      <a:pt x="41" y="142"/>
                      <a:pt x="38" y="121"/>
                      <a:pt x="42" y="113"/>
                    </a:cubicBezTo>
                    <a:cubicBezTo>
                      <a:pt x="45" y="107"/>
                      <a:pt x="58" y="98"/>
                      <a:pt x="61" y="92"/>
                    </a:cubicBezTo>
                    <a:cubicBezTo>
                      <a:pt x="66" y="80"/>
                      <a:pt x="64" y="55"/>
                      <a:pt x="67" y="43"/>
                    </a:cubicBezTo>
                    <a:cubicBezTo>
                      <a:pt x="68" y="39"/>
                      <a:pt x="69" y="30"/>
                      <a:pt x="73" y="28"/>
                    </a:cubicBezTo>
                    <a:cubicBezTo>
                      <a:pt x="82" y="21"/>
                      <a:pt x="107" y="25"/>
                      <a:pt x="119" y="25"/>
                    </a:cubicBezTo>
                    <a:cubicBezTo>
                      <a:pt x="138" y="25"/>
                      <a:pt x="180" y="40"/>
                      <a:pt x="198" y="31"/>
                    </a:cubicBezTo>
                    <a:cubicBezTo>
                      <a:pt x="205" y="27"/>
                      <a:pt x="206" y="7"/>
                      <a:pt x="213" y="3"/>
                    </a:cubicBezTo>
                    <a:cubicBezTo>
                      <a:pt x="218" y="1"/>
                      <a:pt x="230" y="0"/>
                      <a:pt x="235" y="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36">
                <a:extLst>
                  <a:ext uri="{FF2B5EF4-FFF2-40B4-BE49-F238E27FC236}">
                    <a16:creationId xmlns:a16="http://schemas.microsoft.com/office/drawing/2014/main" id="{92229E25-F046-86DA-07EA-49AA465EAE72}"/>
                  </a:ext>
                </a:extLst>
              </p:cNvPr>
              <p:cNvSpPr>
                <a:spLocks/>
              </p:cNvSpPr>
              <p:nvPr/>
            </p:nvSpPr>
            <p:spPr bwMode="auto">
              <a:xfrm>
                <a:off x="7248525" y="4389438"/>
                <a:ext cx="33338" cy="28575"/>
              </a:xfrm>
              <a:custGeom>
                <a:avLst/>
                <a:gdLst>
                  <a:gd name="T0" fmla="*/ 47 w 49"/>
                  <a:gd name="T1" fmla="*/ 5 h 40"/>
                  <a:gd name="T2" fmla="*/ 47 w 49"/>
                  <a:gd name="T3" fmla="*/ 17 h 40"/>
                  <a:gd name="T4" fmla="*/ 26 w 49"/>
                  <a:gd name="T5" fmla="*/ 35 h 40"/>
                  <a:gd name="T6" fmla="*/ 4 w 49"/>
                  <a:gd name="T7" fmla="*/ 35 h 40"/>
                  <a:gd name="T8" fmla="*/ 20 w 49"/>
                  <a:gd name="T9" fmla="*/ 8 h 40"/>
                  <a:gd name="T10" fmla="*/ 47 w 49"/>
                  <a:gd name="T11" fmla="*/ 5 h 40"/>
                </a:gdLst>
                <a:ahLst/>
                <a:cxnLst>
                  <a:cxn ang="0">
                    <a:pos x="T0" y="T1"/>
                  </a:cxn>
                  <a:cxn ang="0">
                    <a:pos x="T2" y="T3"/>
                  </a:cxn>
                  <a:cxn ang="0">
                    <a:pos x="T4" y="T5"/>
                  </a:cxn>
                  <a:cxn ang="0">
                    <a:pos x="T6" y="T7"/>
                  </a:cxn>
                  <a:cxn ang="0">
                    <a:pos x="T8" y="T9"/>
                  </a:cxn>
                  <a:cxn ang="0">
                    <a:pos x="T10" y="T11"/>
                  </a:cxn>
                </a:cxnLst>
                <a:rect l="0" t="0" r="r" b="b"/>
                <a:pathLst>
                  <a:path w="49" h="40">
                    <a:moveTo>
                      <a:pt x="47" y="5"/>
                    </a:moveTo>
                    <a:cubicBezTo>
                      <a:pt x="49" y="7"/>
                      <a:pt x="48" y="14"/>
                      <a:pt x="47" y="17"/>
                    </a:cubicBezTo>
                    <a:cubicBezTo>
                      <a:pt x="44" y="23"/>
                      <a:pt x="32" y="33"/>
                      <a:pt x="26" y="35"/>
                    </a:cubicBezTo>
                    <a:cubicBezTo>
                      <a:pt x="21" y="37"/>
                      <a:pt x="7" y="40"/>
                      <a:pt x="4" y="35"/>
                    </a:cubicBezTo>
                    <a:cubicBezTo>
                      <a:pt x="0" y="29"/>
                      <a:pt x="13" y="12"/>
                      <a:pt x="20" y="8"/>
                    </a:cubicBezTo>
                    <a:cubicBezTo>
                      <a:pt x="25" y="4"/>
                      <a:pt x="42" y="0"/>
                      <a:pt x="47" y="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37">
                <a:extLst>
                  <a:ext uri="{FF2B5EF4-FFF2-40B4-BE49-F238E27FC236}">
                    <a16:creationId xmlns:a16="http://schemas.microsoft.com/office/drawing/2014/main" id="{42FB7D61-0882-F88F-77D3-11ADEDAEF994}"/>
                  </a:ext>
                </a:extLst>
              </p:cNvPr>
              <p:cNvSpPr>
                <a:spLocks/>
              </p:cNvSpPr>
              <p:nvPr/>
            </p:nvSpPr>
            <p:spPr bwMode="auto">
              <a:xfrm>
                <a:off x="7227888" y="3743326"/>
                <a:ext cx="57150" cy="44450"/>
              </a:xfrm>
              <a:custGeom>
                <a:avLst/>
                <a:gdLst>
                  <a:gd name="T0" fmla="*/ 76 w 82"/>
                  <a:gd name="T1" fmla="*/ 26 h 65"/>
                  <a:gd name="T2" fmla="*/ 76 w 82"/>
                  <a:gd name="T3" fmla="*/ 56 h 65"/>
                  <a:gd name="T4" fmla="*/ 27 w 82"/>
                  <a:gd name="T5" fmla="*/ 53 h 65"/>
                  <a:gd name="T6" fmla="*/ 3 w 82"/>
                  <a:gd name="T7" fmla="*/ 38 h 65"/>
                  <a:gd name="T8" fmla="*/ 6 w 82"/>
                  <a:gd name="T9" fmla="*/ 9 h 65"/>
                  <a:gd name="T10" fmla="*/ 39 w 82"/>
                  <a:gd name="T11" fmla="*/ 1 h 65"/>
                  <a:gd name="T12" fmla="*/ 76 w 82"/>
                  <a:gd name="T13" fmla="*/ 26 h 65"/>
                </a:gdLst>
                <a:ahLst/>
                <a:cxnLst>
                  <a:cxn ang="0">
                    <a:pos x="T0" y="T1"/>
                  </a:cxn>
                  <a:cxn ang="0">
                    <a:pos x="T2" y="T3"/>
                  </a:cxn>
                  <a:cxn ang="0">
                    <a:pos x="T4" y="T5"/>
                  </a:cxn>
                  <a:cxn ang="0">
                    <a:pos x="T6" y="T7"/>
                  </a:cxn>
                  <a:cxn ang="0">
                    <a:pos x="T8" y="T9"/>
                  </a:cxn>
                  <a:cxn ang="0">
                    <a:pos x="T10" y="T11"/>
                  </a:cxn>
                  <a:cxn ang="0">
                    <a:pos x="T12" y="T13"/>
                  </a:cxn>
                </a:cxnLst>
                <a:rect l="0" t="0" r="r" b="b"/>
                <a:pathLst>
                  <a:path w="82" h="65">
                    <a:moveTo>
                      <a:pt x="76" y="26"/>
                    </a:moveTo>
                    <a:cubicBezTo>
                      <a:pt x="80" y="32"/>
                      <a:pt x="82" y="51"/>
                      <a:pt x="76" y="56"/>
                    </a:cubicBezTo>
                    <a:cubicBezTo>
                      <a:pt x="67" y="65"/>
                      <a:pt x="39" y="57"/>
                      <a:pt x="27" y="53"/>
                    </a:cubicBezTo>
                    <a:cubicBezTo>
                      <a:pt x="20" y="51"/>
                      <a:pt x="6" y="44"/>
                      <a:pt x="3" y="38"/>
                    </a:cubicBezTo>
                    <a:cubicBezTo>
                      <a:pt x="0" y="31"/>
                      <a:pt x="6" y="16"/>
                      <a:pt x="6" y="9"/>
                    </a:cubicBezTo>
                    <a:cubicBezTo>
                      <a:pt x="6" y="0"/>
                      <a:pt x="31" y="0"/>
                      <a:pt x="39" y="1"/>
                    </a:cubicBezTo>
                    <a:cubicBezTo>
                      <a:pt x="50" y="3"/>
                      <a:pt x="71" y="16"/>
                      <a:pt x="76" y="2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Oval 38">
                <a:extLst>
                  <a:ext uri="{FF2B5EF4-FFF2-40B4-BE49-F238E27FC236}">
                    <a16:creationId xmlns:a16="http://schemas.microsoft.com/office/drawing/2014/main" id="{971D77A1-55AE-3C24-335C-0C7A23856DAE}"/>
                  </a:ext>
                </a:extLst>
              </p:cNvPr>
              <p:cNvSpPr>
                <a:spLocks noChangeArrowheads="1"/>
              </p:cNvSpPr>
              <p:nvPr/>
            </p:nvSpPr>
            <p:spPr bwMode="auto">
              <a:xfrm>
                <a:off x="7261225" y="3836988"/>
                <a:ext cx="17463" cy="20638"/>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39">
                <a:extLst>
                  <a:ext uri="{FF2B5EF4-FFF2-40B4-BE49-F238E27FC236}">
                    <a16:creationId xmlns:a16="http://schemas.microsoft.com/office/drawing/2014/main" id="{9E573918-0863-C6CF-8241-15E65D01ACB3}"/>
                  </a:ext>
                </a:extLst>
              </p:cNvPr>
              <p:cNvSpPr>
                <a:spLocks/>
              </p:cNvSpPr>
              <p:nvPr/>
            </p:nvSpPr>
            <p:spPr bwMode="auto">
              <a:xfrm>
                <a:off x="7224713" y="3021013"/>
                <a:ext cx="98425" cy="144463"/>
              </a:xfrm>
              <a:custGeom>
                <a:avLst/>
                <a:gdLst>
                  <a:gd name="T0" fmla="*/ 61 w 142"/>
                  <a:gd name="T1" fmla="*/ 0 h 211"/>
                  <a:gd name="T2" fmla="*/ 131 w 142"/>
                  <a:gd name="T3" fmla="*/ 91 h 211"/>
                  <a:gd name="T4" fmla="*/ 131 w 142"/>
                  <a:gd name="T5" fmla="*/ 177 h 211"/>
                  <a:gd name="T6" fmla="*/ 76 w 142"/>
                  <a:gd name="T7" fmla="*/ 210 h 211"/>
                  <a:gd name="T8" fmla="*/ 40 w 142"/>
                  <a:gd name="T9" fmla="*/ 195 h 211"/>
                  <a:gd name="T10" fmla="*/ 46 w 142"/>
                  <a:gd name="T11" fmla="*/ 125 h 211"/>
                  <a:gd name="T12" fmla="*/ 15 w 142"/>
                  <a:gd name="T13" fmla="*/ 113 h 211"/>
                  <a:gd name="T14" fmla="*/ 18 w 142"/>
                  <a:gd name="T15" fmla="*/ 85 h 211"/>
                  <a:gd name="T16" fmla="*/ 0 w 142"/>
                  <a:gd name="T17" fmla="*/ 55 h 211"/>
                  <a:gd name="T18" fmla="*/ 49 w 142"/>
                  <a:gd name="T19" fmla="*/ 37 h 211"/>
                  <a:gd name="T20" fmla="*/ 61 w 142"/>
                  <a:gd name="T21"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211">
                    <a:moveTo>
                      <a:pt x="61" y="0"/>
                    </a:moveTo>
                    <a:cubicBezTo>
                      <a:pt x="61" y="0"/>
                      <a:pt x="122" y="64"/>
                      <a:pt x="131" y="91"/>
                    </a:cubicBezTo>
                    <a:cubicBezTo>
                      <a:pt x="138" y="112"/>
                      <a:pt x="142" y="158"/>
                      <a:pt x="131" y="177"/>
                    </a:cubicBezTo>
                    <a:cubicBezTo>
                      <a:pt x="123" y="191"/>
                      <a:pt x="92" y="209"/>
                      <a:pt x="76" y="210"/>
                    </a:cubicBezTo>
                    <a:cubicBezTo>
                      <a:pt x="66" y="211"/>
                      <a:pt x="45" y="203"/>
                      <a:pt x="40" y="195"/>
                    </a:cubicBezTo>
                    <a:cubicBezTo>
                      <a:pt x="30" y="180"/>
                      <a:pt x="55" y="140"/>
                      <a:pt x="46" y="125"/>
                    </a:cubicBezTo>
                    <a:cubicBezTo>
                      <a:pt x="41" y="118"/>
                      <a:pt x="19" y="120"/>
                      <a:pt x="15" y="113"/>
                    </a:cubicBezTo>
                    <a:cubicBezTo>
                      <a:pt x="12" y="107"/>
                      <a:pt x="20" y="92"/>
                      <a:pt x="18" y="85"/>
                    </a:cubicBezTo>
                    <a:cubicBezTo>
                      <a:pt x="16" y="77"/>
                      <a:pt x="0" y="55"/>
                      <a:pt x="0" y="55"/>
                    </a:cubicBezTo>
                    <a:cubicBezTo>
                      <a:pt x="49" y="37"/>
                      <a:pt x="49" y="37"/>
                      <a:pt x="49" y="37"/>
                    </a:cubicBezTo>
                    <a:lnTo>
                      <a:pt x="61" y="0"/>
                    </a:ln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40">
                <a:extLst>
                  <a:ext uri="{FF2B5EF4-FFF2-40B4-BE49-F238E27FC236}">
                    <a16:creationId xmlns:a16="http://schemas.microsoft.com/office/drawing/2014/main" id="{954D57B9-B435-A58D-B823-81310AD84364}"/>
                  </a:ext>
                </a:extLst>
              </p:cNvPr>
              <p:cNvSpPr>
                <a:spLocks/>
              </p:cNvSpPr>
              <p:nvPr/>
            </p:nvSpPr>
            <p:spPr bwMode="auto">
              <a:xfrm>
                <a:off x="7210425" y="3873501"/>
                <a:ext cx="49213" cy="63500"/>
              </a:xfrm>
              <a:custGeom>
                <a:avLst/>
                <a:gdLst>
                  <a:gd name="T0" fmla="*/ 68 w 72"/>
                  <a:gd name="T1" fmla="*/ 10 h 92"/>
                  <a:gd name="T2" fmla="*/ 56 w 72"/>
                  <a:gd name="T3" fmla="*/ 44 h 92"/>
                  <a:gd name="T4" fmla="*/ 38 w 72"/>
                  <a:gd name="T5" fmla="*/ 74 h 92"/>
                  <a:gd name="T6" fmla="*/ 4 w 72"/>
                  <a:gd name="T7" fmla="*/ 86 h 92"/>
                  <a:gd name="T8" fmla="*/ 10 w 72"/>
                  <a:gd name="T9" fmla="*/ 62 h 92"/>
                  <a:gd name="T10" fmla="*/ 26 w 72"/>
                  <a:gd name="T11" fmla="*/ 25 h 92"/>
                  <a:gd name="T12" fmla="*/ 49 w 72"/>
                  <a:gd name="T13" fmla="*/ 0 h 92"/>
                  <a:gd name="T14" fmla="*/ 68 w 72"/>
                  <a:gd name="T15" fmla="*/ 1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2">
                    <a:moveTo>
                      <a:pt x="68" y="10"/>
                    </a:moveTo>
                    <a:cubicBezTo>
                      <a:pt x="72" y="19"/>
                      <a:pt x="60" y="36"/>
                      <a:pt x="56" y="44"/>
                    </a:cubicBezTo>
                    <a:cubicBezTo>
                      <a:pt x="52" y="52"/>
                      <a:pt x="45" y="69"/>
                      <a:pt x="38" y="74"/>
                    </a:cubicBezTo>
                    <a:cubicBezTo>
                      <a:pt x="31" y="80"/>
                      <a:pt x="11" y="92"/>
                      <a:pt x="4" y="86"/>
                    </a:cubicBezTo>
                    <a:cubicBezTo>
                      <a:pt x="0" y="82"/>
                      <a:pt x="8" y="68"/>
                      <a:pt x="10" y="62"/>
                    </a:cubicBezTo>
                    <a:cubicBezTo>
                      <a:pt x="14" y="53"/>
                      <a:pt x="20" y="34"/>
                      <a:pt x="26" y="25"/>
                    </a:cubicBezTo>
                    <a:cubicBezTo>
                      <a:pt x="30" y="18"/>
                      <a:pt x="49" y="8"/>
                      <a:pt x="49" y="0"/>
                    </a:cubicBezTo>
                    <a:cubicBezTo>
                      <a:pt x="49" y="5"/>
                      <a:pt x="66" y="5"/>
                      <a:pt x="68" y="1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41">
                <a:extLst>
                  <a:ext uri="{FF2B5EF4-FFF2-40B4-BE49-F238E27FC236}">
                    <a16:creationId xmlns:a16="http://schemas.microsoft.com/office/drawing/2014/main" id="{7D88C6BA-F804-05A7-711B-68CB988C0756}"/>
                  </a:ext>
                </a:extLst>
              </p:cNvPr>
              <p:cNvSpPr>
                <a:spLocks/>
              </p:cNvSpPr>
              <p:nvPr/>
            </p:nvSpPr>
            <p:spPr bwMode="auto">
              <a:xfrm>
                <a:off x="7221538" y="3806826"/>
                <a:ext cx="36513" cy="36513"/>
              </a:xfrm>
              <a:custGeom>
                <a:avLst/>
                <a:gdLst>
                  <a:gd name="T0" fmla="*/ 40 w 53"/>
                  <a:gd name="T1" fmla="*/ 9 h 52"/>
                  <a:gd name="T2" fmla="*/ 49 w 53"/>
                  <a:gd name="T3" fmla="*/ 36 h 52"/>
                  <a:gd name="T4" fmla="*/ 13 w 53"/>
                  <a:gd name="T5" fmla="*/ 48 h 52"/>
                  <a:gd name="T6" fmla="*/ 1 w 53"/>
                  <a:gd name="T7" fmla="*/ 27 h 52"/>
                  <a:gd name="T8" fmla="*/ 11 w 53"/>
                  <a:gd name="T9" fmla="*/ 0 h 52"/>
                  <a:gd name="T10" fmla="*/ 40 w 53"/>
                  <a:gd name="T11" fmla="*/ 9 h 52"/>
                </a:gdLst>
                <a:ahLst/>
                <a:cxnLst>
                  <a:cxn ang="0">
                    <a:pos x="T0" y="T1"/>
                  </a:cxn>
                  <a:cxn ang="0">
                    <a:pos x="T2" y="T3"/>
                  </a:cxn>
                  <a:cxn ang="0">
                    <a:pos x="T4" y="T5"/>
                  </a:cxn>
                  <a:cxn ang="0">
                    <a:pos x="T6" y="T7"/>
                  </a:cxn>
                  <a:cxn ang="0">
                    <a:pos x="T8" y="T9"/>
                  </a:cxn>
                  <a:cxn ang="0">
                    <a:pos x="T10" y="T11"/>
                  </a:cxn>
                </a:cxnLst>
                <a:rect l="0" t="0" r="r" b="b"/>
                <a:pathLst>
                  <a:path w="53" h="52">
                    <a:moveTo>
                      <a:pt x="40" y="9"/>
                    </a:moveTo>
                    <a:cubicBezTo>
                      <a:pt x="45" y="14"/>
                      <a:pt x="53" y="30"/>
                      <a:pt x="49" y="36"/>
                    </a:cubicBezTo>
                    <a:cubicBezTo>
                      <a:pt x="45" y="45"/>
                      <a:pt x="22" y="52"/>
                      <a:pt x="13" y="48"/>
                    </a:cubicBezTo>
                    <a:cubicBezTo>
                      <a:pt x="7" y="46"/>
                      <a:pt x="1" y="33"/>
                      <a:pt x="1" y="27"/>
                    </a:cubicBezTo>
                    <a:cubicBezTo>
                      <a:pt x="0" y="20"/>
                      <a:pt x="11" y="7"/>
                      <a:pt x="11" y="0"/>
                    </a:cubicBezTo>
                    <a:cubicBezTo>
                      <a:pt x="11" y="7"/>
                      <a:pt x="35" y="4"/>
                      <a:pt x="40" y="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42">
                <a:extLst>
                  <a:ext uri="{FF2B5EF4-FFF2-40B4-BE49-F238E27FC236}">
                    <a16:creationId xmlns:a16="http://schemas.microsoft.com/office/drawing/2014/main" id="{25A0A192-99D6-8FF7-20B0-AC030290C7B1}"/>
                  </a:ext>
                </a:extLst>
              </p:cNvPr>
              <p:cNvSpPr>
                <a:spLocks/>
              </p:cNvSpPr>
              <p:nvPr/>
            </p:nvSpPr>
            <p:spPr bwMode="auto">
              <a:xfrm>
                <a:off x="7180263" y="4357688"/>
                <a:ext cx="57150" cy="28575"/>
              </a:xfrm>
              <a:custGeom>
                <a:avLst/>
                <a:gdLst>
                  <a:gd name="T0" fmla="*/ 82 w 83"/>
                  <a:gd name="T1" fmla="*/ 18 h 42"/>
                  <a:gd name="T2" fmla="*/ 55 w 83"/>
                  <a:gd name="T3" fmla="*/ 40 h 42"/>
                  <a:gd name="T4" fmla="*/ 9 w 83"/>
                  <a:gd name="T5" fmla="*/ 31 h 42"/>
                  <a:gd name="T6" fmla="*/ 3 w 83"/>
                  <a:gd name="T7" fmla="*/ 9 h 42"/>
                  <a:gd name="T8" fmla="*/ 45 w 83"/>
                  <a:gd name="T9" fmla="*/ 3 h 42"/>
                  <a:gd name="T10" fmla="*/ 82 w 83"/>
                  <a:gd name="T11" fmla="*/ 18 h 42"/>
                </a:gdLst>
                <a:ahLst/>
                <a:cxnLst>
                  <a:cxn ang="0">
                    <a:pos x="T0" y="T1"/>
                  </a:cxn>
                  <a:cxn ang="0">
                    <a:pos x="T2" y="T3"/>
                  </a:cxn>
                  <a:cxn ang="0">
                    <a:pos x="T4" y="T5"/>
                  </a:cxn>
                  <a:cxn ang="0">
                    <a:pos x="T6" y="T7"/>
                  </a:cxn>
                  <a:cxn ang="0">
                    <a:pos x="T8" y="T9"/>
                  </a:cxn>
                  <a:cxn ang="0">
                    <a:pos x="T10" y="T11"/>
                  </a:cxn>
                </a:cxnLst>
                <a:rect l="0" t="0" r="r" b="b"/>
                <a:pathLst>
                  <a:path w="83" h="42">
                    <a:moveTo>
                      <a:pt x="82" y="18"/>
                    </a:moveTo>
                    <a:cubicBezTo>
                      <a:pt x="83" y="27"/>
                      <a:pt x="63" y="38"/>
                      <a:pt x="55" y="40"/>
                    </a:cubicBezTo>
                    <a:cubicBezTo>
                      <a:pt x="43" y="42"/>
                      <a:pt x="17" y="38"/>
                      <a:pt x="9" y="31"/>
                    </a:cubicBezTo>
                    <a:cubicBezTo>
                      <a:pt x="5" y="27"/>
                      <a:pt x="0" y="14"/>
                      <a:pt x="3" y="9"/>
                    </a:cubicBezTo>
                    <a:cubicBezTo>
                      <a:pt x="9" y="0"/>
                      <a:pt x="35" y="2"/>
                      <a:pt x="45" y="3"/>
                    </a:cubicBezTo>
                    <a:cubicBezTo>
                      <a:pt x="55" y="4"/>
                      <a:pt x="81" y="9"/>
                      <a:pt x="82" y="1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43">
                <a:extLst>
                  <a:ext uri="{FF2B5EF4-FFF2-40B4-BE49-F238E27FC236}">
                    <a16:creationId xmlns:a16="http://schemas.microsoft.com/office/drawing/2014/main" id="{4C9E7683-1E4A-B738-E8CE-50E37CE701C0}"/>
                  </a:ext>
                </a:extLst>
              </p:cNvPr>
              <p:cNvSpPr>
                <a:spLocks/>
              </p:cNvSpPr>
              <p:nvPr/>
            </p:nvSpPr>
            <p:spPr bwMode="auto">
              <a:xfrm>
                <a:off x="7073900" y="1649413"/>
                <a:ext cx="161925" cy="73025"/>
              </a:xfrm>
              <a:custGeom>
                <a:avLst/>
                <a:gdLst>
                  <a:gd name="T0" fmla="*/ 234 w 236"/>
                  <a:gd name="T1" fmla="*/ 67 h 105"/>
                  <a:gd name="T2" fmla="*/ 216 w 236"/>
                  <a:gd name="T3" fmla="*/ 92 h 105"/>
                  <a:gd name="T4" fmla="*/ 170 w 236"/>
                  <a:gd name="T5" fmla="*/ 95 h 105"/>
                  <a:gd name="T6" fmla="*/ 133 w 236"/>
                  <a:gd name="T7" fmla="*/ 80 h 105"/>
                  <a:gd name="T8" fmla="*/ 109 w 236"/>
                  <a:gd name="T9" fmla="*/ 101 h 105"/>
                  <a:gd name="T10" fmla="*/ 51 w 236"/>
                  <a:gd name="T11" fmla="*/ 95 h 105"/>
                  <a:gd name="T12" fmla="*/ 5 w 236"/>
                  <a:gd name="T13" fmla="*/ 61 h 105"/>
                  <a:gd name="T14" fmla="*/ 5 w 236"/>
                  <a:gd name="T15" fmla="*/ 19 h 105"/>
                  <a:gd name="T16" fmla="*/ 36 w 236"/>
                  <a:gd name="T17" fmla="*/ 0 h 105"/>
                  <a:gd name="T18" fmla="*/ 72 w 236"/>
                  <a:gd name="T19" fmla="*/ 19 h 105"/>
                  <a:gd name="T20" fmla="*/ 85 w 236"/>
                  <a:gd name="T21" fmla="*/ 34 h 105"/>
                  <a:gd name="T22" fmla="*/ 124 w 236"/>
                  <a:gd name="T23" fmla="*/ 37 h 105"/>
                  <a:gd name="T24" fmla="*/ 130 w 236"/>
                  <a:gd name="T25" fmla="*/ 10 h 105"/>
                  <a:gd name="T26" fmla="*/ 146 w 236"/>
                  <a:gd name="T27" fmla="*/ 3 h 105"/>
                  <a:gd name="T28" fmla="*/ 179 w 236"/>
                  <a:gd name="T29" fmla="*/ 19 h 105"/>
                  <a:gd name="T30" fmla="*/ 197 w 236"/>
                  <a:gd name="T31" fmla="*/ 55 h 105"/>
                  <a:gd name="T32" fmla="*/ 234 w 236"/>
                  <a:gd name="T33" fmla="*/ 6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05">
                    <a:moveTo>
                      <a:pt x="234" y="67"/>
                    </a:moveTo>
                    <a:cubicBezTo>
                      <a:pt x="236" y="75"/>
                      <a:pt x="222" y="88"/>
                      <a:pt x="216" y="92"/>
                    </a:cubicBezTo>
                    <a:cubicBezTo>
                      <a:pt x="206" y="97"/>
                      <a:pt x="181" y="97"/>
                      <a:pt x="170" y="95"/>
                    </a:cubicBezTo>
                    <a:cubicBezTo>
                      <a:pt x="160" y="93"/>
                      <a:pt x="143" y="78"/>
                      <a:pt x="133" y="80"/>
                    </a:cubicBezTo>
                    <a:cubicBezTo>
                      <a:pt x="125" y="81"/>
                      <a:pt x="117" y="98"/>
                      <a:pt x="109" y="101"/>
                    </a:cubicBezTo>
                    <a:cubicBezTo>
                      <a:pt x="95" y="105"/>
                      <a:pt x="65" y="100"/>
                      <a:pt x="51" y="95"/>
                    </a:cubicBezTo>
                    <a:cubicBezTo>
                      <a:pt x="38" y="90"/>
                      <a:pt x="12" y="74"/>
                      <a:pt x="5" y="61"/>
                    </a:cubicBezTo>
                    <a:cubicBezTo>
                      <a:pt x="0" y="52"/>
                      <a:pt x="0" y="28"/>
                      <a:pt x="5" y="19"/>
                    </a:cubicBezTo>
                    <a:cubicBezTo>
                      <a:pt x="10" y="11"/>
                      <a:pt x="27" y="1"/>
                      <a:pt x="36" y="0"/>
                    </a:cubicBezTo>
                    <a:cubicBezTo>
                      <a:pt x="46" y="0"/>
                      <a:pt x="64" y="12"/>
                      <a:pt x="72" y="19"/>
                    </a:cubicBezTo>
                    <a:cubicBezTo>
                      <a:pt x="76" y="22"/>
                      <a:pt x="80" y="32"/>
                      <a:pt x="85" y="34"/>
                    </a:cubicBezTo>
                    <a:cubicBezTo>
                      <a:pt x="93" y="39"/>
                      <a:pt x="116" y="43"/>
                      <a:pt x="124" y="37"/>
                    </a:cubicBezTo>
                    <a:cubicBezTo>
                      <a:pt x="130" y="33"/>
                      <a:pt x="126" y="15"/>
                      <a:pt x="130" y="10"/>
                    </a:cubicBezTo>
                    <a:cubicBezTo>
                      <a:pt x="133" y="6"/>
                      <a:pt x="141" y="3"/>
                      <a:pt x="146" y="3"/>
                    </a:cubicBezTo>
                    <a:cubicBezTo>
                      <a:pt x="155" y="4"/>
                      <a:pt x="172" y="12"/>
                      <a:pt x="179" y="19"/>
                    </a:cubicBezTo>
                    <a:cubicBezTo>
                      <a:pt x="186" y="26"/>
                      <a:pt x="190" y="49"/>
                      <a:pt x="197" y="55"/>
                    </a:cubicBezTo>
                    <a:cubicBezTo>
                      <a:pt x="205" y="62"/>
                      <a:pt x="231" y="58"/>
                      <a:pt x="234" y="6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44">
                <a:extLst>
                  <a:ext uri="{FF2B5EF4-FFF2-40B4-BE49-F238E27FC236}">
                    <a16:creationId xmlns:a16="http://schemas.microsoft.com/office/drawing/2014/main" id="{C9E37528-36E0-6593-5D53-CD763AAA004B}"/>
                  </a:ext>
                </a:extLst>
              </p:cNvPr>
              <p:cNvSpPr>
                <a:spLocks/>
              </p:cNvSpPr>
              <p:nvPr/>
            </p:nvSpPr>
            <p:spPr bwMode="auto">
              <a:xfrm>
                <a:off x="7140575" y="3603626"/>
                <a:ext cx="92075" cy="134938"/>
              </a:xfrm>
              <a:custGeom>
                <a:avLst/>
                <a:gdLst>
                  <a:gd name="T0" fmla="*/ 115 w 133"/>
                  <a:gd name="T1" fmla="*/ 129 h 197"/>
                  <a:gd name="T2" fmla="*/ 127 w 133"/>
                  <a:gd name="T3" fmla="*/ 178 h 197"/>
                  <a:gd name="T4" fmla="*/ 90 w 133"/>
                  <a:gd name="T5" fmla="*/ 190 h 197"/>
                  <a:gd name="T6" fmla="*/ 54 w 133"/>
                  <a:gd name="T7" fmla="*/ 193 h 197"/>
                  <a:gd name="T8" fmla="*/ 38 w 133"/>
                  <a:gd name="T9" fmla="*/ 172 h 197"/>
                  <a:gd name="T10" fmla="*/ 11 w 133"/>
                  <a:gd name="T11" fmla="*/ 166 h 197"/>
                  <a:gd name="T12" fmla="*/ 5 w 133"/>
                  <a:gd name="T13" fmla="*/ 117 h 197"/>
                  <a:gd name="T14" fmla="*/ 29 w 133"/>
                  <a:gd name="T15" fmla="*/ 96 h 197"/>
                  <a:gd name="T16" fmla="*/ 41 w 133"/>
                  <a:gd name="T17" fmla="*/ 44 h 197"/>
                  <a:gd name="T18" fmla="*/ 63 w 133"/>
                  <a:gd name="T19" fmla="*/ 5 h 197"/>
                  <a:gd name="T20" fmla="*/ 99 w 133"/>
                  <a:gd name="T21" fmla="*/ 8 h 197"/>
                  <a:gd name="T22" fmla="*/ 108 w 133"/>
                  <a:gd name="T23" fmla="*/ 29 h 197"/>
                  <a:gd name="T24" fmla="*/ 121 w 133"/>
                  <a:gd name="T25" fmla="*/ 71 h 197"/>
                  <a:gd name="T26" fmla="*/ 121 w 133"/>
                  <a:gd name="T27" fmla="*/ 96 h 197"/>
                  <a:gd name="T28" fmla="*/ 115 w 133"/>
                  <a:gd name="T29" fmla="*/ 12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97">
                    <a:moveTo>
                      <a:pt x="115" y="129"/>
                    </a:moveTo>
                    <a:cubicBezTo>
                      <a:pt x="115" y="142"/>
                      <a:pt x="133" y="167"/>
                      <a:pt x="127" y="178"/>
                    </a:cubicBezTo>
                    <a:cubicBezTo>
                      <a:pt x="122" y="186"/>
                      <a:pt x="100" y="188"/>
                      <a:pt x="90" y="190"/>
                    </a:cubicBezTo>
                    <a:cubicBezTo>
                      <a:pt x="81" y="192"/>
                      <a:pt x="62" y="197"/>
                      <a:pt x="54" y="193"/>
                    </a:cubicBezTo>
                    <a:cubicBezTo>
                      <a:pt x="48" y="191"/>
                      <a:pt x="44" y="176"/>
                      <a:pt x="38" y="172"/>
                    </a:cubicBezTo>
                    <a:cubicBezTo>
                      <a:pt x="32" y="168"/>
                      <a:pt x="16" y="171"/>
                      <a:pt x="11" y="166"/>
                    </a:cubicBezTo>
                    <a:cubicBezTo>
                      <a:pt x="3" y="157"/>
                      <a:pt x="0" y="129"/>
                      <a:pt x="5" y="117"/>
                    </a:cubicBezTo>
                    <a:cubicBezTo>
                      <a:pt x="8" y="110"/>
                      <a:pt x="25" y="103"/>
                      <a:pt x="29" y="96"/>
                    </a:cubicBezTo>
                    <a:cubicBezTo>
                      <a:pt x="36" y="84"/>
                      <a:pt x="37" y="57"/>
                      <a:pt x="41" y="44"/>
                    </a:cubicBezTo>
                    <a:cubicBezTo>
                      <a:pt x="45" y="34"/>
                      <a:pt x="53" y="10"/>
                      <a:pt x="63" y="5"/>
                    </a:cubicBezTo>
                    <a:cubicBezTo>
                      <a:pt x="71" y="0"/>
                      <a:pt x="92" y="2"/>
                      <a:pt x="99" y="8"/>
                    </a:cubicBezTo>
                    <a:cubicBezTo>
                      <a:pt x="104" y="11"/>
                      <a:pt x="106" y="23"/>
                      <a:pt x="108" y="29"/>
                    </a:cubicBezTo>
                    <a:cubicBezTo>
                      <a:pt x="112" y="39"/>
                      <a:pt x="119" y="61"/>
                      <a:pt x="121" y="71"/>
                    </a:cubicBezTo>
                    <a:cubicBezTo>
                      <a:pt x="121" y="78"/>
                      <a:pt x="121" y="90"/>
                      <a:pt x="121" y="96"/>
                    </a:cubicBezTo>
                    <a:cubicBezTo>
                      <a:pt x="120" y="104"/>
                      <a:pt x="114" y="121"/>
                      <a:pt x="115" y="12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45">
                <a:extLst>
                  <a:ext uri="{FF2B5EF4-FFF2-40B4-BE49-F238E27FC236}">
                    <a16:creationId xmlns:a16="http://schemas.microsoft.com/office/drawing/2014/main" id="{C3D9A17D-2B8C-5C17-E5CC-CE052906C401}"/>
                  </a:ext>
                </a:extLst>
              </p:cNvPr>
              <p:cNvSpPr>
                <a:spLocks/>
              </p:cNvSpPr>
              <p:nvPr/>
            </p:nvSpPr>
            <p:spPr bwMode="auto">
              <a:xfrm>
                <a:off x="7173913" y="2906713"/>
                <a:ext cx="120650" cy="150813"/>
              </a:xfrm>
              <a:custGeom>
                <a:avLst/>
                <a:gdLst>
                  <a:gd name="T0" fmla="*/ 39 w 175"/>
                  <a:gd name="T1" fmla="*/ 120 h 221"/>
                  <a:gd name="T2" fmla="*/ 9 w 175"/>
                  <a:gd name="T3" fmla="*/ 111 h 221"/>
                  <a:gd name="T4" fmla="*/ 0 w 175"/>
                  <a:gd name="T5" fmla="*/ 111 h 221"/>
                  <a:gd name="T6" fmla="*/ 0 w 175"/>
                  <a:gd name="T7" fmla="*/ 111 h 221"/>
                  <a:gd name="T8" fmla="*/ 22 w 175"/>
                  <a:gd name="T9" fmla="*/ 99 h 221"/>
                  <a:gd name="T10" fmla="*/ 24 w 175"/>
                  <a:gd name="T11" fmla="*/ 97 h 221"/>
                  <a:gd name="T12" fmla="*/ 31 w 175"/>
                  <a:gd name="T13" fmla="*/ 92 h 221"/>
                  <a:gd name="T14" fmla="*/ 32 w 175"/>
                  <a:gd name="T15" fmla="*/ 92 h 221"/>
                  <a:gd name="T16" fmla="*/ 32 w 175"/>
                  <a:gd name="T17" fmla="*/ 91 h 221"/>
                  <a:gd name="T18" fmla="*/ 33 w 175"/>
                  <a:gd name="T19" fmla="*/ 90 h 221"/>
                  <a:gd name="T20" fmla="*/ 51 w 175"/>
                  <a:gd name="T21" fmla="*/ 32 h 221"/>
                  <a:gd name="T22" fmla="*/ 82 w 175"/>
                  <a:gd name="T23" fmla="*/ 44 h 221"/>
                  <a:gd name="T24" fmla="*/ 115 w 175"/>
                  <a:gd name="T25" fmla="*/ 44 h 221"/>
                  <a:gd name="T26" fmla="*/ 117 w 175"/>
                  <a:gd name="T27" fmla="*/ 44 h 221"/>
                  <a:gd name="T28" fmla="*/ 120 w 175"/>
                  <a:gd name="T29" fmla="*/ 41 h 221"/>
                  <a:gd name="T30" fmla="*/ 152 w 175"/>
                  <a:gd name="T31" fmla="*/ 5 h 221"/>
                  <a:gd name="T32" fmla="*/ 153 w 175"/>
                  <a:gd name="T33" fmla="*/ 4 h 221"/>
                  <a:gd name="T34" fmla="*/ 161 w 175"/>
                  <a:gd name="T35" fmla="*/ 1 h 221"/>
                  <a:gd name="T36" fmla="*/ 162 w 175"/>
                  <a:gd name="T37" fmla="*/ 0 h 221"/>
                  <a:gd name="T38" fmla="*/ 164 w 175"/>
                  <a:gd name="T39" fmla="*/ 0 h 221"/>
                  <a:gd name="T40" fmla="*/ 167 w 175"/>
                  <a:gd name="T41" fmla="*/ 66 h 221"/>
                  <a:gd name="T42" fmla="*/ 146 w 175"/>
                  <a:gd name="T43" fmla="*/ 78 h 221"/>
                  <a:gd name="T44" fmla="*/ 128 w 175"/>
                  <a:gd name="T45" fmla="*/ 111 h 221"/>
                  <a:gd name="T46" fmla="*/ 94 w 175"/>
                  <a:gd name="T47" fmla="*/ 127 h 221"/>
                  <a:gd name="T48" fmla="*/ 134 w 175"/>
                  <a:gd name="T49" fmla="*/ 166 h 221"/>
                  <a:gd name="T50" fmla="*/ 122 w 175"/>
                  <a:gd name="T51" fmla="*/ 203 h 221"/>
                  <a:gd name="T52" fmla="*/ 73 w 175"/>
                  <a:gd name="T53" fmla="*/ 221 h 221"/>
                  <a:gd name="T54" fmla="*/ 51 w 175"/>
                  <a:gd name="T55" fmla="*/ 200 h 221"/>
                  <a:gd name="T56" fmla="*/ 9 w 175"/>
                  <a:gd name="T57" fmla="*/ 181 h 221"/>
                  <a:gd name="T58" fmla="*/ 36 w 175"/>
                  <a:gd name="T59" fmla="*/ 160 h 221"/>
                  <a:gd name="T60" fmla="*/ 39 w 175"/>
                  <a:gd name="T61" fmla="*/ 12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221">
                    <a:moveTo>
                      <a:pt x="39" y="120"/>
                    </a:moveTo>
                    <a:cubicBezTo>
                      <a:pt x="35" y="114"/>
                      <a:pt x="17" y="113"/>
                      <a:pt x="9" y="111"/>
                    </a:cubicBezTo>
                    <a:cubicBezTo>
                      <a:pt x="6" y="111"/>
                      <a:pt x="0" y="111"/>
                      <a:pt x="0" y="111"/>
                    </a:cubicBezTo>
                    <a:cubicBezTo>
                      <a:pt x="0" y="111"/>
                      <a:pt x="0" y="111"/>
                      <a:pt x="0" y="111"/>
                    </a:cubicBezTo>
                    <a:cubicBezTo>
                      <a:pt x="1" y="111"/>
                      <a:pt x="13" y="105"/>
                      <a:pt x="22" y="99"/>
                    </a:cubicBezTo>
                    <a:cubicBezTo>
                      <a:pt x="23" y="98"/>
                      <a:pt x="24" y="98"/>
                      <a:pt x="24" y="97"/>
                    </a:cubicBezTo>
                    <a:cubicBezTo>
                      <a:pt x="27" y="96"/>
                      <a:pt x="29" y="94"/>
                      <a:pt x="31" y="92"/>
                    </a:cubicBezTo>
                    <a:cubicBezTo>
                      <a:pt x="31" y="92"/>
                      <a:pt x="31" y="92"/>
                      <a:pt x="32" y="92"/>
                    </a:cubicBezTo>
                    <a:cubicBezTo>
                      <a:pt x="32" y="91"/>
                      <a:pt x="32" y="91"/>
                      <a:pt x="32" y="91"/>
                    </a:cubicBezTo>
                    <a:cubicBezTo>
                      <a:pt x="33" y="91"/>
                      <a:pt x="33" y="90"/>
                      <a:pt x="33" y="90"/>
                    </a:cubicBezTo>
                    <a:cubicBezTo>
                      <a:pt x="42" y="78"/>
                      <a:pt x="38" y="39"/>
                      <a:pt x="51" y="32"/>
                    </a:cubicBezTo>
                    <a:cubicBezTo>
                      <a:pt x="59" y="29"/>
                      <a:pt x="74" y="43"/>
                      <a:pt x="82" y="44"/>
                    </a:cubicBezTo>
                    <a:cubicBezTo>
                      <a:pt x="90" y="46"/>
                      <a:pt x="108" y="48"/>
                      <a:pt x="115" y="44"/>
                    </a:cubicBezTo>
                    <a:cubicBezTo>
                      <a:pt x="116" y="44"/>
                      <a:pt x="116" y="44"/>
                      <a:pt x="117" y="44"/>
                    </a:cubicBezTo>
                    <a:cubicBezTo>
                      <a:pt x="118" y="43"/>
                      <a:pt x="119" y="42"/>
                      <a:pt x="120" y="41"/>
                    </a:cubicBezTo>
                    <a:cubicBezTo>
                      <a:pt x="131" y="33"/>
                      <a:pt x="142" y="11"/>
                      <a:pt x="152" y="5"/>
                    </a:cubicBezTo>
                    <a:cubicBezTo>
                      <a:pt x="152" y="5"/>
                      <a:pt x="152" y="5"/>
                      <a:pt x="153" y="4"/>
                    </a:cubicBezTo>
                    <a:cubicBezTo>
                      <a:pt x="155" y="3"/>
                      <a:pt x="159" y="2"/>
                      <a:pt x="161" y="1"/>
                    </a:cubicBezTo>
                    <a:cubicBezTo>
                      <a:pt x="162" y="1"/>
                      <a:pt x="162" y="1"/>
                      <a:pt x="162" y="0"/>
                    </a:cubicBezTo>
                    <a:cubicBezTo>
                      <a:pt x="163" y="0"/>
                      <a:pt x="163" y="0"/>
                      <a:pt x="164" y="0"/>
                    </a:cubicBezTo>
                    <a:cubicBezTo>
                      <a:pt x="164" y="3"/>
                      <a:pt x="175" y="52"/>
                      <a:pt x="167" y="66"/>
                    </a:cubicBezTo>
                    <a:cubicBezTo>
                      <a:pt x="164" y="71"/>
                      <a:pt x="150" y="73"/>
                      <a:pt x="146" y="78"/>
                    </a:cubicBezTo>
                    <a:cubicBezTo>
                      <a:pt x="139" y="85"/>
                      <a:pt x="135" y="105"/>
                      <a:pt x="128" y="111"/>
                    </a:cubicBezTo>
                    <a:cubicBezTo>
                      <a:pt x="121" y="118"/>
                      <a:pt x="96" y="118"/>
                      <a:pt x="94" y="127"/>
                    </a:cubicBezTo>
                    <a:cubicBezTo>
                      <a:pt x="92" y="140"/>
                      <a:pt x="134" y="166"/>
                      <a:pt x="134" y="166"/>
                    </a:cubicBezTo>
                    <a:cubicBezTo>
                      <a:pt x="122" y="203"/>
                      <a:pt x="122" y="203"/>
                      <a:pt x="122" y="203"/>
                    </a:cubicBezTo>
                    <a:cubicBezTo>
                      <a:pt x="73" y="221"/>
                      <a:pt x="73" y="221"/>
                      <a:pt x="73" y="221"/>
                    </a:cubicBezTo>
                    <a:cubicBezTo>
                      <a:pt x="73" y="221"/>
                      <a:pt x="58" y="204"/>
                      <a:pt x="51" y="200"/>
                    </a:cubicBezTo>
                    <a:cubicBezTo>
                      <a:pt x="42" y="193"/>
                      <a:pt x="10" y="193"/>
                      <a:pt x="9" y="181"/>
                    </a:cubicBezTo>
                    <a:cubicBezTo>
                      <a:pt x="8" y="173"/>
                      <a:pt x="32" y="168"/>
                      <a:pt x="36" y="160"/>
                    </a:cubicBezTo>
                    <a:cubicBezTo>
                      <a:pt x="41" y="151"/>
                      <a:pt x="45" y="129"/>
                      <a:pt x="39" y="12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46">
                <a:extLst>
                  <a:ext uri="{FF2B5EF4-FFF2-40B4-BE49-F238E27FC236}">
                    <a16:creationId xmlns:a16="http://schemas.microsoft.com/office/drawing/2014/main" id="{453949EF-7F1C-2F58-F622-E31175AA69D5}"/>
                  </a:ext>
                </a:extLst>
              </p:cNvPr>
              <p:cNvSpPr>
                <a:spLocks/>
              </p:cNvSpPr>
              <p:nvPr/>
            </p:nvSpPr>
            <p:spPr bwMode="auto">
              <a:xfrm>
                <a:off x="7162800" y="3756026"/>
                <a:ext cx="52388" cy="44450"/>
              </a:xfrm>
              <a:custGeom>
                <a:avLst/>
                <a:gdLst>
                  <a:gd name="T0" fmla="*/ 70 w 76"/>
                  <a:gd name="T1" fmla="*/ 44 h 66"/>
                  <a:gd name="T2" fmla="*/ 46 w 76"/>
                  <a:gd name="T3" fmla="*/ 66 h 66"/>
                  <a:gd name="T4" fmla="*/ 25 w 76"/>
                  <a:gd name="T5" fmla="*/ 60 h 66"/>
                  <a:gd name="T6" fmla="*/ 3 w 76"/>
                  <a:gd name="T7" fmla="*/ 35 h 66"/>
                  <a:gd name="T8" fmla="*/ 6 w 76"/>
                  <a:gd name="T9" fmla="*/ 5 h 66"/>
                  <a:gd name="T10" fmla="*/ 43 w 76"/>
                  <a:gd name="T11" fmla="*/ 18 h 66"/>
                  <a:gd name="T12" fmla="*/ 70 w 76"/>
                  <a:gd name="T13" fmla="*/ 44 h 66"/>
                </a:gdLst>
                <a:ahLst/>
                <a:cxnLst>
                  <a:cxn ang="0">
                    <a:pos x="T0" y="T1"/>
                  </a:cxn>
                  <a:cxn ang="0">
                    <a:pos x="T2" y="T3"/>
                  </a:cxn>
                  <a:cxn ang="0">
                    <a:pos x="T4" y="T5"/>
                  </a:cxn>
                  <a:cxn ang="0">
                    <a:pos x="T6" y="T7"/>
                  </a:cxn>
                  <a:cxn ang="0">
                    <a:pos x="T8" y="T9"/>
                  </a:cxn>
                  <a:cxn ang="0">
                    <a:pos x="T10" y="T11"/>
                  </a:cxn>
                  <a:cxn ang="0">
                    <a:pos x="T12" y="T13"/>
                  </a:cxn>
                </a:cxnLst>
                <a:rect l="0" t="0" r="r" b="b"/>
                <a:pathLst>
                  <a:path w="76" h="66">
                    <a:moveTo>
                      <a:pt x="70" y="44"/>
                    </a:moveTo>
                    <a:cubicBezTo>
                      <a:pt x="76" y="63"/>
                      <a:pt x="54" y="66"/>
                      <a:pt x="46" y="66"/>
                    </a:cubicBezTo>
                    <a:cubicBezTo>
                      <a:pt x="40" y="65"/>
                      <a:pt x="29" y="62"/>
                      <a:pt x="25" y="60"/>
                    </a:cubicBezTo>
                    <a:cubicBezTo>
                      <a:pt x="18" y="55"/>
                      <a:pt x="6" y="43"/>
                      <a:pt x="3" y="35"/>
                    </a:cubicBezTo>
                    <a:cubicBezTo>
                      <a:pt x="1" y="28"/>
                      <a:pt x="0" y="9"/>
                      <a:pt x="6" y="5"/>
                    </a:cubicBezTo>
                    <a:cubicBezTo>
                      <a:pt x="15" y="0"/>
                      <a:pt x="43" y="9"/>
                      <a:pt x="43" y="18"/>
                    </a:cubicBezTo>
                    <a:cubicBezTo>
                      <a:pt x="43" y="28"/>
                      <a:pt x="64" y="26"/>
                      <a:pt x="70" y="4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47">
                <a:extLst>
                  <a:ext uri="{FF2B5EF4-FFF2-40B4-BE49-F238E27FC236}">
                    <a16:creationId xmlns:a16="http://schemas.microsoft.com/office/drawing/2014/main" id="{D89D4C5E-FD63-6C43-D636-86FBD68E42B3}"/>
                  </a:ext>
                </a:extLst>
              </p:cNvPr>
              <p:cNvSpPr>
                <a:spLocks/>
              </p:cNvSpPr>
              <p:nvPr/>
            </p:nvSpPr>
            <p:spPr bwMode="auto">
              <a:xfrm>
                <a:off x="7156450" y="4387851"/>
                <a:ext cx="36513" cy="28575"/>
              </a:xfrm>
              <a:custGeom>
                <a:avLst/>
                <a:gdLst>
                  <a:gd name="T0" fmla="*/ 50 w 52"/>
                  <a:gd name="T1" fmla="*/ 9 h 43"/>
                  <a:gd name="T2" fmla="*/ 41 w 52"/>
                  <a:gd name="T3" fmla="*/ 24 h 43"/>
                  <a:gd name="T4" fmla="*/ 4 w 52"/>
                  <a:gd name="T5" fmla="*/ 36 h 43"/>
                  <a:gd name="T6" fmla="*/ 10 w 52"/>
                  <a:gd name="T7" fmla="*/ 12 h 43"/>
                  <a:gd name="T8" fmla="*/ 50 w 52"/>
                  <a:gd name="T9" fmla="*/ 9 h 43"/>
                </a:gdLst>
                <a:ahLst/>
                <a:cxnLst>
                  <a:cxn ang="0">
                    <a:pos x="T0" y="T1"/>
                  </a:cxn>
                  <a:cxn ang="0">
                    <a:pos x="T2" y="T3"/>
                  </a:cxn>
                  <a:cxn ang="0">
                    <a:pos x="T4" y="T5"/>
                  </a:cxn>
                  <a:cxn ang="0">
                    <a:pos x="T6" y="T7"/>
                  </a:cxn>
                  <a:cxn ang="0">
                    <a:pos x="T8" y="T9"/>
                  </a:cxn>
                </a:cxnLst>
                <a:rect l="0" t="0" r="r" b="b"/>
                <a:pathLst>
                  <a:path w="52" h="43">
                    <a:moveTo>
                      <a:pt x="50" y="9"/>
                    </a:moveTo>
                    <a:cubicBezTo>
                      <a:pt x="52" y="13"/>
                      <a:pt x="44" y="21"/>
                      <a:pt x="41" y="24"/>
                    </a:cubicBezTo>
                    <a:cubicBezTo>
                      <a:pt x="33" y="30"/>
                      <a:pt x="11" y="43"/>
                      <a:pt x="4" y="36"/>
                    </a:cubicBezTo>
                    <a:cubicBezTo>
                      <a:pt x="0" y="32"/>
                      <a:pt x="5" y="16"/>
                      <a:pt x="10" y="12"/>
                    </a:cubicBezTo>
                    <a:cubicBezTo>
                      <a:pt x="18" y="6"/>
                      <a:pt x="45" y="0"/>
                      <a:pt x="50" y="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48">
                <a:extLst>
                  <a:ext uri="{FF2B5EF4-FFF2-40B4-BE49-F238E27FC236}">
                    <a16:creationId xmlns:a16="http://schemas.microsoft.com/office/drawing/2014/main" id="{8E9DF5BB-9B6A-16A7-8A89-D3DA81A00238}"/>
                  </a:ext>
                </a:extLst>
              </p:cNvPr>
              <p:cNvSpPr>
                <a:spLocks/>
              </p:cNvSpPr>
              <p:nvPr/>
            </p:nvSpPr>
            <p:spPr bwMode="auto">
              <a:xfrm>
                <a:off x="7137400" y="3429001"/>
                <a:ext cx="46038" cy="84138"/>
              </a:xfrm>
              <a:custGeom>
                <a:avLst/>
                <a:gdLst>
                  <a:gd name="T0" fmla="*/ 65 w 66"/>
                  <a:gd name="T1" fmla="*/ 61 h 122"/>
                  <a:gd name="T2" fmla="*/ 43 w 66"/>
                  <a:gd name="T3" fmla="*/ 119 h 122"/>
                  <a:gd name="T4" fmla="*/ 4 w 66"/>
                  <a:gd name="T5" fmla="*/ 83 h 122"/>
                  <a:gd name="T6" fmla="*/ 10 w 66"/>
                  <a:gd name="T7" fmla="*/ 34 h 122"/>
                  <a:gd name="T8" fmla="*/ 34 w 66"/>
                  <a:gd name="T9" fmla="*/ 1 h 122"/>
                  <a:gd name="T10" fmla="*/ 65 w 66"/>
                  <a:gd name="T11" fmla="*/ 61 h 122"/>
                </a:gdLst>
                <a:ahLst/>
                <a:cxnLst>
                  <a:cxn ang="0">
                    <a:pos x="T0" y="T1"/>
                  </a:cxn>
                  <a:cxn ang="0">
                    <a:pos x="T2" y="T3"/>
                  </a:cxn>
                  <a:cxn ang="0">
                    <a:pos x="T4" y="T5"/>
                  </a:cxn>
                  <a:cxn ang="0">
                    <a:pos x="T6" y="T7"/>
                  </a:cxn>
                  <a:cxn ang="0">
                    <a:pos x="T8" y="T9"/>
                  </a:cxn>
                  <a:cxn ang="0">
                    <a:pos x="T10" y="T11"/>
                  </a:cxn>
                </a:cxnLst>
                <a:rect l="0" t="0" r="r" b="b"/>
                <a:pathLst>
                  <a:path w="66" h="122">
                    <a:moveTo>
                      <a:pt x="65" y="61"/>
                    </a:moveTo>
                    <a:cubicBezTo>
                      <a:pt x="66" y="77"/>
                      <a:pt x="59" y="116"/>
                      <a:pt x="43" y="119"/>
                    </a:cubicBezTo>
                    <a:cubicBezTo>
                      <a:pt x="30" y="122"/>
                      <a:pt x="8" y="95"/>
                      <a:pt x="4" y="83"/>
                    </a:cubicBezTo>
                    <a:cubicBezTo>
                      <a:pt x="0" y="71"/>
                      <a:pt x="5" y="45"/>
                      <a:pt x="10" y="34"/>
                    </a:cubicBezTo>
                    <a:cubicBezTo>
                      <a:pt x="14" y="24"/>
                      <a:pt x="24" y="0"/>
                      <a:pt x="34" y="1"/>
                    </a:cubicBezTo>
                    <a:cubicBezTo>
                      <a:pt x="51" y="2"/>
                      <a:pt x="64" y="44"/>
                      <a:pt x="65" y="6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49">
                <a:extLst>
                  <a:ext uri="{FF2B5EF4-FFF2-40B4-BE49-F238E27FC236}">
                    <a16:creationId xmlns:a16="http://schemas.microsoft.com/office/drawing/2014/main" id="{0F387C31-EF24-AFB7-620D-D140000383FD}"/>
                  </a:ext>
                </a:extLst>
              </p:cNvPr>
              <p:cNvSpPr>
                <a:spLocks/>
              </p:cNvSpPr>
              <p:nvPr/>
            </p:nvSpPr>
            <p:spPr bwMode="auto">
              <a:xfrm>
                <a:off x="7105650" y="3811588"/>
                <a:ext cx="58738" cy="101600"/>
              </a:xfrm>
              <a:custGeom>
                <a:avLst/>
                <a:gdLst>
                  <a:gd name="T0" fmla="*/ 85 w 85"/>
                  <a:gd name="T1" fmla="*/ 27 h 147"/>
                  <a:gd name="T2" fmla="*/ 73 w 85"/>
                  <a:gd name="T3" fmla="*/ 58 h 147"/>
                  <a:gd name="T4" fmla="*/ 49 w 85"/>
                  <a:gd name="T5" fmla="*/ 106 h 147"/>
                  <a:gd name="T6" fmla="*/ 12 w 85"/>
                  <a:gd name="T7" fmla="*/ 143 h 147"/>
                  <a:gd name="T8" fmla="*/ 6 w 85"/>
                  <a:gd name="T9" fmla="*/ 94 h 147"/>
                  <a:gd name="T10" fmla="*/ 24 w 85"/>
                  <a:gd name="T11" fmla="*/ 64 h 147"/>
                  <a:gd name="T12" fmla="*/ 58 w 85"/>
                  <a:gd name="T13" fmla="*/ 39 h 147"/>
                  <a:gd name="T14" fmla="*/ 64 w 85"/>
                  <a:gd name="T15" fmla="*/ 15 h 147"/>
                  <a:gd name="T16" fmla="*/ 73 w 85"/>
                  <a:gd name="T17" fmla="*/ 0 h 147"/>
                  <a:gd name="T18" fmla="*/ 85 w 85"/>
                  <a:gd name="T19" fmla="*/ 2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147">
                    <a:moveTo>
                      <a:pt x="85" y="27"/>
                    </a:moveTo>
                    <a:cubicBezTo>
                      <a:pt x="85" y="35"/>
                      <a:pt x="76" y="50"/>
                      <a:pt x="73" y="58"/>
                    </a:cubicBezTo>
                    <a:cubicBezTo>
                      <a:pt x="67" y="70"/>
                      <a:pt x="57" y="95"/>
                      <a:pt x="49" y="106"/>
                    </a:cubicBezTo>
                    <a:cubicBezTo>
                      <a:pt x="41" y="117"/>
                      <a:pt x="24" y="147"/>
                      <a:pt x="12" y="143"/>
                    </a:cubicBezTo>
                    <a:cubicBezTo>
                      <a:pt x="0" y="139"/>
                      <a:pt x="3" y="106"/>
                      <a:pt x="6" y="94"/>
                    </a:cubicBezTo>
                    <a:cubicBezTo>
                      <a:pt x="8" y="85"/>
                      <a:pt x="18" y="70"/>
                      <a:pt x="24" y="64"/>
                    </a:cubicBezTo>
                    <a:cubicBezTo>
                      <a:pt x="31" y="56"/>
                      <a:pt x="52" y="48"/>
                      <a:pt x="58" y="39"/>
                    </a:cubicBezTo>
                    <a:cubicBezTo>
                      <a:pt x="61" y="34"/>
                      <a:pt x="61" y="21"/>
                      <a:pt x="64" y="15"/>
                    </a:cubicBezTo>
                    <a:cubicBezTo>
                      <a:pt x="66" y="11"/>
                      <a:pt x="69" y="0"/>
                      <a:pt x="73" y="0"/>
                    </a:cubicBezTo>
                    <a:cubicBezTo>
                      <a:pt x="80" y="0"/>
                      <a:pt x="85" y="20"/>
                      <a:pt x="85" y="2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50">
                <a:extLst>
                  <a:ext uri="{FF2B5EF4-FFF2-40B4-BE49-F238E27FC236}">
                    <a16:creationId xmlns:a16="http://schemas.microsoft.com/office/drawing/2014/main" id="{6F758E66-9298-9AE0-DBD6-BD97849830F8}"/>
                  </a:ext>
                </a:extLst>
              </p:cNvPr>
              <p:cNvSpPr>
                <a:spLocks/>
              </p:cNvSpPr>
              <p:nvPr/>
            </p:nvSpPr>
            <p:spPr bwMode="auto">
              <a:xfrm>
                <a:off x="7124700" y="4349751"/>
                <a:ext cx="26988" cy="26988"/>
              </a:xfrm>
              <a:custGeom>
                <a:avLst/>
                <a:gdLst>
                  <a:gd name="T0" fmla="*/ 38 w 40"/>
                  <a:gd name="T1" fmla="*/ 12 h 41"/>
                  <a:gd name="T2" fmla="*/ 35 w 40"/>
                  <a:gd name="T3" fmla="*/ 37 h 41"/>
                  <a:gd name="T4" fmla="*/ 1 w 40"/>
                  <a:gd name="T5" fmla="*/ 24 h 41"/>
                  <a:gd name="T6" fmla="*/ 4 w 40"/>
                  <a:gd name="T7" fmla="*/ 12 h 41"/>
                  <a:gd name="T8" fmla="*/ 23 w 40"/>
                  <a:gd name="T9" fmla="*/ 0 h 41"/>
                  <a:gd name="T10" fmla="*/ 38 w 40"/>
                  <a:gd name="T11" fmla="*/ 12 h 41"/>
                </a:gdLst>
                <a:ahLst/>
                <a:cxnLst>
                  <a:cxn ang="0">
                    <a:pos x="T0" y="T1"/>
                  </a:cxn>
                  <a:cxn ang="0">
                    <a:pos x="T2" y="T3"/>
                  </a:cxn>
                  <a:cxn ang="0">
                    <a:pos x="T4" y="T5"/>
                  </a:cxn>
                  <a:cxn ang="0">
                    <a:pos x="T6" y="T7"/>
                  </a:cxn>
                  <a:cxn ang="0">
                    <a:pos x="T8" y="T9"/>
                  </a:cxn>
                  <a:cxn ang="0">
                    <a:pos x="T10" y="T11"/>
                  </a:cxn>
                </a:cxnLst>
                <a:rect l="0" t="0" r="r" b="b"/>
                <a:pathLst>
                  <a:path w="40" h="41">
                    <a:moveTo>
                      <a:pt x="38" y="12"/>
                    </a:moveTo>
                    <a:cubicBezTo>
                      <a:pt x="40" y="18"/>
                      <a:pt x="40" y="33"/>
                      <a:pt x="35" y="37"/>
                    </a:cubicBezTo>
                    <a:cubicBezTo>
                      <a:pt x="27" y="41"/>
                      <a:pt x="6" y="32"/>
                      <a:pt x="1" y="24"/>
                    </a:cubicBezTo>
                    <a:cubicBezTo>
                      <a:pt x="0" y="22"/>
                      <a:pt x="3" y="15"/>
                      <a:pt x="4" y="12"/>
                    </a:cubicBezTo>
                    <a:cubicBezTo>
                      <a:pt x="8" y="8"/>
                      <a:pt x="17" y="0"/>
                      <a:pt x="23" y="0"/>
                    </a:cubicBezTo>
                    <a:cubicBezTo>
                      <a:pt x="28" y="0"/>
                      <a:pt x="36" y="8"/>
                      <a:pt x="38" y="1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Oval 51">
                <a:extLst>
                  <a:ext uri="{FF2B5EF4-FFF2-40B4-BE49-F238E27FC236}">
                    <a16:creationId xmlns:a16="http://schemas.microsoft.com/office/drawing/2014/main" id="{5C88E24B-E535-C0BA-E931-A8CCAD399A8F}"/>
                  </a:ext>
                </a:extLst>
              </p:cNvPr>
              <p:cNvSpPr>
                <a:spLocks noChangeArrowheads="1"/>
              </p:cNvSpPr>
              <p:nvPr/>
            </p:nvSpPr>
            <p:spPr bwMode="auto">
              <a:xfrm>
                <a:off x="7099300" y="4357688"/>
                <a:ext cx="9525" cy="14288"/>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Oval 52">
                <a:extLst>
                  <a:ext uri="{FF2B5EF4-FFF2-40B4-BE49-F238E27FC236}">
                    <a16:creationId xmlns:a16="http://schemas.microsoft.com/office/drawing/2014/main" id="{494D9278-9667-E2ED-9FCB-327E628B285F}"/>
                  </a:ext>
                </a:extLst>
              </p:cNvPr>
              <p:cNvSpPr>
                <a:spLocks noChangeArrowheads="1"/>
              </p:cNvSpPr>
              <p:nvPr/>
            </p:nvSpPr>
            <p:spPr bwMode="auto">
              <a:xfrm>
                <a:off x="7069138" y="4357688"/>
                <a:ext cx="20638" cy="14288"/>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53">
                <a:extLst>
                  <a:ext uri="{FF2B5EF4-FFF2-40B4-BE49-F238E27FC236}">
                    <a16:creationId xmlns:a16="http://schemas.microsoft.com/office/drawing/2014/main" id="{19AFEA0E-7F9E-7D2F-67A2-E108564BE1ED}"/>
                  </a:ext>
                </a:extLst>
              </p:cNvPr>
              <p:cNvSpPr>
                <a:spLocks/>
              </p:cNvSpPr>
              <p:nvPr/>
            </p:nvSpPr>
            <p:spPr bwMode="auto">
              <a:xfrm>
                <a:off x="7056438" y="3960813"/>
                <a:ext cx="30163" cy="39688"/>
              </a:xfrm>
              <a:custGeom>
                <a:avLst/>
                <a:gdLst>
                  <a:gd name="T0" fmla="*/ 37 w 43"/>
                  <a:gd name="T1" fmla="*/ 0 h 58"/>
                  <a:gd name="T2" fmla="*/ 42 w 43"/>
                  <a:gd name="T3" fmla="*/ 19 h 58"/>
                  <a:gd name="T4" fmla="*/ 33 w 43"/>
                  <a:gd name="T5" fmla="*/ 40 h 58"/>
                  <a:gd name="T6" fmla="*/ 0 w 43"/>
                  <a:gd name="T7" fmla="*/ 58 h 58"/>
                  <a:gd name="T8" fmla="*/ 10 w 43"/>
                  <a:gd name="T9" fmla="*/ 15 h 58"/>
                  <a:gd name="T10" fmla="*/ 37 w 43"/>
                  <a:gd name="T11" fmla="*/ 0 h 58"/>
                </a:gdLst>
                <a:ahLst/>
                <a:cxnLst>
                  <a:cxn ang="0">
                    <a:pos x="T0" y="T1"/>
                  </a:cxn>
                  <a:cxn ang="0">
                    <a:pos x="T2" y="T3"/>
                  </a:cxn>
                  <a:cxn ang="0">
                    <a:pos x="T4" y="T5"/>
                  </a:cxn>
                  <a:cxn ang="0">
                    <a:pos x="T6" y="T7"/>
                  </a:cxn>
                  <a:cxn ang="0">
                    <a:pos x="T8" y="T9"/>
                  </a:cxn>
                  <a:cxn ang="0">
                    <a:pos x="T10" y="T11"/>
                  </a:cxn>
                </a:cxnLst>
                <a:rect l="0" t="0" r="r" b="b"/>
                <a:pathLst>
                  <a:path w="43" h="58">
                    <a:moveTo>
                      <a:pt x="37" y="0"/>
                    </a:moveTo>
                    <a:cubicBezTo>
                      <a:pt x="37" y="0"/>
                      <a:pt x="43" y="14"/>
                      <a:pt x="42" y="19"/>
                    </a:cubicBezTo>
                    <a:cubicBezTo>
                      <a:pt x="42" y="25"/>
                      <a:pt x="37" y="36"/>
                      <a:pt x="33" y="40"/>
                    </a:cubicBezTo>
                    <a:cubicBezTo>
                      <a:pt x="27" y="47"/>
                      <a:pt x="0" y="58"/>
                      <a:pt x="0" y="58"/>
                    </a:cubicBezTo>
                    <a:cubicBezTo>
                      <a:pt x="0" y="58"/>
                      <a:pt x="3" y="24"/>
                      <a:pt x="10" y="15"/>
                    </a:cubicBezTo>
                    <a:cubicBezTo>
                      <a:pt x="14" y="9"/>
                      <a:pt x="37" y="0"/>
                      <a:pt x="37"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54">
                <a:extLst>
                  <a:ext uri="{FF2B5EF4-FFF2-40B4-BE49-F238E27FC236}">
                    <a16:creationId xmlns:a16="http://schemas.microsoft.com/office/drawing/2014/main" id="{B5F1EBA3-448E-F4D1-E523-4354B6CF3560}"/>
                  </a:ext>
                </a:extLst>
              </p:cNvPr>
              <p:cNvSpPr>
                <a:spLocks/>
              </p:cNvSpPr>
              <p:nvPr/>
            </p:nvSpPr>
            <p:spPr bwMode="auto">
              <a:xfrm>
                <a:off x="6827838" y="4287838"/>
                <a:ext cx="228600" cy="87313"/>
              </a:xfrm>
              <a:custGeom>
                <a:avLst/>
                <a:gdLst>
                  <a:gd name="T0" fmla="*/ 330 w 333"/>
                  <a:gd name="T1" fmla="*/ 84 h 128"/>
                  <a:gd name="T2" fmla="*/ 327 w 333"/>
                  <a:gd name="T3" fmla="*/ 111 h 128"/>
                  <a:gd name="T4" fmla="*/ 302 w 333"/>
                  <a:gd name="T5" fmla="*/ 111 h 128"/>
                  <a:gd name="T6" fmla="*/ 275 w 333"/>
                  <a:gd name="T7" fmla="*/ 111 h 128"/>
                  <a:gd name="T8" fmla="*/ 171 w 333"/>
                  <a:gd name="T9" fmla="*/ 111 h 128"/>
                  <a:gd name="T10" fmla="*/ 168 w 333"/>
                  <a:gd name="T11" fmla="*/ 87 h 128"/>
                  <a:gd name="T12" fmla="*/ 110 w 333"/>
                  <a:gd name="T13" fmla="*/ 87 h 128"/>
                  <a:gd name="T14" fmla="*/ 86 w 333"/>
                  <a:gd name="T15" fmla="*/ 75 h 128"/>
                  <a:gd name="T16" fmla="*/ 22 w 333"/>
                  <a:gd name="T17" fmla="*/ 75 h 128"/>
                  <a:gd name="T18" fmla="*/ 0 w 333"/>
                  <a:gd name="T19" fmla="*/ 41 h 128"/>
                  <a:gd name="T20" fmla="*/ 18 w 333"/>
                  <a:gd name="T21" fmla="*/ 17 h 128"/>
                  <a:gd name="T22" fmla="*/ 49 w 333"/>
                  <a:gd name="T23" fmla="*/ 5 h 128"/>
                  <a:gd name="T24" fmla="*/ 98 w 333"/>
                  <a:gd name="T25" fmla="*/ 2 h 128"/>
                  <a:gd name="T26" fmla="*/ 150 w 333"/>
                  <a:gd name="T27" fmla="*/ 20 h 128"/>
                  <a:gd name="T28" fmla="*/ 202 w 333"/>
                  <a:gd name="T29" fmla="*/ 23 h 128"/>
                  <a:gd name="T30" fmla="*/ 232 w 333"/>
                  <a:gd name="T31" fmla="*/ 41 h 128"/>
                  <a:gd name="T32" fmla="*/ 272 w 333"/>
                  <a:gd name="T33" fmla="*/ 44 h 128"/>
                  <a:gd name="T34" fmla="*/ 302 w 333"/>
                  <a:gd name="T35" fmla="*/ 41 h 128"/>
                  <a:gd name="T36" fmla="*/ 296 w 333"/>
                  <a:gd name="T37" fmla="*/ 69 h 128"/>
                  <a:gd name="T38" fmla="*/ 330 w 333"/>
                  <a:gd name="T3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3" h="128">
                    <a:moveTo>
                      <a:pt x="330" y="84"/>
                    </a:moveTo>
                    <a:cubicBezTo>
                      <a:pt x="333" y="90"/>
                      <a:pt x="332" y="107"/>
                      <a:pt x="327" y="111"/>
                    </a:cubicBezTo>
                    <a:cubicBezTo>
                      <a:pt x="322" y="115"/>
                      <a:pt x="308" y="111"/>
                      <a:pt x="302" y="111"/>
                    </a:cubicBezTo>
                    <a:cubicBezTo>
                      <a:pt x="295" y="111"/>
                      <a:pt x="282" y="111"/>
                      <a:pt x="275" y="111"/>
                    </a:cubicBezTo>
                    <a:cubicBezTo>
                      <a:pt x="249" y="111"/>
                      <a:pt x="190" y="128"/>
                      <a:pt x="171" y="111"/>
                    </a:cubicBezTo>
                    <a:cubicBezTo>
                      <a:pt x="166" y="107"/>
                      <a:pt x="173" y="91"/>
                      <a:pt x="168" y="87"/>
                    </a:cubicBezTo>
                    <a:cubicBezTo>
                      <a:pt x="157" y="77"/>
                      <a:pt x="124" y="90"/>
                      <a:pt x="110" y="87"/>
                    </a:cubicBezTo>
                    <a:cubicBezTo>
                      <a:pt x="103" y="85"/>
                      <a:pt x="92" y="76"/>
                      <a:pt x="86" y="75"/>
                    </a:cubicBezTo>
                    <a:cubicBezTo>
                      <a:pt x="70" y="71"/>
                      <a:pt x="36" y="82"/>
                      <a:pt x="22" y="75"/>
                    </a:cubicBezTo>
                    <a:cubicBezTo>
                      <a:pt x="13" y="70"/>
                      <a:pt x="0" y="51"/>
                      <a:pt x="0" y="41"/>
                    </a:cubicBezTo>
                    <a:cubicBezTo>
                      <a:pt x="0" y="34"/>
                      <a:pt x="12" y="22"/>
                      <a:pt x="18" y="17"/>
                    </a:cubicBezTo>
                    <a:cubicBezTo>
                      <a:pt x="25" y="12"/>
                      <a:pt x="41" y="7"/>
                      <a:pt x="49" y="5"/>
                    </a:cubicBezTo>
                    <a:cubicBezTo>
                      <a:pt x="61" y="2"/>
                      <a:pt x="86" y="0"/>
                      <a:pt x="98" y="2"/>
                    </a:cubicBezTo>
                    <a:cubicBezTo>
                      <a:pt x="111" y="4"/>
                      <a:pt x="136" y="17"/>
                      <a:pt x="150" y="20"/>
                    </a:cubicBezTo>
                    <a:cubicBezTo>
                      <a:pt x="162" y="23"/>
                      <a:pt x="189" y="19"/>
                      <a:pt x="202" y="23"/>
                    </a:cubicBezTo>
                    <a:cubicBezTo>
                      <a:pt x="210" y="26"/>
                      <a:pt x="224" y="39"/>
                      <a:pt x="232" y="41"/>
                    </a:cubicBezTo>
                    <a:cubicBezTo>
                      <a:pt x="242" y="44"/>
                      <a:pt x="262" y="44"/>
                      <a:pt x="272" y="44"/>
                    </a:cubicBezTo>
                    <a:cubicBezTo>
                      <a:pt x="279" y="44"/>
                      <a:pt x="297" y="36"/>
                      <a:pt x="302" y="41"/>
                    </a:cubicBezTo>
                    <a:cubicBezTo>
                      <a:pt x="307" y="47"/>
                      <a:pt x="293" y="62"/>
                      <a:pt x="296" y="69"/>
                    </a:cubicBezTo>
                    <a:cubicBezTo>
                      <a:pt x="300" y="77"/>
                      <a:pt x="325" y="76"/>
                      <a:pt x="330" y="8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55">
                <a:extLst>
                  <a:ext uri="{FF2B5EF4-FFF2-40B4-BE49-F238E27FC236}">
                    <a16:creationId xmlns:a16="http://schemas.microsoft.com/office/drawing/2014/main" id="{85CAC163-E99F-2948-AEE5-12CE5383CE01}"/>
                  </a:ext>
                </a:extLst>
              </p:cNvPr>
              <p:cNvSpPr>
                <a:spLocks/>
              </p:cNvSpPr>
              <p:nvPr/>
            </p:nvSpPr>
            <p:spPr bwMode="auto">
              <a:xfrm>
                <a:off x="6954838" y="3935413"/>
                <a:ext cx="215900" cy="169863"/>
              </a:xfrm>
              <a:custGeom>
                <a:avLst/>
                <a:gdLst>
                  <a:gd name="T0" fmla="*/ 25 w 314"/>
                  <a:gd name="T1" fmla="*/ 167 h 245"/>
                  <a:gd name="T2" fmla="*/ 67 w 314"/>
                  <a:gd name="T3" fmla="*/ 170 h 245"/>
                  <a:gd name="T4" fmla="*/ 86 w 314"/>
                  <a:gd name="T5" fmla="*/ 133 h 245"/>
                  <a:gd name="T6" fmla="*/ 119 w 314"/>
                  <a:gd name="T7" fmla="*/ 109 h 245"/>
                  <a:gd name="T8" fmla="*/ 149 w 314"/>
                  <a:gd name="T9" fmla="*/ 94 h 245"/>
                  <a:gd name="T10" fmla="*/ 182 w 314"/>
                  <a:gd name="T11" fmla="*/ 76 h 245"/>
                  <a:gd name="T12" fmla="*/ 191 w 314"/>
                  <a:gd name="T13" fmla="*/ 55 h 245"/>
                  <a:gd name="T14" fmla="*/ 186 w 314"/>
                  <a:gd name="T15" fmla="*/ 36 h 245"/>
                  <a:gd name="T16" fmla="*/ 192 w 314"/>
                  <a:gd name="T17" fmla="*/ 5 h 245"/>
                  <a:gd name="T18" fmla="*/ 235 w 314"/>
                  <a:gd name="T19" fmla="*/ 27 h 245"/>
                  <a:gd name="T20" fmla="*/ 259 w 314"/>
                  <a:gd name="T21" fmla="*/ 36 h 245"/>
                  <a:gd name="T22" fmla="*/ 302 w 314"/>
                  <a:gd name="T23" fmla="*/ 45 h 245"/>
                  <a:gd name="T24" fmla="*/ 311 w 314"/>
                  <a:gd name="T25" fmla="*/ 82 h 245"/>
                  <a:gd name="T26" fmla="*/ 278 w 314"/>
                  <a:gd name="T27" fmla="*/ 109 h 245"/>
                  <a:gd name="T28" fmla="*/ 247 w 314"/>
                  <a:gd name="T29" fmla="*/ 130 h 245"/>
                  <a:gd name="T30" fmla="*/ 227 w 314"/>
                  <a:gd name="T31" fmla="*/ 114 h 245"/>
                  <a:gd name="T32" fmla="*/ 202 w 314"/>
                  <a:gd name="T33" fmla="*/ 108 h 245"/>
                  <a:gd name="T34" fmla="*/ 184 w 314"/>
                  <a:gd name="T35" fmla="*/ 132 h 245"/>
                  <a:gd name="T36" fmla="*/ 163 w 314"/>
                  <a:gd name="T37" fmla="*/ 169 h 245"/>
                  <a:gd name="T38" fmla="*/ 154 w 314"/>
                  <a:gd name="T39" fmla="*/ 205 h 245"/>
                  <a:gd name="T40" fmla="*/ 148 w 314"/>
                  <a:gd name="T41" fmla="*/ 236 h 245"/>
                  <a:gd name="T42" fmla="*/ 105 w 314"/>
                  <a:gd name="T43" fmla="*/ 242 h 245"/>
                  <a:gd name="T44" fmla="*/ 80 w 314"/>
                  <a:gd name="T45" fmla="*/ 221 h 245"/>
                  <a:gd name="T46" fmla="*/ 68 w 314"/>
                  <a:gd name="T47" fmla="*/ 239 h 245"/>
                  <a:gd name="T48" fmla="*/ 19 w 314"/>
                  <a:gd name="T49" fmla="*/ 236 h 245"/>
                  <a:gd name="T50" fmla="*/ 0 w 314"/>
                  <a:gd name="T51" fmla="*/ 222 h 245"/>
                  <a:gd name="T52" fmla="*/ 0 w 314"/>
                  <a:gd name="T53" fmla="*/ 222 h 245"/>
                  <a:gd name="T54" fmla="*/ 15 w 314"/>
                  <a:gd name="T55" fmla="*/ 200 h 245"/>
                  <a:gd name="T56" fmla="*/ 25 w 314"/>
                  <a:gd name="T57" fmla="*/ 16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4" h="245">
                    <a:moveTo>
                      <a:pt x="25" y="167"/>
                    </a:moveTo>
                    <a:cubicBezTo>
                      <a:pt x="33" y="161"/>
                      <a:pt x="58" y="175"/>
                      <a:pt x="67" y="170"/>
                    </a:cubicBezTo>
                    <a:cubicBezTo>
                      <a:pt x="76" y="165"/>
                      <a:pt x="79" y="141"/>
                      <a:pt x="86" y="133"/>
                    </a:cubicBezTo>
                    <a:cubicBezTo>
                      <a:pt x="92" y="125"/>
                      <a:pt x="110" y="114"/>
                      <a:pt x="119" y="109"/>
                    </a:cubicBezTo>
                    <a:cubicBezTo>
                      <a:pt x="126" y="105"/>
                      <a:pt x="149" y="94"/>
                      <a:pt x="149" y="94"/>
                    </a:cubicBezTo>
                    <a:cubicBezTo>
                      <a:pt x="149" y="94"/>
                      <a:pt x="176" y="83"/>
                      <a:pt x="182" y="76"/>
                    </a:cubicBezTo>
                    <a:cubicBezTo>
                      <a:pt x="186" y="72"/>
                      <a:pt x="191" y="61"/>
                      <a:pt x="191" y="55"/>
                    </a:cubicBezTo>
                    <a:cubicBezTo>
                      <a:pt x="192" y="50"/>
                      <a:pt x="186" y="36"/>
                      <a:pt x="186" y="36"/>
                    </a:cubicBezTo>
                    <a:cubicBezTo>
                      <a:pt x="186" y="36"/>
                      <a:pt x="185" y="9"/>
                      <a:pt x="192" y="5"/>
                    </a:cubicBezTo>
                    <a:cubicBezTo>
                      <a:pt x="203" y="0"/>
                      <a:pt x="224" y="22"/>
                      <a:pt x="235" y="27"/>
                    </a:cubicBezTo>
                    <a:cubicBezTo>
                      <a:pt x="241" y="29"/>
                      <a:pt x="253" y="34"/>
                      <a:pt x="259" y="36"/>
                    </a:cubicBezTo>
                    <a:cubicBezTo>
                      <a:pt x="270" y="39"/>
                      <a:pt x="294" y="37"/>
                      <a:pt x="302" y="45"/>
                    </a:cubicBezTo>
                    <a:cubicBezTo>
                      <a:pt x="309" y="52"/>
                      <a:pt x="314" y="73"/>
                      <a:pt x="311" y="82"/>
                    </a:cubicBezTo>
                    <a:cubicBezTo>
                      <a:pt x="308" y="92"/>
                      <a:pt x="286" y="102"/>
                      <a:pt x="278" y="109"/>
                    </a:cubicBezTo>
                    <a:cubicBezTo>
                      <a:pt x="270" y="115"/>
                      <a:pt x="247" y="130"/>
                      <a:pt x="247" y="130"/>
                    </a:cubicBezTo>
                    <a:cubicBezTo>
                      <a:pt x="247" y="130"/>
                      <a:pt x="233" y="117"/>
                      <a:pt x="227" y="114"/>
                    </a:cubicBezTo>
                    <a:cubicBezTo>
                      <a:pt x="221" y="111"/>
                      <a:pt x="208" y="106"/>
                      <a:pt x="202" y="108"/>
                    </a:cubicBezTo>
                    <a:cubicBezTo>
                      <a:pt x="195" y="111"/>
                      <a:pt x="188" y="126"/>
                      <a:pt x="184" y="132"/>
                    </a:cubicBezTo>
                    <a:cubicBezTo>
                      <a:pt x="178" y="141"/>
                      <a:pt x="167" y="159"/>
                      <a:pt x="163" y="169"/>
                    </a:cubicBezTo>
                    <a:cubicBezTo>
                      <a:pt x="159" y="178"/>
                      <a:pt x="156" y="196"/>
                      <a:pt x="154" y="205"/>
                    </a:cubicBezTo>
                    <a:cubicBezTo>
                      <a:pt x="152" y="213"/>
                      <a:pt x="153" y="231"/>
                      <a:pt x="148" y="236"/>
                    </a:cubicBezTo>
                    <a:cubicBezTo>
                      <a:pt x="140" y="243"/>
                      <a:pt x="115" y="245"/>
                      <a:pt x="105" y="242"/>
                    </a:cubicBezTo>
                    <a:cubicBezTo>
                      <a:pt x="97" y="240"/>
                      <a:pt x="88" y="220"/>
                      <a:pt x="80" y="221"/>
                    </a:cubicBezTo>
                    <a:cubicBezTo>
                      <a:pt x="75" y="221"/>
                      <a:pt x="73" y="236"/>
                      <a:pt x="68" y="239"/>
                    </a:cubicBezTo>
                    <a:cubicBezTo>
                      <a:pt x="57" y="244"/>
                      <a:pt x="31" y="240"/>
                      <a:pt x="19" y="236"/>
                    </a:cubicBezTo>
                    <a:cubicBezTo>
                      <a:pt x="14" y="234"/>
                      <a:pt x="0" y="222"/>
                      <a:pt x="0" y="222"/>
                    </a:cubicBezTo>
                    <a:cubicBezTo>
                      <a:pt x="0" y="222"/>
                      <a:pt x="0" y="222"/>
                      <a:pt x="0" y="222"/>
                    </a:cubicBezTo>
                    <a:cubicBezTo>
                      <a:pt x="6" y="219"/>
                      <a:pt x="13" y="206"/>
                      <a:pt x="15" y="200"/>
                    </a:cubicBezTo>
                    <a:cubicBezTo>
                      <a:pt x="19" y="192"/>
                      <a:pt x="17" y="172"/>
                      <a:pt x="25" y="16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56">
                <a:extLst>
                  <a:ext uri="{FF2B5EF4-FFF2-40B4-BE49-F238E27FC236}">
                    <a16:creationId xmlns:a16="http://schemas.microsoft.com/office/drawing/2014/main" id="{23E627D1-3EEC-0F3D-A6D9-0210F7833067}"/>
                  </a:ext>
                </a:extLst>
              </p:cNvPr>
              <p:cNvSpPr>
                <a:spLocks/>
              </p:cNvSpPr>
              <p:nvPr/>
            </p:nvSpPr>
            <p:spPr bwMode="auto">
              <a:xfrm>
                <a:off x="6954838" y="4073526"/>
                <a:ext cx="9525" cy="15875"/>
              </a:xfrm>
              <a:custGeom>
                <a:avLst/>
                <a:gdLst>
                  <a:gd name="T0" fmla="*/ 15 w 15"/>
                  <a:gd name="T1" fmla="*/ 0 h 22"/>
                  <a:gd name="T2" fmla="*/ 0 w 15"/>
                  <a:gd name="T3" fmla="*/ 22 h 22"/>
                  <a:gd name="T4" fmla="*/ 15 w 15"/>
                  <a:gd name="T5" fmla="*/ 0 h 22"/>
                </a:gdLst>
                <a:ahLst/>
                <a:cxnLst>
                  <a:cxn ang="0">
                    <a:pos x="T0" y="T1"/>
                  </a:cxn>
                  <a:cxn ang="0">
                    <a:pos x="T2" y="T3"/>
                  </a:cxn>
                  <a:cxn ang="0">
                    <a:pos x="T4" y="T5"/>
                  </a:cxn>
                </a:cxnLst>
                <a:rect l="0" t="0" r="r" b="b"/>
                <a:pathLst>
                  <a:path w="15" h="22">
                    <a:moveTo>
                      <a:pt x="15" y="0"/>
                    </a:moveTo>
                    <a:cubicBezTo>
                      <a:pt x="13" y="6"/>
                      <a:pt x="6" y="19"/>
                      <a:pt x="0" y="22"/>
                    </a:cubicBezTo>
                    <a:cubicBezTo>
                      <a:pt x="1" y="21"/>
                      <a:pt x="13" y="6"/>
                      <a:pt x="15"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57">
                <a:extLst>
                  <a:ext uri="{FF2B5EF4-FFF2-40B4-BE49-F238E27FC236}">
                    <a16:creationId xmlns:a16="http://schemas.microsoft.com/office/drawing/2014/main" id="{7C21B831-0956-9D83-6572-C9C742A3E2AF}"/>
                  </a:ext>
                </a:extLst>
              </p:cNvPr>
              <p:cNvSpPr>
                <a:spLocks/>
              </p:cNvSpPr>
              <p:nvPr/>
            </p:nvSpPr>
            <p:spPr bwMode="auto">
              <a:xfrm>
                <a:off x="6892925" y="4008438"/>
                <a:ext cx="258763" cy="239713"/>
              </a:xfrm>
              <a:custGeom>
                <a:avLst/>
                <a:gdLst>
                  <a:gd name="T0" fmla="*/ 89 w 377"/>
                  <a:gd name="T1" fmla="*/ 116 h 347"/>
                  <a:gd name="T2" fmla="*/ 108 w 377"/>
                  <a:gd name="T3" fmla="*/ 130 h 347"/>
                  <a:gd name="T4" fmla="*/ 157 w 377"/>
                  <a:gd name="T5" fmla="*/ 133 h 347"/>
                  <a:gd name="T6" fmla="*/ 169 w 377"/>
                  <a:gd name="T7" fmla="*/ 115 h 347"/>
                  <a:gd name="T8" fmla="*/ 194 w 377"/>
                  <a:gd name="T9" fmla="*/ 136 h 347"/>
                  <a:gd name="T10" fmla="*/ 237 w 377"/>
                  <a:gd name="T11" fmla="*/ 130 h 347"/>
                  <a:gd name="T12" fmla="*/ 243 w 377"/>
                  <a:gd name="T13" fmla="*/ 99 h 347"/>
                  <a:gd name="T14" fmla="*/ 252 w 377"/>
                  <a:gd name="T15" fmla="*/ 63 h 347"/>
                  <a:gd name="T16" fmla="*/ 273 w 377"/>
                  <a:gd name="T17" fmla="*/ 26 h 347"/>
                  <a:gd name="T18" fmla="*/ 291 w 377"/>
                  <a:gd name="T19" fmla="*/ 2 h 347"/>
                  <a:gd name="T20" fmla="*/ 316 w 377"/>
                  <a:gd name="T21" fmla="*/ 8 h 347"/>
                  <a:gd name="T22" fmla="*/ 336 w 377"/>
                  <a:gd name="T23" fmla="*/ 24 h 347"/>
                  <a:gd name="T24" fmla="*/ 338 w 377"/>
                  <a:gd name="T25" fmla="*/ 86 h 347"/>
                  <a:gd name="T26" fmla="*/ 372 w 377"/>
                  <a:gd name="T27" fmla="*/ 110 h 347"/>
                  <a:gd name="T28" fmla="*/ 372 w 377"/>
                  <a:gd name="T29" fmla="*/ 147 h 347"/>
                  <a:gd name="T30" fmla="*/ 341 w 377"/>
                  <a:gd name="T31" fmla="*/ 159 h 347"/>
                  <a:gd name="T32" fmla="*/ 326 w 377"/>
                  <a:gd name="T33" fmla="*/ 217 h 347"/>
                  <a:gd name="T34" fmla="*/ 296 w 377"/>
                  <a:gd name="T35" fmla="*/ 244 h 347"/>
                  <a:gd name="T36" fmla="*/ 296 w 377"/>
                  <a:gd name="T37" fmla="*/ 278 h 347"/>
                  <a:gd name="T38" fmla="*/ 277 w 377"/>
                  <a:gd name="T39" fmla="*/ 308 h 347"/>
                  <a:gd name="T40" fmla="*/ 268 w 377"/>
                  <a:gd name="T41" fmla="*/ 339 h 347"/>
                  <a:gd name="T42" fmla="*/ 222 w 377"/>
                  <a:gd name="T43" fmla="*/ 342 h 347"/>
                  <a:gd name="T44" fmla="*/ 204 w 377"/>
                  <a:gd name="T45" fmla="*/ 305 h 347"/>
                  <a:gd name="T46" fmla="*/ 174 w 377"/>
                  <a:gd name="T47" fmla="*/ 299 h 347"/>
                  <a:gd name="T48" fmla="*/ 155 w 377"/>
                  <a:gd name="T49" fmla="*/ 324 h 347"/>
                  <a:gd name="T50" fmla="*/ 103 w 377"/>
                  <a:gd name="T51" fmla="*/ 311 h 347"/>
                  <a:gd name="T52" fmla="*/ 88 w 377"/>
                  <a:gd name="T53" fmla="*/ 290 h 347"/>
                  <a:gd name="T54" fmla="*/ 70 w 377"/>
                  <a:gd name="T55" fmla="*/ 287 h 347"/>
                  <a:gd name="T56" fmla="*/ 64 w 377"/>
                  <a:gd name="T57" fmla="*/ 235 h 347"/>
                  <a:gd name="T58" fmla="*/ 33 w 377"/>
                  <a:gd name="T59" fmla="*/ 229 h 347"/>
                  <a:gd name="T60" fmla="*/ 30 w 377"/>
                  <a:gd name="T61" fmla="*/ 187 h 347"/>
                  <a:gd name="T62" fmla="*/ 6 w 377"/>
                  <a:gd name="T63" fmla="*/ 171 h 347"/>
                  <a:gd name="T64" fmla="*/ 15 w 377"/>
                  <a:gd name="T65" fmla="*/ 113 h 347"/>
                  <a:gd name="T66" fmla="*/ 89 w 377"/>
                  <a:gd name="T67" fmla="*/ 116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7" h="347">
                    <a:moveTo>
                      <a:pt x="89" y="116"/>
                    </a:moveTo>
                    <a:cubicBezTo>
                      <a:pt x="89" y="116"/>
                      <a:pt x="103" y="128"/>
                      <a:pt x="108" y="130"/>
                    </a:cubicBezTo>
                    <a:cubicBezTo>
                      <a:pt x="120" y="134"/>
                      <a:pt x="146" y="138"/>
                      <a:pt x="157" y="133"/>
                    </a:cubicBezTo>
                    <a:cubicBezTo>
                      <a:pt x="162" y="130"/>
                      <a:pt x="164" y="115"/>
                      <a:pt x="169" y="115"/>
                    </a:cubicBezTo>
                    <a:cubicBezTo>
                      <a:pt x="177" y="114"/>
                      <a:pt x="186" y="134"/>
                      <a:pt x="194" y="136"/>
                    </a:cubicBezTo>
                    <a:cubicBezTo>
                      <a:pt x="204" y="139"/>
                      <a:pt x="229" y="137"/>
                      <a:pt x="237" y="130"/>
                    </a:cubicBezTo>
                    <a:cubicBezTo>
                      <a:pt x="242" y="125"/>
                      <a:pt x="241" y="107"/>
                      <a:pt x="243" y="99"/>
                    </a:cubicBezTo>
                    <a:cubicBezTo>
                      <a:pt x="245" y="90"/>
                      <a:pt x="248" y="72"/>
                      <a:pt x="252" y="63"/>
                    </a:cubicBezTo>
                    <a:cubicBezTo>
                      <a:pt x="256" y="53"/>
                      <a:pt x="267" y="35"/>
                      <a:pt x="273" y="26"/>
                    </a:cubicBezTo>
                    <a:cubicBezTo>
                      <a:pt x="277" y="20"/>
                      <a:pt x="284" y="5"/>
                      <a:pt x="291" y="2"/>
                    </a:cubicBezTo>
                    <a:cubicBezTo>
                      <a:pt x="297" y="0"/>
                      <a:pt x="310" y="5"/>
                      <a:pt x="316" y="8"/>
                    </a:cubicBezTo>
                    <a:cubicBezTo>
                      <a:pt x="322" y="11"/>
                      <a:pt x="336" y="24"/>
                      <a:pt x="336" y="24"/>
                    </a:cubicBezTo>
                    <a:cubicBezTo>
                      <a:pt x="336" y="24"/>
                      <a:pt x="331" y="72"/>
                      <a:pt x="338" y="86"/>
                    </a:cubicBezTo>
                    <a:cubicBezTo>
                      <a:pt x="343" y="95"/>
                      <a:pt x="367" y="101"/>
                      <a:pt x="372" y="110"/>
                    </a:cubicBezTo>
                    <a:cubicBezTo>
                      <a:pt x="376" y="119"/>
                      <a:pt x="377" y="139"/>
                      <a:pt x="372" y="147"/>
                    </a:cubicBezTo>
                    <a:cubicBezTo>
                      <a:pt x="367" y="154"/>
                      <a:pt x="347" y="153"/>
                      <a:pt x="341" y="159"/>
                    </a:cubicBezTo>
                    <a:cubicBezTo>
                      <a:pt x="332" y="170"/>
                      <a:pt x="334" y="204"/>
                      <a:pt x="326" y="217"/>
                    </a:cubicBezTo>
                    <a:cubicBezTo>
                      <a:pt x="321" y="226"/>
                      <a:pt x="300" y="235"/>
                      <a:pt x="296" y="244"/>
                    </a:cubicBezTo>
                    <a:cubicBezTo>
                      <a:pt x="292" y="252"/>
                      <a:pt x="298" y="270"/>
                      <a:pt x="296" y="278"/>
                    </a:cubicBezTo>
                    <a:cubicBezTo>
                      <a:pt x="293" y="286"/>
                      <a:pt x="281" y="300"/>
                      <a:pt x="277" y="308"/>
                    </a:cubicBezTo>
                    <a:cubicBezTo>
                      <a:pt x="274" y="316"/>
                      <a:pt x="274" y="334"/>
                      <a:pt x="268" y="339"/>
                    </a:cubicBezTo>
                    <a:cubicBezTo>
                      <a:pt x="259" y="346"/>
                      <a:pt x="232" y="347"/>
                      <a:pt x="222" y="342"/>
                    </a:cubicBezTo>
                    <a:cubicBezTo>
                      <a:pt x="214" y="337"/>
                      <a:pt x="212" y="311"/>
                      <a:pt x="204" y="305"/>
                    </a:cubicBezTo>
                    <a:cubicBezTo>
                      <a:pt x="198" y="301"/>
                      <a:pt x="181" y="296"/>
                      <a:pt x="174" y="299"/>
                    </a:cubicBezTo>
                    <a:cubicBezTo>
                      <a:pt x="167" y="302"/>
                      <a:pt x="162" y="321"/>
                      <a:pt x="155" y="324"/>
                    </a:cubicBezTo>
                    <a:cubicBezTo>
                      <a:pt x="143" y="328"/>
                      <a:pt x="115" y="319"/>
                      <a:pt x="103" y="311"/>
                    </a:cubicBezTo>
                    <a:cubicBezTo>
                      <a:pt x="98" y="308"/>
                      <a:pt x="94" y="293"/>
                      <a:pt x="88" y="290"/>
                    </a:cubicBezTo>
                    <a:cubicBezTo>
                      <a:pt x="84" y="288"/>
                      <a:pt x="73" y="290"/>
                      <a:pt x="70" y="287"/>
                    </a:cubicBezTo>
                    <a:cubicBezTo>
                      <a:pt x="61" y="278"/>
                      <a:pt x="73" y="245"/>
                      <a:pt x="64" y="235"/>
                    </a:cubicBezTo>
                    <a:cubicBezTo>
                      <a:pt x="59" y="230"/>
                      <a:pt x="38" y="235"/>
                      <a:pt x="33" y="229"/>
                    </a:cubicBezTo>
                    <a:cubicBezTo>
                      <a:pt x="26" y="221"/>
                      <a:pt x="36" y="196"/>
                      <a:pt x="30" y="187"/>
                    </a:cubicBezTo>
                    <a:cubicBezTo>
                      <a:pt x="27" y="180"/>
                      <a:pt x="9" y="178"/>
                      <a:pt x="6" y="171"/>
                    </a:cubicBezTo>
                    <a:cubicBezTo>
                      <a:pt x="0" y="158"/>
                      <a:pt x="4" y="123"/>
                      <a:pt x="15" y="113"/>
                    </a:cubicBezTo>
                    <a:cubicBezTo>
                      <a:pt x="29" y="102"/>
                      <a:pt x="73" y="124"/>
                      <a:pt x="89" y="11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58">
                <a:extLst>
                  <a:ext uri="{FF2B5EF4-FFF2-40B4-BE49-F238E27FC236}">
                    <a16:creationId xmlns:a16="http://schemas.microsoft.com/office/drawing/2014/main" id="{B64C5819-809B-4015-5229-415B2602913D}"/>
                  </a:ext>
                </a:extLst>
              </p:cNvPr>
              <p:cNvSpPr>
                <a:spLocks/>
              </p:cNvSpPr>
              <p:nvPr/>
            </p:nvSpPr>
            <p:spPr bwMode="auto">
              <a:xfrm>
                <a:off x="6873875" y="3571876"/>
                <a:ext cx="52388" cy="73025"/>
              </a:xfrm>
              <a:custGeom>
                <a:avLst/>
                <a:gdLst>
                  <a:gd name="T0" fmla="*/ 51 w 75"/>
                  <a:gd name="T1" fmla="*/ 2 h 108"/>
                  <a:gd name="T2" fmla="*/ 72 w 75"/>
                  <a:gd name="T3" fmla="*/ 60 h 108"/>
                  <a:gd name="T4" fmla="*/ 39 w 75"/>
                  <a:gd name="T5" fmla="*/ 102 h 108"/>
                  <a:gd name="T6" fmla="*/ 8 w 75"/>
                  <a:gd name="T7" fmla="*/ 102 h 108"/>
                  <a:gd name="T8" fmla="*/ 5 w 75"/>
                  <a:gd name="T9" fmla="*/ 57 h 108"/>
                  <a:gd name="T10" fmla="*/ 27 w 75"/>
                  <a:gd name="T11" fmla="*/ 23 h 108"/>
                  <a:gd name="T12" fmla="*/ 51 w 75"/>
                  <a:gd name="T13" fmla="*/ 2 h 108"/>
                </a:gdLst>
                <a:ahLst/>
                <a:cxnLst>
                  <a:cxn ang="0">
                    <a:pos x="T0" y="T1"/>
                  </a:cxn>
                  <a:cxn ang="0">
                    <a:pos x="T2" y="T3"/>
                  </a:cxn>
                  <a:cxn ang="0">
                    <a:pos x="T4" y="T5"/>
                  </a:cxn>
                  <a:cxn ang="0">
                    <a:pos x="T6" y="T7"/>
                  </a:cxn>
                  <a:cxn ang="0">
                    <a:pos x="T8" y="T9"/>
                  </a:cxn>
                  <a:cxn ang="0">
                    <a:pos x="T10" y="T11"/>
                  </a:cxn>
                  <a:cxn ang="0">
                    <a:pos x="T12" y="T13"/>
                  </a:cxn>
                </a:cxnLst>
                <a:rect l="0" t="0" r="r" b="b"/>
                <a:pathLst>
                  <a:path w="75" h="108">
                    <a:moveTo>
                      <a:pt x="51" y="2"/>
                    </a:moveTo>
                    <a:cubicBezTo>
                      <a:pt x="66" y="6"/>
                      <a:pt x="75" y="45"/>
                      <a:pt x="72" y="60"/>
                    </a:cubicBezTo>
                    <a:cubicBezTo>
                      <a:pt x="70" y="73"/>
                      <a:pt x="51" y="96"/>
                      <a:pt x="39" y="102"/>
                    </a:cubicBezTo>
                    <a:cubicBezTo>
                      <a:pt x="32" y="106"/>
                      <a:pt x="14" y="108"/>
                      <a:pt x="8" y="102"/>
                    </a:cubicBezTo>
                    <a:cubicBezTo>
                      <a:pt x="0" y="95"/>
                      <a:pt x="3" y="68"/>
                      <a:pt x="5" y="57"/>
                    </a:cubicBezTo>
                    <a:cubicBezTo>
                      <a:pt x="8" y="47"/>
                      <a:pt x="20" y="31"/>
                      <a:pt x="27" y="23"/>
                    </a:cubicBezTo>
                    <a:cubicBezTo>
                      <a:pt x="32" y="17"/>
                      <a:pt x="43" y="0"/>
                      <a:pt x="51" y="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59">
                <a:extLst>
                  <a:ext uri="{FF2B5EF4-FFF2-40B4-BE49-F238E27FC236}">
                    <a16:creationId xmlns:a16="http://schemas.microsoft.com/office/drawing/2014/main" id="{ED5E38D7-C6F3-4F67-64C6-7518A7D05F3C}"/>
                  </a:ext>
                </a:extLst>
              </p:cNvPr>
              <p:cNvSpPr>
                <a:spLocks/>
              </p:cNvSpPr>
              <p:nvPr/>
            </p:nvSpPr>
            <p:spPr bwMode="auto">
              <a:xfrm>
                <a:off x="6821488" y="4165601"/>
                <a:ext cx="46038" cy="42863"/>
              </a:xfrm>
              <a:custGeom>
                <a:avLst/>
                <a:gdLst>
                  <a:gd name="T0" fmla="*/ 54 w 67"/>
                  <a:gd name="T1" fmla="*/ 25 h 61"/>
                  <a:gd name="T2" fmla="*/ 63 w 67"/>
                  <a:gd name="T3" fmla="*/ 56 h 61"/>
                  <a:gd name="T4" fmla="*/ 39 w 67"/>
                  <a:gd name="T5" fmla="*/ 59 h 61"/>
                  <a:gd name="T6" fmla="*/ 2 w 67"/>
                  <a:gd name="T7" fmla="*/ 22 h 61"/>
                  <a:gd name="T8" fmla="*/ 5 w 67"/>
                  <a:gd name="T9" fmla="*/ 0 h 61"/>
                  <a:gd name="T10" fmla="*/ 33 w 67"/>
                  <a:gd name="T11" fmla="*/ 4 h 61"/>
                  <a:gd name="T12" fmla="*/ 54 w 67"/>
                  <a:gd name="T13" fmla="*/ 25 h 61"/>
                </a:gdLst>
                <a:ahLst/>
                <a:cxnLst>
                  <a:cxn ang="0">
                    <a:pos x="T0" y="T1"/>
                  </a:cxn>
                  <a:cxn ang="0">
                    <a:pos x="T2" y="T3"/>
                  </a:cxn>
                  <a:cxn ang="0">
                    <a:pos x="T4" y="T5"/>
                  </a:cxn>
                  <a:cxn ang="0">
                    <a:pos x="T6" y="T7"/>
                  </a:cxn>
                  <a:cxn ang="0">
                    <a:pos x="T8" y="T9"/>
                  </a:cxn>
                  <a:cxn ang="0">
                    <a:pos x="T10" y="T11"/>
                  </a:cxn>
                  <a:cxn ang="0">
                    <a:pos x="T12" y="T13"/>
                  </a:cxn>
                </a:cxnLst>
                <a:rect l="0" t="0" r="r" b="b"/>
                <a:pathLst>
                  <a:path w="67" h="61">
                    <a:moveTo>
                      <a:pt x="54" y="25"/>
                    </a:moveTo>
                    <a:cubicBezTo>
                      <a:pt x="58" y="32"/>
                      <a:pt x="67" y="49"/>
                      <a:pt x="63" y="56"/>
                    </a:cubicBezTo>
                    <a:cubicBezTo>
                      <a:pt x="60" y="61"/>
                      <a:pt x="44" y="61"/>
                      <a:pt x="39" y="59"/>
                    </a:cubicBezTo>
                    <a:cubicBezTo>
                      <a:pt x="26" y="55"/>
                      <a:pt x="6" y="35"/>
                      <a:pt x="2" y="22"/>
                    </a:cubicBezTo>
                    <a:cubicBezTo>
                      <a:pt x="0" y="17"/>
                      <a:pt x="5" y="5"/>
                      <a:pt x="5" y="0"/>
                    </a:cubicBezTo>
                    <a:cubicBezTo>
                      <a:pt x="5" y="7"/>
                      <a:pt x="26" y="1"/>
                      <a:pt x="33" y="4"/>
                    </a:cubicBezTo>
                    <a:cubicBezTo>
                      <a:pt x="39" y="8"/>
                      <a:pt x="50" y="19"/>
                      <a:pt x="54" y="2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60">
                <a:extLst>
                  <a:ext uri="{FF2B5EF4-FFF2-40B4-BE49-F238E27FC236}">
                    <a16:creationId xmlns:a16="http://schemas.microsoft.com/office/drawing/2014/main" id="{B9AEB25C-26C1-C4C7-1A4B-AC9041F250BA}"/>
                  </a:ext>
                </a:extLst>
              </p:cNvPr>
              <p:cNvSpPr>
                <a:spLocks/>
              </p:cNvSpPr>
              <p:nvPr/>
            </p:nvSpPr>
            <p:spPr bwMode="auto">
              <a:xfrm>
                <a:off x="6726238" y="3725863"/>
                <a:ext cx="141288" cy="120650"/>
              </a:xfrm>
              <a:custGeom>
                <a:avLst/>
                <a:gdLst>
                  <a:gd name="T0" fmla="*/ 49 w 205"/>
                  <a:gd name="T1" fmla="*/ 1 h 174"/>
                  <a:gd name="T2" fmla="*/ 82 w 205"/>
                  <a:gd name="T3" fmla="*/ 22 h 174"/>
                  <a:gd name="T4" fmla="*/ 119 w 205"/>
                  <a:gd name="T5" fmla="*/ 16 h 174"/>
                  <a:gd name="T6" fmla="*/ 135 w 205"/>
                  <a:gd name="T7" fmla="*/ 39 h 174"/>
                  <a:gd name="T8" fmla="*/ 137 w 205"/>
                  <a:gd name="T9" fmla="*/ 41 h 174"/>
                  <a:gd name="T10" fmla="*/ 143 w 205"/>
                  <a:gd name="T11" fmla="*/ 44 h 174"/>
                  <a:gd name="T12" fmla="*/ 147 w 205"/>
                  <a:gd name="T13" fmla="*/ 43 h 174"/>
                  <a:gd name="T14" fmla="*/ 162 w 205"/>
                  <a:gd name="T15" fmla="*/ 34 h 174"/>
                  <a:gd name="T16" fmla="*/ 165 w 205"/>
                  <a:gd name="T17" fmla="*/ 31 h 174"/>
                  <a:gd name="T18" fmla="*/ 169 w 205"/>
                  <a:gd name="T19" fmla="*/ 27 h 174"/>
                  <a:gd name="T20" fmla="*/ 169 w 205"/>
                  <a:gd name="T21" fmla="*/ 27 h 174"/>
                  <a:gd name="T22" fmla="*/ 171 w 205"/>
                  <a:gd name="T23" fmla="*/ 25 h 174"/>
                  <a:gd name="T24" fmla="*/ 175 w 205"/>
                  <a:gd name="T25" fmla="*/ 21 h 174"/>
                  <a:gd name="T26" fmla="*/ 179 w 205"/>
                  <a:gd name="T27" fmla="*/ 17 h 174"/>
                  <a:gd name="T28" fmla="*/ 180 w 205"/>
                  <a:gd name="T29" fmla="*/ 16 h 174"/>
                  <a:gd name="T30" fmla="*/ 180 w 205"/>
                  <a:gd name="T31" fmla="*/ 16 h 174"/>
                  <a:gd name="T32" fmla="*/ 195 w 205"/>
                  <a:gd name="T33" fmla="*/ 28 h 174"/>
                  <a:gd name="T34" fmla="*/ 198 w 205"/>
                  <a:gd name="T35" fmla="*/ 95 h 174"/>
                  <a:gd name="T36" fmla="*/ 174 w 205"/>
                  <a:gd name="T37" fmla="*/ 114 h 174"/>
                  <a:gd name="T38" fmla="*/ 140 w 205"/>
                  <a:gd name="T39" fmla="*/ 147 h 174"/>
                  <a:gd name="T40" fmla="*/ 106 w 205"/>
                  <a:gd name="T41" fmla="*/ 174 h 174"/>
                  <a:gd name="T42" fmla="*/ 82 w 205"/>
                  <a:gd name="T43" fmla="*/ 147 h 174"/>
                  <a:gd name="T44" fmla="*/ 36 w 205"/>
                  <a:gd name="T45" fmla="*/ 159 h 174"/>
                  <a:gd name="T46" fmla="*/ 30 w 205"/>
                  <a:gd name="T47" fmla="*/ 101 h 174"/>
                  <a:gd name="T48" fmla="*/ 0 w 205"/>
                  <a:gd name="T49" fmla="*/ 77 h 174"/>
                  <a:gd name="T50" fmla="*/ 15 w 205"/>
                  <a:gd name="T51" fmla="*/ 34 h 174"/>
                  <a:gd name="T52" fmla="*/ 49 w 205"/>
                  <a:gd name="T53" fmla="*/ 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174">
                    <a:moveTo>
                      <a:pt x="49" y="1"/>
                    </a:moveTo>
                    <a:cubicBezTo>
                      <a:pt x="58" y="0"/>
                      <a:pt x="72" y="20"/>
                      <a:pt x="82" y="22"/>
                    </a:cubicBezTo>
                    <a:cubicBezTo>
                      <a:pt x="91" y="24"/>
                      <a:pt x="119" y="16"/>
                      <a:pt x="119" y="16"/>
                    </a:cubicBezTo>
                    <a:cubicBezTo>
                      <a:pt x="119" y="16"/>
                      <a:pt x="127" y="31"/>
                      <a:pt x="135" y="39"/>
                    </a:cubicBezTo>
                    <a:cubicBezTo>
                      <a:pt x="136" y="40"/>
                      <a:pt x="137" y="40"/>
                      <a:pt x="137" y="41"/>
                    </a:cubicBezTo>
                    <a:cubicBezTo>
                      <a:pt x="139" y="42"/>
                      <a:pt x="141" y="43"/>
                      <a:pt x="143" y="44"/>
                    </a:cubicBezTo>
                    <a:cubicBezTo>
                      <a:pt x="144" y="44"/>
                      <a:pt x="146" y="43"/>
                      <a:pt x="147" y="43"/>
                    </a:cubicBezTo>
                    <a:cubicBezTo>
                      <a:pt x="152" y="41"/>
                      <a:pt x="157" y="38"/>
                      <a:pt x="162" y="34"/>
                    </a:cubicBezTo>
                    <a:cubicBezTo>
                      <a:pt x="163" y="33"/>
                      <a:pt x="164" y="32"/>
                      <a:pt x="165" y="31"/>
                    </a:cubicBezTo>
                    <a:cubicBezTo>
                      <a:pt x="166" y="30"/>
                      <a:pt x="168" y="29"/>
                      <a:pt x="169" y="27"/>
                    </a:cubicBezTo>
                    <a:cubicBezTo>
                      <a:pt x="169" y="27"/>
                      <a:pt x="169" y="27"/>
                      <a:pt x="169" y="27"/>
                    </a:cubicBezTo>
                    <a:cubicBezTo>
                      <a:pt x="170" y="26"/>
                      <a:pt x="171" y="26"/>
                      <a:pt x="171" y="25"/>
                    </a:cubicBezTo>
                    <a:cubicBezTo>
                      <a:pt x="173" y="24"/>
                      <a:pt x="174" y="22"/>
                      <a:pt x="175" y="21"/>
                    </a:cubicBezTo>
                    <a:cubicBezTo>
                      <a:pt x="176" y="20"/>
                      <a:pt x="178" y="18"/>
                      <a:pt x="179" y="17"/>
                    </a:cubicBezTo>
                    <a:cubicBezTo>
                      <a:pt x="179" y="17"/>
                      <a:pt x="180" y="16"/>
                      <a:pt x="180" y="16"/>
                    </a:cubicBezTo>
                    <a:cubicBezTo>
                      <a:pt x="180" y="16"/>
                      <a:pt x="180" y="16"/>
                      <a:pt x="180" y="16"/>
                    </a:cubicBezTo>
                    <a:cubicBezTo>
                      <a:pt x="180" y="16"/>
                      <a:pt x="193" y="24"/>
                      <a:pt x="195" y="28"/>
                    </a:cubicBezTo>
                    <a:cubicBezTo>
                      <a:pt x="203" y="43"/>
                      <a:pt x="205" y="80"/>
                      <a:pt x="198" y="95"/>
                    </a:cubicBezTo>
                    <a:cubicBezTo>
                      <a:pt x="195" y="102"/>
                      <a:pt x="179" y="109"/>
                      <a:pt x="174" y="114"/>
                    </a:cubicBezTo>
                    <a:cubicBezTo>
                      <a:pt x="165" y="121"/>
                      <a:pt x="149" y="139"/>
                      <a:pt x="140" y="147"/>
                    </a:cubicBezTo>
                    <a:cubicBezTo>
                      <a:pt x="132" y="154"/>
                      <a:pt x="106" y="174"/>
                      <a:pt x="106" y="174"/>
                    </a:cubicBezTo>
                    <a:cubicBezTo>
                      <a:pt x="106" y="174"/>
                      <a:pt x="91" y="150"/>
                      <a:pt x="82" y="147"/>
                    </a:cubicBezTo>
                    <a:cubicBezTo>
                      <a:pt x="71" y="144"/>
                      <a:pt x="46" y="166"/>
                      <a:pt x="36" y="159"/>
                    </a:cubicBezTo>
                    <a:cubicBezTo>
                      <a:pt x="24" y="151"/>
                      <a:pt x="37" y="114"/>
                      <a:pt x="30" y="101"/>
                    </a:cubicBezTo>
                    <a:cubicBezTo>
                      <a:pt x="26" y="93"/>
                      <a:pt x="0" y="77"/>
                      <a:pt x="0" y="77"/>
                    </a:cubicBezTo>
                    <a:cubicBezTo>
                      <a:pt x="0" y="77"/>
                      <a:pt x="9" y="44"/>
                      <a:pt x="15" y="34"/>
                    </a:cubicBezTo>
                    <a:cubicBezTo>
                      <a:pt x="21" y="24"/>
                      <a:pt x="37" y="2"/>
                      <a:pt x="49"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9" name="Freeform 61">
                <a:extLst>
                  <a:ext uri="{FF2B5EF4-FFF2-40B4-BE49-F238E27FC236}">
                    <a16:creationId xmlns:a16="http://schemas.microsoft.com/office/drawing/2014/main" id="{D9A50FC5-5BC9-9781-9A7C-CD7441EA7CA6}"/>
                  </a:ext>
                </a:extLst>
              </p:cNvPr>
              <p:cNvSpPr>
                <a:spLocks/>
              </p:cNvSpPr>
              <p:nvPr/>
            </p:nvSpPr>
            <p:spPr bwMode="auto">
              <a:xfrm>
                <a:off x="6557963" y="3978276"/>
                <a:ext cx="287338" cy="317500"/>
              </a:xfrm>
              <a:custGeom>
                <a:avLst/>
                <a:gdLst>
                  <a:gd name="T0" fmla="*/ 404 w 418"/>
                  <a:gd name="T1" fmla="*/ 389 h 460"/>
                  <a:gd name="T2" fmla="*/ 414 w 418"/>
                  <a:gd name="T3" fmla="*/ 428 h 460"/>
                  <a:gd name="T4" fmla="*/ 349 w 418"/>
                  <a:gd name="T5" fmla="*/ 456 h 460"/>
                  <a:gd name="T6" fmla="*/ 328 w 418"/>
                  <a:gd name="T7" fmla="*/ 428 h 460"/>
                  <a:gd name="T8" fmla="*/ 264 w 418"/>
                  <a:gd name="T9" fmla="*/ 352 h 460"/>
                  <a:gd name="T10" fmla="*/ 191 w 418"/>
                  <a:gd name="T11" fmla="*/ 255 h 460"/>
                  <a:gd name="T12" fmla="*/ 169 w 418"/>
                  <a:gd name="T13" fmla="*/ 209 h 460"/>
                  <a:gd name="T14" fmla="*/ 157 w 418"/>
                  <a:gd name="T15" fmla="*/ 157 h 460"/>
                  <a:gd name="T16" fmla="*/ 121 w 418"/>
                  <a:gd name="T17" fmla="*/ 124 h 460"/>
                  <a:gd name="T18" fmla="*/ 66 w 418"/>
                  <a:gd name="T19" fmla="*/ 75 h 460"/>
                  <a:gd name="T20" fmla="*/ 2 w 418"/>
                  <a:gd name="T21" fmla="*/ 33 h 460"/>
                  <a:gd name="T22" fmla="*/ 8 w 418"/>
                  <a:gd name="T23" fmla="*/ 11 h 460"/>
                  <a:gd name="T24" fmla="*/ 63 w 418"/>
                  <a:gd name="T25" fmla="*/ 5 h 460"/>
                  <a:gd name="T26" fmla="*/ 105 w 418"/>
                  <a:gd name="T27" fmla="*/ 54 h 460"/>
                  <a:gd name="T28" fmla="*/ 157 w 418"/>
                  <a:gd name="T29" fmla="*/ 75 h 460"/>
                  <a:gd name="T30" fmla="*/ 224 w 418"/>
                  <a:gd name="T31" fmla="*/ 133 h 460"/>
                  <a:gd name="T32" fmla="*/ 273 w 418"/>
                  <a:gd name="T33" fmla="*/ 161 h 460"/>
                  <a:gd name="T34" fmla="*/ 310 w 418"/>
                  <a:gd name="T35" fmla="*/ 197 h 460"/>
                  <a:gd name="T36" fmla="*/ 313 w 418"/>
                  <a:gd name="T37" fmla="*/ 240 h 460"/>
                  <a:gd name="T38" fmla="*/ 331 w 418"/>
                  <a:gd name="T39" fmla="*/ 270 h 460"/>
                  <a:gd name="T40" fmla="*/ 331 w 418"/>
                  <a:gd name="T41" fmla="*/ 294 h 460"/>
                  <a:gd name="T42" fmla="*/ 386 w 418"/>
                  <a:gd name="T43" fmla="*/ 313 h 460"/>
                  <a:gd name="T44" fmla="*/ 404 w 418"/>
                  <a:gd name="T45" fmla="*/ 340 h 460"/>
                  <a:gd name="T46" fmla="*/ 404 w 418"/>
                  <a:gd name="T47" fmla="*/ 389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8" h="460">
                    <a:moveTo>
                      <a:pt x="404" y="389"/>
                    </a:moveTo>
                    <a:cubicBezTo>
                      <a:pt x="406" y="399"/>
                      <a:pt x="418" y="419"/>
                      <a:pt x="414" y="428"/>
                    </a:cubicBezTo>
                    <a:cubicBezTo>
                      <a:pt x="406" y="444"/>
                      <a:pt x="366" y="460"/>
                      <a:pt x="349" y="456"/>
                    </a:cubicBezTo>
                    <a:cubicBezTo>
                      <a:pt x="341" y="454"/>
                      <a:pt x="334" y="435"/>
                      <a:pt x="328" y="428"/>
                    </a:cubicBezTo>
                    <a:cubicBezTo>
                      <a:pt x="312" y="409"/>
                      <a:pt x="279" y="372"/>
                      <a:pt x="264" y="352"/>
                    </a:cubicBezTo>
                    <a:cubicBezTo>
                      <a:pt x="245" y="328"/>
                      <a:pt x="206" y="281"/>
                      <a:pt x="191" y="255"/>
                    </a:cubicBezTo>
                    <a:cubicBezTo>
                      <a:pt x="184" y="244"/>
                      <a:pt x="174" y="221"/>
                      <a:pt x="169" y="209"/>
                    </a:cubicBezTo>
                    <a:cubicBezTo>
                      <a:pt x="165" y="197"/>
                      <a:pt x="164" y="169"/>
                      <a:pt x="157" y="157"/>
                    </a:cubicBezTo>
                    <a:cubicBezTo>
                      <a:pt x="151" y="147"/>
                      <a:pt x="130" y="132"/>
                      <a:pt x="121" y="124"/>
                    </a:cubicBezTo>
                    <a:cubicBezTo>
                      <a:pt x="107" y="112"/>
                      <a:pt x="80" y="86"/>
                      <a:pt x="66" y="75"/>
                    </a:cubicBezTo>
                    <a:cubicBezTo>
                      <a:pt x="50" y="64"/>
                      <a:pt x="8" y="51"/>
                      <a:pt x="2" y="33"/>
                    </a:cubicBezTo>
                    <a:cubicBezTo>
                      <a:pt x="0" y="27"/>
                      <a:pt x="4" y="15"/>
                      <a:pt x="8" y="11"/>
                    </a:cubicBezTo>
                    <a:cubicBezTo>
                      <a:pt x="18" y="2"/>
                      <a:pt x="50" y="0"/>
                      <a:pt x="63" y="5"/>
                    </a:cubicBezTo>
                    <a:cubicBezTo>
                      <a:pt x="78" y="11"/>
                      <a:pt x="92" y="45"/>
                      <a:pt x="105" y="54"/>
                    </a:cubicBezTo>
                    <a:cubicBezTo>
                      <a:pt x="117" y="62"/>
                      <a:pt x="145" y="68"/>
                      <a:pt x="157" y="75"/>
                    </a:cubicBezTo>
                    <a:cubicBezTo>
                      <a:pt x="176" y="87"/>
                      <a:pt x="206" y="120"/>
                      <a:pt x="224" y="133"/>
                    </a:cubicBezTo>
                    <a:cubicBezTo>
                      <a:pt x="236" y="141"/>
                      <a:pt x="262" y="152"/>
                      <a:pt x="273" y="161"/>
                    </a:cubicBezTo>
                    <a:cubicBezTo>
                      <a:pt x="283" y="168"/>
                      <a:pt x="304" y="185"/>
                      <a:pt x="310" y="197"/>
                    </a:cubicBezTo>
                    <a:cubicBezTo>
                      <a:pt x="314" y="207"/>
                      <a:pt x="310" y="229"/>
                      <a:pt x="313" y="240"/>
                    </a:cubicBezTo>
                    <a:cubicBezTo>
                      <a:pt x="316" y="248"/>
                      <a:pt x="329" y="262"/>
                      <a:pt x="331" y="270"/>
                    </a:cubicBezTo>
                    <a:cubicBezTo>
                      <a:pt x="333" y="276"/>
                      <a:pt x="328" y="290"/>
                      <a:pt x="331" y="294"/>
                    </a:cubicBezTo>
                    <a:cubicBezTo>
                      <a:pt x="340" y="306"/>
                      <a:pt x="375" y="304"/>
                      <a:pt x="386" y="313"/>
                    </a:cubicBezTo>
                    <a:cubicBezTo>
                      <a:pt x="393" y="318"/>
                      <a:pt x="402" y="332"/>
                      <a:pt x="404" y="340"/>
                    </a:cubicBezTo>
                    <a:cubicBezTo>
                      <a:pt x="408" y="352"/>
                      <a:pt x="403" y="377"/>
                      <a:pt x="404" y="38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62">
                <a:extLst>
                  <a:ext uri="{FF2B5EF4-FFF2-40B4-BE49-F238E27FC236}">
                    <a16:creationId xmlns:a16="http://schemas.microsoft.com/office/drawing/2014/main" id="{F8BFEF39-8BB2-1B1F-3572-743ED082468D}"/>
                  </a:ext>
                </a:extLst>
              </p:cNvPr>
              <p:cNvSpPr>
                <a:spLocks/>
              </p:cNvSpPr>
              <p:nvPr/>
            </p:nvSpPr>
            <p:spPr bwMode="auto">
              <a:xfrm>
                <a:off x="6680200" y="3852863"/>
                <a:ext cx="122238" cy="238125"/>
              </a:xfrm>
              <a:prstGeom prst="triangl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63">
                <a:extLst>
                  <a:ext uri="{FF2B5EF4-FFF2-40B4-BE49-F238E27FC236}">
                    <a16:creationId xmlns:a16="http://schemas.microsoft.com/office/drawing/2014/main" id="{6E3C4DF2-0DD1-A6B4-3A4E-C42FE6241084}"/>
                  </a:ext>
                </a:extLst>
              </p:cNvPr>
              <p:cNvSpPr>
                <a:spLocks/>
              </p:cNvSpPr>
              <p:nvPr/>
            </p:nvSpPr>
            <p:spPr bwMode="auto">
              <a:xfrm>
                <a:off x="6792913" y="3692526"/>
                <a:ext cx="1588" cy="1588"/>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2" y="2"/>
                    </a:cubicBezTo>
                    <a:cubicBezTo>
                      <a:pt x="2" y="2"/>
                      <a:pt x="1"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64">
                <a:extLst>
                  <a:ext uri="{FF2B5EF4-FFF2-40B4-BE49-F238E27FC236}">
                    <a16:creationId xmlns:a16="http://schemas.microsoft.com/office/drawing/2014/main" id="{C477E50C-52B8-6134-8448-73E9F1CAFEA9}"/>
                  </a:ext>
                </a:extLst>
              </p:cNvPr>
              <p:cNvSpPr>
                <a:spLocks/>
              </p:cNvSpPr>
              <p:nvPr/>
            </p:nvSpPr>
            <p:spPr bwMode="auto">
              <a:xfrm>
                <a:off x="6721475" y="3482976"/>
                <a:ext cx="185738" cy="423863"/>
              </a:xfrm>
              <a:custGeom>
                <a:avLst/>
                <a:gdLst>
                  <a:gd name="T0" fmla="*/ 54 w 270"/>
                  <a:gd name="T1" fmla="*/ 2 h 617"/>
                  <a:gd name="T2" fmla="*/ 91 w 270"/>
                  <a:gd name="T3" fmla="*/ 2 h 617"/>
                  <a:gd name="T4" fmla="*/ 146 w 270"/>
                  <a:gd name="T5" fmla="*/ 20 h 617"/>
                  <a:gd name="T6" fmla="*/ 198 w 270"/>
                  <a:gd name="T7" fmla="*/ 96 h 617"/>
                  <a:gd name="T8" fmla="*/ 155 w 270"/>
                  <a:gd name="T9" fmla="*/ 127 h 617"/>
                  <a:gd name="T10" fmla="*/ 137 w 270"/>
                  <a:gd name="T11" fmla="*/ 148 h 617"/>
                  <a:gd name="T12" fmla="*/ 137 w 270"/>
                  <a:gd name="T13" fmla="*/ 197 h 617"/>
                  <a:gd name="T14" fmla="*/ 198 w 270"/>
                  <a:gd name="T15" fmla="*/ 267 h 617"/>
                  <a:gd name="T16" fmla="*/ 250 w 270"/>
                  <a:gd name="T17" fmla="*/ 321 h 617"/>
                  <a:gd name="T18" fmla="*/ 268 w 270"/>
                  <a:gd name="T19" fmla="*/ 401 h 617"/>
                  <a:gd name="T20" fmla="*/ 259 w 270"/>
                  <a:gd name="T21" fmla="*/ 492 h 617"/>
                  <a:gd name="T22" fmla="*/ 244 w 270"/>
                  <a:gd name="T23" fmla="*/ 513 h 617"/>
                  <a:gd name="T24" fmla="*/ 189 w 270"/>
                  <a:gd name="T25" fmla="*/ 562 h 617"/>
                  <a:gd name="T26" fmla="*/ 125 w 270"/>
                  <a:gd name="T27" fmla="*/ 611 h 617"/>
                  <a:gd name="T28" fmla="*/ 112 w 270"/>
                  <a:gd name="T29" fmla="*/ 574 h 617"/>
                  <a:gd name="T30" fmla="*/ 131 w 270"/>
                  <a:gd name="T31" fmla="*/ 550 h 617"/>
                  <a:gd name="T32" fmla="*/ 115 w 270"/>
                  <a:gd name="T33" fmla="*/ 528 h 617"/>
                  <a:gd name="T34" fmla="*/ 149 w 270"/>
                  <a:gd name="T35" fmla="*/ 501 h 617"/>
                  <a:gd name="T36" fmla="*/ 183 w 270"/>
                  <a:gd name="T37" fmla="*/ 468 h 617"/>
                  <a:gd name="T38" fmla="*/ 207 w 270"/>
                  <a:gd name="T39" fmla="*/ 449 h 617"/>
                  <a:gd name="T40" fmla="*/ 204 w 270"/>
                  <a:gd name="T41" fmla="*/ 382 h 617"/>
                  <a:gd name="T42" fmla="*/ 189 w 270"/>
                  <a:gd name="T43" fmla="*/ 370 h 617"/>
                  <a:gd name="T44" fmla="*/ 192 w 270"/>
                  <a:gd name="T45" fmla="*/ 320 h 617"/>
                  <a:gd name="T46" fmla="*/ 192 w 270"/>
                  <a:gd name="T47" fmla="*/ 319 h 617"/>
                  <a:gd name="T48" fmla="*/ 192 w 270"/>
                  <a:gd name="T49" fmla="*/ 311 h 617"/>
                  <a:gd name="T50" fmla="*/ 191 w 270"/>
                  <a:gd name="T51" fmla="*/ 309 h 617"/>
                  <a:gd name="T52" fmla="*/ 190 w 270"/>
                  <a:gd name="T53" fmla="*/ 305 h 617"/>
                  <a:gd name="T54" fmla="*/ 189 w 270"/>
                  <a:gd name="T55" fmla="*/ 301 h 617"/>
                  <a:gd name="T56" fmla="*/ 189 w 270"/>
                  <a:gd name="T57" fmla="*/ 300 h 617"/>
                  <a:gd name="T58" fmla="*/ 188 w 270"/>
                  <a:gd name="T59" fmla="*/ 299 h 617"/>
                  <a:gd name="T60" fmla="*/ 187 w 270"/>
                  <a:gd name="T61" fmla="*/ 298 h 617"/>
                  <a:gd name="T62" fmla="*/ 186 w 270"/>
                  <a:gd name="T63" fmla="*/ 297 h 617"/>
                  <a:gd name="T64" fmla="*/ 158 w 270"/>
                  <a:gd name="T65" fmla="*/ 279 h 617"/>
                  <a:gd name="T66" fmla="*/ 103 w 270"/>
                  <a:gd name="T67" fmla="*/ 200 h 617"/>
                  <a:gd name="T68" fmla="*/ 101 w 270"/>
                  <a:gd name="T69" fmla="*/ 197 h 617"/>
                  <a:gd name="T70" fmla="*/ 89 w 270"/>
                  <a:gd name="T71" fmla="*/ 186 h 617"/>
                  <a:gd name="T72" fmla="*/ 88 w 270"/>
                  <a:gd name="T73" fmla="*/ 185 h 617"/>
                  <a:gd name="T74" fmla="*/ 84 w 270"/>
                  <a:gd name="T75" fmla="*/ 180 h 617"/>
                  <a:gd name="T76" fmla="*/ 82 w 270"/>
                  <a:gd name="T77" fmla="*/ 178 h 617"/>
                  <a:gd name="T78" fmla="*/ 79 w 270"/>
                  <a:gd name="T79" fmla="*/ 172 h 617"/>
                  <a:gd name="T80" fmla="*/ 88 w 270"/>
                  <a:gd name="T81" fmla="*/ 133 h 617"/>
                  <a:gd name="T82" fmla="*/ 82 w 270"/>
                  <a:gd name="T83" fmla="*/ 108 h 617"/>
                  <a:gd name="T84" fmla="*/ 21 w 270"/>
                  <a:gd name="T85" fmla="*/ 87 h 617"/>
                  <a:gd name="T86" fmla="*/ 0 w 270"/>
                  <a:gd name="T87" fmla="*/ 32 h 617"/>
                  <a:gd name="T88" fmla="*/ 54 w 270"/>
                  <a:gd name="T89" fmla="*/ 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0" h="617">
                    <a:moveTo>
                      <a:pt x="54" y="2"/>
                    </a:moveTo>
                    <a:cubicBezTo>
                      <a:pt x="63" y="0"/>
                      <a:pt x="82" y="0"/>
                      <a:pt x="91" y="2"/>
                    </a:cubicBezTo>
                    <a:cubicBezTo>
                      <a:pt x="105" y="4"/>
                      <a:pt x="134" y="11"/>
                      <a:pt x="146" y="20"/>
                    </a:cubicBezTo>
                    <a:cubicBezTo>
                      <a:pt x="164" y="34"/>
                      <a:pt x="198" y="96"/>
                      <a:pt x="198" y="96"/>
                    </a:cubicBezTo>
                    <a:cubicBezTo>
                      <a:pt x="198" y="96"/>
                      <a:pt x="165" y="118"/>
                      <a:pt x="155" y="127"/>
                    </a:cubicBezTo>
                    <a:cubicBezTo>
                      <a:pt x="150" y="131"/>
                      <a:pt x="139" y="141"/>
                      <a:pt x="137" y="148"/>
                    </a:cubicBezTo>
                    <a:cubicBezTo>
                      <a:pt x="133" y="159"/>
                      <a:pt x="133" y="185"/>
                      <a:pt x="137" y="197"/>
                    </a:cubicBezTo>
                    <a:cubicBezTo>
                      <a:pt x="145" y="218"/>
                      <a:pt x="182" y="249"/>
                      <a:pt x="198" y="267"/>
                    </a:cubicBezTo>
                    <a:cubicBezTo>
                      <a:pt x="211" y="281"/>
                      <a:pt x="241" y="305"/>
                      <a:pt x="250" y="321"/>
                    </a:cubicBezTo>
                    <a:cubicBezTo>
                      <a:pt x="259" y="339"/>
                      <a:pt x="267" y="380"/>
                      <a:pt x="268" y="401"/>
                    </a:cubicBezTo>
                    <a:cubicBezTo>
                      <a:pt x="270" y="423"/>
                      <a:pt x="267" y="470"/>
                      <a:pt x="259" y="492"/>
                    </a:cubicBezTo>
                    <a:cubicBezTo>
                      <a:pt x="257" y="498"/>
                      <a:pt x="248" y="508"/>
                      <a:pt x="244" y="513"/>
                    </a:cubicBezTo>
                    <a:cubicBezTo>
                      <a:pt x="231" y="527"/>
                      <a:pt x="203" y="550"/>
                      <a:pt x="189" y="562"/>
                    </a:cubicBezTo>
                    <a:cubicBezTo>
                      <a:pt x="173" y="575"/>
                      <a:pt x="144" y="617"/>
                      <a:pt x="125" y="611"/>
                    </a:cubicBezTo>
                    <a:cubicBezTo>
                      <a:pt x="115" y="608"/>
                      <a:pt x="111" y="584"/>
                      <a:pt x="112" y="574"/>
                    </a:cubicBezTo>
                    <a:cubicBezTo>
                      <a:pt x="114" y="567"/>
                      <a:pt x="131" y="557"/>
                      <a:pt x="131" y="550"/>
                    </a:cubicBezTo>
                    <a:cubicBezTo>
                      <a:pt x="131" y="543"/>
                      <a:pt x="115" y="528"/>
                      <a:pt x="115" y="528"/>
                    </a:cubicBezTo>
                    <a:cubicBezTo>
                      <a:pt x="115" y="528"/>
                      <a:pt x="141" y="508"/>
                      <a:pt x="149" y="501"/>
                    </a:cubicBezTo>
                    <a:cubicBezTo>
                      <a:pt x="158" y="493"/>
                      <a:pt x="174" y="475"/>
                      <a:pt x="183" y="468"/>
                    </a:cubicBezTo>
                    <a:cubicBezTo>
                      <a:pt x="188" y="463"/>
                      <a:pt x="204" y="456"/>
                      <a:pt x="207" y="449"/>
                    </a:cubicBezTo>
                    <a:cubicBezTo>
                      <a:pt x="214" y="434"/>
                      <a:pt x="212" y="397"/>
                      <a:pt x="204" y="382"/>
                    </a:cubicBezTo>
                    <a:cubicBezTo>
                      <a:pt x="202" y="378"/>
                      <a:pt x="189" y="370"/>
                      <a:pt x="189" y="370"/>
                    </a:cubicBezTo>
                    <a:cubicBezTo>
                      <a:pt x="189" y="370"/>
                      <a:pt x="193" y="341"/>
                      <a:pt x="192" y="320"/>
                    </a:cubicBezTo>
                    <a:cubicBezTo>
                      <a:pt x="192" y="319"/>
                      <a:pt x="192" y="319"/>
                      <a:pt x="192" y="319"/>
                    </a:cubicBezTo>
                    <a:cubicBezTo>
                      <a:pt x="192" y="316"/>
                      <a:pt x="192" y="313"/>
                      <a:pt x="192" y="311"/>
                    </a:cubicBezTo>
                    <a:cubicBezTo>
                      <a:pt x="191" y="310"/>
                      <a:pt x="191" y="310"/>
                      <a:pt x="191" y="309"/>
                    </a:cubicBezTo>
                    <a:cubicBezTo>
                      <a:pt x="191" y="308"/>
                      <a:pt x="191" y="306"/>
                      <a:pt x="190" y="305"/>
                    </a:cubicBezTo>
                    <a:cubicBezTo>
                      <a:pt x="190" y="303"/>
                      <a:pt x="190" y="302"/>
                      <a:pt x="189" y="301"/>
                    </a:cubicBezTo>
                    <a:cubicBezTo>
                      <a:pt x="189" y="301"/>
                      <a:pt x="189" y="300"/>
                      <a:pt x="189" y="300"/>
                    </a:cubicBezTo>
                    <a:cubicBezTo>
                      <a:pt x="188" y="300"/>
                      <a:pt x="188" y="299"/>
                      <a:pt x="188" y="299"/>
                    </a:cubicBezTo>
                    <a:cubicBezTo>
                      <a:pt x="188" y="298"/>
                      <a:pt x="187" y="298"/>
                      <a:pt x="187" y="298"/>
                    </a:cubicBezTo>
                    <a:cubicBezTo>
                      <a:pt x="187" y="298"/>
                      <a:pt x="187" y="297"/>
                      <a:pt x="186" y="297"/>
                    </a:cubicBezTo>
                    <a:cubicBezTo>
                      <a:pt x="180" y="290"/>
                      <a:pt x="164" y="285"/>
                      <a:pt x="158" y="279"/>
                    </a:cubicBezTo>
                    <a:cubicBezTo>
                      <a:pt x="141" y="262"/>
                      <a:pt x="118" y="219"/>
                      <a:pt x="103" y="200"/>
                    </a:cubicBezTo>
                    <a:cubicBezTo>
                      <a:pt x="103" y="199"/>
                      <a:pt x="102" y="198"/>
                      <a:pt x="101" y="197"/>
                    </a:cubicBezTo>
                    <a:cubicBezTo>
                      <a:pt x="97" y="193"/>
                      <a:pt x="93" y="190"/>
                      <a:pt x="89" y="186"/>
                    </a:cubicBezTo>
                    <a:cubicBezTo>
                      <a:pt x="89" y="185"/>
                      <a:pt x="88" y="185"/>
                      <a:pt x="88" y="185"/>
                    </a:cubicBezTo>
                    <a:cubicBezTo>
                      <a:pt x="86" y="183"/>
                      <a:pt x="85" y="182"/>
                      <a:pt x="84" y="180"/>
                    </a:cubicBezTo>
                    <a:cubicBezTo>
                      <a:pt x="83" y="180"/>
                      <a:pt x="83" y="179"/>
                      <a:pt x="82" y="178"/>
                    </a:cubicBezTo>
                    <a:cubicBezTo>
                      <a:pt x="81" y="176"/>
                      <a:pt x="79" y="174"/>
                      <a:pt x="79" y="172"/>
                    </a:cubicBezTo>
                    <a:cubicBezTo>
                      <a:pt x="76" y="162"/>
                      <a:pt x="88" y="143"/>
                      <a:pt x="88" y="133"/>
                    </a:cubicBezTo>
                    <a:cubicBezTo>
                      <a:pt x="88" y="126"/>
                      <a:pt x="86" y="113"/>
                      <a:pt x="82" y="108"/>
                    </a:cubicBezTo>
                    <a:cubicBezTo>
                      <a:pt x="71" y="96"/>
                      <a:pt x="33" y="98"/>
                      <a:pt x="21" y="87"/>
                    </a:cubicBezTo>
                    <a:cubicBezTo>
                      <a:pt x="10" y="77"/>
                      <a:pt x="0" y="32"/>
                      <a:pt x="0" y="32"/>
                    </a:cubicBezTo>
                    <a:cubicBezTo>
                      <a:pt x="0" y="32"/>
                      <a:pt x="39" y="6"/>
                      <a:pt x="54" y="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65">
                <a:extLst>
                  <a:ext uri="{FF2B5EF4-FFF2-40B4-BE49-F238E27FC236}">
                    <a16:creationId xmlns:a16="http://schemas.microsoft.com/office/drawing/2014/main" id="{CD0D6FC0-7D1C-EED5-1FAC-383DAE0650AF}"/>
                  </a:ext>
                </a:extLst>
              </p:cNvPr>
              <p:cNvSpPr>
                <a:spLocks/>
              </p:cNvSpPr>
              <p:nvPr/>
            </p:nvSpPr>
            <p:spPr bwMode="auto">
              <a:xfrm>
                <a:off x="6672263" y="3505201"/>
                <a:ext cx="180975" cy="250825"/>
              </a:xfrm>
              <a:custGeom>
                <a:avLst/>
                <a:gdLst>
                  <a:gd name="T0" fmla="*/ 39 w 264"/>
                  <a:gd name="T1" fmla="*/ 54 h 366"/>
                  <a:gd name="T2" fmla="*/ 47 w 264"/>
                  <a:gd name="T3" fmla="*/ 51 h 366"/>
                  <a:gd name="T4" fmla="*/ 49 w 264"/>
                  <a:gd name="T5" fmla="*/ 49 h 366"/>
                  <a:gd name="T6" fmla="*/ 50 w 264"/>
                  <a:gd name="T7" fmla="*/ 40 h 366"/>
                  <a:gd name="T8" fmla="*/ 46 w 264"/>
                  <a:gd name="T9" fmla="*/ 30 h 366"/>
                  <a:gd name="T10" fmla="*/ 43 w 264"/>
                  <a:gd name="T11" fmla="*/ 19 h 366"/>
                  <a:gd name="T12" fmla="*/ 71 w 264"/>
                  <a:gd name="T13" fmla="*/ 0 h 366"/>
                  <a:gd name="T14" fmla="*/ 153 w 264"/>
                  <a:gd name="T15" fmla="*/ 76 h 366"/>
                  <a:gd name="T16" fmla="*/ 150 w 264"/>
                  <a:gd name="T17" fmla="*/ 140 h 366"/>
                  <a:gd name="T18" fmla="*/ 155 w 264"/>
                  <a:gd name="T19" fmla="*/ 148 h 366"/>
                  <a:gd name="T20" fmla="*/ 160 w 264"/>
                  <a:gd name="T21" fmla="*/ 154 h 366"/>
                  <a:gd name="T22" fmla="*/ 174 w 264"/>
                  <a:gd name="T23" fmla="*/ 168 h 366"/>
                  <a:gd name="T24" fmla="*/ 257 w 264"/>
                  <a:gd name="T25" fmla="*/ 265 h 366"/>
                  <a:gd name="T26" fmla="*/ 259 w 264"/>
                  <a:gd name="T27" fmla="*/ 267 h 366"/>
                  <a:gd name="T28" fmla="*/ 260 w 264"/>
                  <a:gd name="T29" fmla="*/ 269 h 366"/>
                  <a:gd name="T30" fmla="*/ 262 w 264"/>
                  <a:gd name="T31" fmla="*/ 277 h 366"/>
                  <a:gd name="T32" fmla="*/ 263 w 264"/>
                  <a:gd name="T33" fmla="*/ 287 h 366"/>
                  <a:gd name="T34" fmla="*/ 260 w 264"/>
                  <a:gd name="T35" fmla="*/ 338 h 366"/>
                  <a:gd name="T36" fmla="*/ 259 w 264"/>
                  <a:gd name="T37" fmla="*/ 339 h 366"/>
                  <a:gd name="T38" fmla="*/ 251 w 264"/>
                  <a:gd name="T39" fmla="*/ 347 h 366"/>
                  <a:gd name="T40" fmla="*/ 249 w 264"/>
                  <a:gd name="T41" fmla="*/ 349 h 366"/>
                  <a:gd name="T42" fmla="*/ 242 w 264"/>
                  <a:gd name="T43" fmla="*/ 356 h 366"/>
                  <a:gd name="T44" fmla="*/ 223 w 264"/>
                  <a:gd name="T45" fmla="*/ 366 h 366"/>
                  <a:gd name="T46" fmla="*/ 215 w 264"/>
                  <a:gd name="T47" fmla="*/ 361 h 366"/>
                  <a:gd name="T48" fmla="*/ 199 w 264"/>
                  <a:gd name="T49" fmla="*/ 280 h 366"/>
                  <a:gd name="T50" fmla="*/ 179 w 264"/>
                  <a:gd name="T51" fmla="*/ 276 h 366"/>
                  <a:gd name="T52" fmla="*/ 168 w 264"/>
                  <a:gd name="T53" fmla="*/ 250 h 366"/>
                  <a:gd name="T54" fmla="*/ 132 w 264"/>
                  <a:gd name="T55" fmla="*/ 176 h 366"/>
                  <a:gd name="T56" fmla="*/ 127 w 264"/>
                  <a:gd name="T57" fmla="*/ 172 h 366"/>
                  <a:gd name="T58" fmla="*/ 122 w 264"/>
                  <a:gd name="T59" fmla="*/ 171 h 366"/>
                  <a:gd name="T60" fmla="*/ 118 w 264"/>
                  <a:gd name="T61" fmla="*/ 172 h 366"/>
                  <a:gd name="T62" fmla="*/ 109 w 264"/>
                  <a:gd name="T63" fmla="*/ 183 h 366"/>
                  <a:gd name="T64" fmla="*/ 95 w 264"/>
                  <a:gd name="T65" fmla="*/ 195 h 366"/>
                  <a:gd name="T66" fmla="*/ 58 w 264"/>
                  <a:gd name="T67" fmla="*/ 149 h 366"/>
                  <a:gd name="T68" fmla="*/ 50 w 264"/>
                  <a:gd name="T69" fmla="*/ 145 h 366"/>
                  <a:gd name="T70" fmla="*/ 34 w 264"/>
                  <a:gd name="T71" fmla="*/ 137 h 366"/>
                  <a:gd name="T72" fmla="*/ 7 w 264"/>
                  <a:gd name="T73" fmla="*/ 8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4" h="366">
                    <a:moveTo>
                      <a:pt x="0" y="55"/>
                    </a:moveTo>
                    <a:cubicBezTo>
                      <a:pt x="0" y="55"/>
                      <a:pt x="24" y="57"/>
                      <a:pt x="39" y="54"/>
                    </a:cubicBezTo>
                    <a:cubicBezTo>
                      <a:pt x="41" y="54"/>
                      <a:pt x="43" y="53"/>
                      <a:pt x="44" y="52"/>
                    </a:cubicBezTo>
                    <a:cubicBezTo>
                      <a:pt x="45" y="52"/>
                      <a:pt x="46" y="51"/>
                      <a:pt x="47" y="51"/>
                    </a:cubicBezTo>
                    <a:cubicBezTo>
                      <a:pt x="48" y="51"/>
                      <a:pt x="48" y="50"/>
                      <a:pt x="48" y="50"/>
                    </a:cubicBezTo>
                    <a:cubicBezTo>
                      <a:pt x="49" y="50"/>
                      <a:pt x="49" y="49"/>
                      <a:pt x="49" y="49"/>
                    </a:cubicBezTo>
                    <a:cubicBezTo>
                      <a:pt x="49" y="49"/>
                      <a:pt x="49" y="49"/>
                      <a:pt x="49" y="49"/>
                    </a:cubicBezTo>
                    <a:cubicBezTo>
                      <a:pt x="51" y="47"/>
                      <a:pt x="51" y="44"/>
                      <a:pt x="50" y="40"/>
                    </a:cubicBezTo>
                    <a:cubicBezTo>
                      <a:pt x="49" y="39"/>
                      <a:pt x="49" y="37"/>
                      <a:pt x="49" y="36"/>
                    </a:cubicBezTo>
                    <a:cubicBezTo>
                      <a:pt x="48" y="34"/>
                      <a:pt x="47" y="32"/>
                      <a:pt x="46" y="30"/>
                    </a:cubicBezTo>
                    <a:cubicBezTo>
                      <a:pt x="45" y="28"/>
                      <a:pt x="44" y="25"/>
                      <a:pt x="44" y="23"/>
                    </a:cubicBezTo>
                    <a:cubicBezTo>
                      <a:pt x="43" y="22"/>
                      <a:pt x="43" y="20"/>
                      <a:pt x="43" y="19"/>
                    </a:cubicBezTo>
                    <a:cubicBezTo>
                      <a:pt x="42" y="17"/>
                      <a:pt x="42" y="14"/>
                      <a:pt x="43" y="12"/>
                    </a:cubicBezTo>
                    <a:cubicBezTo>
                      <a:pt x="47" y="6"/>
                      <a:pt x="71" y="0"/>
                      <a:pt x="71" y="0"/>
                    </a:cubicBezTo>
                    <a:cubicBezTo>
                      <a:pt x="71" y="0"/>
                      <a:pt x="81" y="45"/>
                      <a:pt x="92" y="55"/>
                    </a:cubicBezTo>
                    <a:cubicBezTo>
                      <a:pt x="104" y="66"/>
                      <a:pt x="142" y="64"/>
                      <a:pt x="153" y="76"/>
                    </a:cubicBezTo>
                    <a:cubicBezTo>
                      <a:pt x="157" y="81"/>
                      <a:pt x="159" y="94"/>
                      <a:pt x="159" y="101"/>
                    </a:cubicBezTo>
                    <a:cubicBezTo>
                      <a:pt x="159" y="111"/>
                      <a:pt x="147" y="130"/>
                      <a:pt x="150" y="140"/>
                    </a:cubicBezTo>
                    <a:cubicBezTo>
                      <a:pt x="150" y="142"/>
                      <a:pt x="152" y="144"/>
                      <a:pt x="153" y="146"/>
                    </a:cubicBezTo>
                    <a:cubicBezTo>
                      <a:pt x="154" y="147"/>
                      <a:pt x="154" y="148"/>
                      <a:pt x="155" y="148"/>
                    </a:cubicBezTo>
                    <a:cubicBezTo>
                      <a:pt x="156" y="150"/>
                      <a:pt x="157" y="151"/>
                      <a:pt x="159" y="153"/>
                    </a:cubicBezTo>
                    <a:cubicBezTo>
                      <a:pt x="159" y="153"/>
                      <a:pt x="160" y="153"/>
                      <a:pt x="160" y="154"/>
                    </a:cubicBezTo>
                    <a:cubicBezTo>
                      <a:pt x="164" y="158"/>
                      <a:pt x="168" y="161"/>
                      <a:pt x="172" y="165"/>
                    </a:cubicBezTo>
                    <a:cubicBezTo>
                      <a:pt x="173" y="166"/>
                      <a:pt x="174" y="167"/>
                      <a:pt x="174" y="168"/>
                    </a:cubicBezTo>
                    <a:cubicBezTo>
                      <a:pt x="189" y="187"/>
                      <a:pt x="212" y="230"/>
                      <a:pt x="229" y="247"/>
                    </a:cubicBezTo>
                    <a:cubicBezTo>
                      <a:pt x="235" y="253"/>
                      <a:pt x="251" y="258"/>
                      <a:pt x="257" y="265"/>
                    </a:cubicBezTo>
                    <a:cubicBezTo>
                      <a:pt x="258" y="265"/>
                      <a:pt x="258" y="266"/>
                      <a:pt x="258" y="266"/>
                    </a:cubicBezTo>
                    <a:cubicBezTo>
                      <a:pt x="258" y="266"/>
                      <a:pt x="259" y="266"/>
                      <a:pt x="259" y="267"/>
                    </a:cubicBezTo>
                    <a:cubicBezTo>
                      <a:pt x="259" y="267"/>
                      <a:pt x="259" y="268"/>
                      <a:pt x="260" y="268"/>
                    </a:cubicBezTo>
                    <a:cubicBezTo>
                      <a:pt x="260" y="268"/>
                      <a:pt x="260" y="269"/>
                      <a:pt x="260" y="269"/>
                    </a:cubicBezTo>
                    <a:cubicBezTo>
                      <a:pt x="261" y="270"/>
                      <a:pt x="261" y="271"/>
                      <a:pt x="261" y="273"/>
                    </a:cubicBezTo>
                    <a:cubicBezTo>
                      <a:pt x="262" y="274"/>
                      <a:pt x="262" y="276"/>
                      <a:pt x="262" y="277"/>
                    </a:cubicBezTo>
                    <a:cubicBezTo>
                      <a:pt x="262" y="278"/>
                      <a:pt x="262" y="278"/>
                      <a:pt x="263" y="279"/>
                    </a:cubicBezTo>
                    <a:cubicBezTo>
                      <a:pt x="263" y="282"/>
                      <a:pt x="263" y="284"/>
                      <a:pt x="263" y="287"/>
                    </a:cubicBezTo>
                    <a:cubicBezTo>
                      <a:pt x="263" y="287"/>
                      <a:pt x="263" y="287"/>
                      <a:pt x="263" y="288"/>
                    </a:cubicBezTo>
                    <a:cubicBezTo>
                      <a:pt x="264" y="309"/>
                      <a:pt x="260" y="338"/>
                      <a:pt x="260" y="338"/>
                    </a:cubicBezTo>
                    <a:cubicBezTo>
                      <a:pt x="260" y="338"/>
                      <a:pt x="260" y="338"/>
                      <a:pt x="260" y="338"/>
                    </a:cubicBezTo>
                    <a:cubicBezTo>
                      <a:pt x="260" y="338"/>
                      <a:pt x="259" y="339"/>
                      <a:pt x="259" y="339"/>
                    </a:cubicBezTo>
                    <a:cubicBezTo>
                      <a:pt x="258" y="340"/>
                      <a:pt x="256" y="342"/>
                      <a:pt x="255" y="343"/>
                    </a:cubicBezTo>
                    <a:cubicBezTo>
                      <a:pt x="254" y="344"/>
                      <a:pt x="253" y="346"/>
                      <a:pt x="251" y="347"/>
                    </a:cubicBezTo>
                    <a:cubicBezTo>
                      <a:pt x="251" y="348"/>
                      <a:pt x="250" y="348"/>
                      <a:pt x="249" y="349"/>
                    </a:cubicBezTo>
                    <a:cubicBezTo>
                      <a:pt x="249" y="349"/>
                      <a:pt x="249" y="349"/>
                      <a:pt x="249" y="349"/>
                    </a:cubicBezTo>
                    <a:cubicBezTo>
                      <a:pt x="248" y="351"/>
                      <a:pt x="246" y="352"/>
                      <a:pt x="245" y="353"/>
                    </a:cubicBezTo>
                    <a:cubicBezTo>
                      <a:pt x="244" y="354"/>
                      <a:pt x="243" y="355"/>
                      <a:pt x="242" y="356"/>
                    </a:cubicBezTo>
                    <a:cubicBezTo>
                      <a:pt x="237" y="360"/>
                      <a:pt x="232" y="363"/>
                      <a:pt x="227" y="365"/>
                    </a:cubicBezTo>
                    <a:cubicBezTo>
                      <a:pt x="226" y="365"/>
                      <a:pt x="224" y="366"/>
                      <a:pt x="223" y="366"/>
                    </a:cubicBezTo>
                    <a:cubicBezTo>
                      <a:pt x="221" y="365"/>
                      <a:pt x="219" y="364"/>
                      <a:pt x="217" y="363"/>
                    </a:cubicBezTo>
                    <a:cubicBezTo>
                      <a:pt x="217" y="362"/>
                      <a:pt x="216" y="362"/>
                      <a:pt x="215" y="361"/>
                    </a:cubicBezTo>
                    <a:cubicBezTo>
                      <a:pt x="207" y="353"/>
                      <a:pt x="199" y="338"/>
                      <a:pt x="199" y="338"/>
                    </a:cubicBezTo>
                    <a:cubicBezTo>
                      <a:pt x="199" y="338"/>
                      <a:pt x="208" y="291"/>
                      <a:pt x="199" y="280"/>
                    </a:cubicBezTo>
                    <a:cubicBezTo>
                      <a:pt x="196" y="277"/>
                      <a:pt x="184" y="280"/>
                      <a:pt x="180" y="277"/>
                    </a:cubicBezTo>
                    <a:cubicBezTo>
                      <a:pt x="180" y="277"/>
                      <a:pt x="180" y="277"/>
                      <a:pt x="179" y="276"/>
                    </a:cubicBezTo>
                    <a:cubicBezTo>
                      <a:pt x="179" y="276"/>
                      <a:pt x="178" y="275"/>
                      <a:pt x="177" y="274"/>
                    </a:cubicBezTo>
                    <a:cubicBezTo>
                      <a:pt x="173" y="267"/>
                      <a:pt x="171" y="256"/>
                      <a:pt x="168" y="250"/>
                    </a:cubicBezTo>
                    <a:cubicBezTo>
                      <a:pt x="163" y="238"/>
                      <a:pt x="157" y="212"/>
                      <a:pt x="150" y="201"/>
                    </a:cubicBezTo>
                    <a:cubicBezTo>
                      <a:pt x="146" y="195"/>
                      <a:pt x="139" y="183"/>
                      <a:pt x="132" y="176"/>
                    </a:cubicBezTo>
                    <a:cubicBezTo>
                      <a:pt x="132" y="176"/>
                      <a:pt x="131" y="175"/>
                      <a:pt x="130" y="175"/>
                    </a:cubicBezTo>
                    <a:cubicBezTo>
                      <a:pt x="129" y="174"/>
                      <a:pt x="128" y="173"/>
                      <a:pt x="127" y="172"/>
                    </a:cubicBezTo>
                    <a:cubicBezTo>
                      <a:pt x="126" y="172"/>
                      <a:pt x="125" y="171"/>
                      <a:pt x="124" y="171"/>
                    </a:cubicBezTo>
                    <a:cubicBezTo>
                      <a:pt x="124" y="171"/>
                      <a:pt x="123" y="171"/>
                      <a:pt x="122" y="171"/>
                    </a:cubicBezTo>
                    <a:cubicBezTo>
                      <a:pt x="122" y="171"/>
                      <a:pt x="121" y="171"/>
                      <a:pt x="120" y="171"/>
                    </a:cubicBezTo>
                    <a:cubicBezTo>
                      <a:pt x="120" y="171"/>
                      <a:pt x="119" y="172"/>
                      <a:pt x="118" y="172"/>
                    </a:cubicBezTo>
                    <a:cubicBezTo>
                      <a:pt x="117" y="173"/>
                      <a:pt x="116" y="174"/>
                      <a:pt x="115" y="175"/>
                    </a:cubicBezTo>
                    <a:cubicBezTo>
                      <a:pt x="113" y="177"/>
                      <a:pt x="111" y="180"/>
                      <a:pt x="109" y="183"/>
                    </a:cubicBezTo>
                    <a:cubicBezTo>
                      <a:pt x="108" y="184"/>
                      <a:pt x="107" y="185"/>
                      <a:pt x="106" y="186"/>
                    </a:cubicBezTo>
                    <a:cubicBezTo>
                      <a:pt x="102" y="191"/>
                      <a:pt x="99" y="195"/>
                      <a:pt x="95" y="195"/>
                    </a:cubicBezTo>
                    <a:cubicBezTo>
                      <a:pt x="81" y="194"/>
                      <a:pt x="70" y="161"/>
                      <a:pt x="59" y="150"/>
                    </a:cubicBezTo>
                    <a:cubicBezTo>
                      <a:pt x="59" y="150"/>
                      <a:pt x="59" y="150"/>
                      <a:pt x="58" y="149"/>
                    </a:cubicBezTo>
                    <a:cubicBezTo>
                      <a:pt x="57" y="148"/>
                      <a:pt x="55" y="147"/>
                      <a:pt x="53" y="146"/>
                    </a:cubicBezTo>
                    <a:cubicBezTo>
                      <a:pt x="52" y="146"/>
                      <a:pt x="51" y="145"/>
                      <a:pt x="50" y="145"/>
                    </a:cubicBezTo>
                    <a:cubicBezTo>
                      <a:pt x="49" y="144"/>
                      <a:pt x="47" y="144"/>
                      <a:pt x="46" y="143"/>
                    </a:cubicBezTo>
                    <a:cubicBezTo>
                      <a:pt x="42" y="141"/>
                      <a:pt x="37" y="139"/>
                      <a:pt x="34" y="137"/>
                    </a:cubicBezTo>
                    <a:cubicBezTo>
                      <a:pt x="29" y="134"/>
                      <a:pt x="19" y="127"/>
                      <a:pt x="16" y="122"/>
                    </a:cubicBezTo>
                    <a:cubicBezTo>
                      <a:pt x="11" y="114"/>
                      <a:pt x="9" y="95"/>
                      <a:pt x="7" y="85"/>
                    </a:cubicBezTo>
                    <a:cubicBezTo>
                      <a:pt x="5" y="78"/>
                      <a:pt x="0" y="55"/>
                      <a:pt x="0" y="5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66">
                <a:extLst>
                  <a:ext uri="{FF2B5EF4-FFF2-40B4-BE49-F238E27FC236}">
                    <a16:creationId xmlns:a16="http://schemas.microsoft.com/office/drawing/2014/main" id="{CC911162-FCF7-A02A-446D-3BC28ECE9B96}"/>
                  </a:ext>
                </a:extLst>
              </p:cNvPr>
              <p:cNvSpPr>
                <a:spLocks/>
              </p:cNvSpPr>
              <p:nvPr/>
            </p:nvSpPr>
            <p:spPr bwMode="auto">
              <a:xfrm>
                <a:off x="6615113" y="3541713"/>
                <a:ext cx="200025" cy="331788"/>
              </a:xfrm>
              <a:custGeom>
                <a:avLst/>
                <a:gdLst>
                  <a:gd name="T0" fmla="*/ 67 w 290"/>
                  <a:gd name="T1" fmla="*/ 34 h 481"/>
                  <a:gd name="T2" fmla="*/ 82 w 290"/>
                  <a:gd name="T3" fmla="*/ 0 h 481"/>
                  <a:gd name="T4" fmla="*/ 89 w 290"/>
                  <a:gd name="T5" fmla="*/ 30 h 481"/>
                  <a:gd name="T6" fmla="*/ 98 w 290"/>
                  <a:gd name="T7" fmla="*/ 67 h 481"/>
                  <a:gd name="T8" fmla="*/ 116 w 290"/>
                  <a:gd name="T9" fmla="*/ 82 h 481"/>
                  <a:gd name="T10" fmla="*/ 128 w 290"/>
                  <a:gd name="T11" fmla="*/ 88 h 481"/>
                  <a:gd name="T12" fmla="*/ 132 w 290"/>
                  <a:gd name="T13" fmla="*/ 90 h 481"/>
                  <a:gd name="T14" fmla="*/ 135 w 290"/>
                  <a:gd name="T15" fmla="*/ 91 h 481"/>
                  <a:gd name="T16" fmla="*/ 140 w 290"/>
                  <a:gd name="T17" fmla="*/ 94 h 481"/>
                  <a:gd name="T18" fmla="*/ 141 w 290"/>
                  <a:gd name="T19" fmla="*/ 95 h 481"/>
                  <a:gd name="T20" fmla="*/ 177 w 290"/>
                  <a:gd name="T21" fmla="*/ 140 h 481"/>
                  <a:gd name="T22" fmla="*/ 188 w 290"/>
                  <a:gd name="T23" fmla="*/ 131 h 481"/>
                  <a:gd name="T24" fmla="*/ 191 w 290"/>
                  <a:gd name="T25" fmla="*/ 128 h 481"/>
                  <a:gd name="T26" fmla="*/ 197 w 290"/>
                  <a:gd name="T27" fmla="*/ 120 h 481"/>
                  <a:gd name="T28" fmla="*/ 200 w 290"/>
                  <a:gd name="T29" fmla="*/ 117 h 481"/>
                  <a:gd name="T30" fmla="*/ 202 w 290"/>
                  <a:gd name="T31" fmla="*/ 116 h 481"/>
                  <a:gd name="T32" fmla="*/ 204 w 290"/>
                  <a:gd name="T33" fmla="*/ 116 h 481"/>
                  <a:gd name="T34" fmla="*/ 206 w 290"/>
                  <a:gd name="T35" fmla="*/ 116 h 481"/>
                  <a:gd name="T36" fmla="*/ 209 w 290"/>
                  <a:gd name="T37" fmla="*/ 117 h 481"/>
                  <a:gd name="T38" fmla="*/ 212 w 290"/>
                  <a:gd name="T39" fmla="*/ 120 h 481"/>
                  <a:gd name="T40" fmla="*/ 214 w 290"/>
                  <a:gd name="T41" fmla="*/ 121 h 481"/>
                  <a:gd name="T42" fmla="*/ 232 w 290"/>
                  <a:gd name="T43" fmla="*/ 146 h 481"/>
                  <a:gd name="T44" fmla="*/ 250 w 290"/>
                  <a:gd name="T45" fmla="*/ 195 h 481"/>
                  <a:gd name="T46" fmla="*/ 259 w 290"/>
                  <a:gd name="T47" fmla="*/ 219 h 481"/>
                  <a:gd name="T48" fmla="*/ 261 w 290"/>
                  <a:gd name="T49" fmla="*/ 221 h 481"/>
                  <a:gd name="T50" fmla="*/ 262 w 290"/>
                  <a:gd name="T51" fmla="*/ 222 h 481"/>
                  <a:gd name="T52" fmla="*/ 281 w 290"/>
                  <a:gd name="T53" fmla="*/ 225 h 481"/>
                  <a:gd name="T54" fmla="*/ 281 w 290"/>
                  <a:gd name="T55" fmla="*/ 283 h 481"/>
                  <a:gd name="T56" fmla="*/ 244 w 290"/>
                  <a:gd name="T57" fmla="*/ 289 h 481"/>
                  <a:gd name="T58" fmla="*/ 211 w 290"/>
                  <a:gd name="T59" fmla="*/ 268 h 481"/>
                  <a:gd name="T60" fmla="*/ 177 w 290"/>
                  <a:gd name="T61" fmla="*/ 301 h 481"/>
                  <a:gd name="T62" fmla="*/ 162 w 290"/>
                  <a:gd name="T63" fmla="*/ 344 h 481"/>
                  <a:gd name="T64" fmla="*/ 125 w 290"/>
                  <a:gd name="T65" fmla="*/ 338 h 481"/>
                  <a:gd name="T66" fmla="*/ 103 w 290"/>
                  <a:gd name="T67" fmla="*/ 412 h 481"/>
                  <a:gd name="T68" fmla="*/ 124 w 290"/>
                  <a:gd name="T69" fmla="*/ 450 h 481"/>
                  <a:gd name="T70" fmla="*/ 94 w 290"/>
                  <a:gd name="T71" fmla="*/ 481 h 481"/>
                  <a:gd name="T72" fmla="*/ 67 w 290"/>
                  <a:gd name="T73" fmla="*/ 463 h 481"/>
                  <a:gd name="T74" fmla="*/ 40 w 290"/>
                  <a:gd name="T75" fmla="*/ 432 h 481"/>
                  <a:gd name="T76" fmla="*/ 55 w 290"/>
                  <a:gd name="T77" fmla="*/ 408 h 481"/>
                  <a:gd name="T78" fmla="*/ 79 w 290"/>
                  <a:gd name="T79" fmla="*/ 356 h 481"/>
                  <a:gd name="T80" fmla="*/ 49 w 290"/>
                  <a:gd name="T81" fmla="*/ 329 h 481"/>
                  <a:gd name="T82" fmla="*/ 37 w 290"/>
                  <a:gd name="T83" fmla="*/ 283 h 481"/>
                  <a:gd name="T84" fmla="*/ 34 w 290"/>
                  <a:gd name="T85" fmla="*/ 253 h 481"/>
                  <a:gd name="T86" fmla="*/ 43 w 290"/>
                  <a:gd name="T87" fmla="*/ 192 h 481"/>
                  <a:gd name="T88" fmla="*/ 15 w 290"/>
                  <a:gd name="T89" fmla="*/ 155 h 481"/>
                  <a:gd name="T90" fmla="*/ 6 w 290"/>
                  <a:gd name="T91" fmla="*/ 131 h 481"/>
                  <a:gd name="T92" fmla="*/ 9 w 290"/>
                  <a:gd name="T93" fmla="*/ 67 h 481"/>
                  <a:gd name="T94" fmla="*/ 46 w 290"/>
                  <a:gd name="T95" fmla="*/ 52 h 481"/>
                  <a:gd name="T96" fmla="*/ 67 w 290"/>
                  <a:gd name="T97" fmla="*/ 34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0" h="481">
                    <a:moveTo>
                      <a:pt x="67" y="34"/>
                    </a:moveTo>
                    <a:cubicBezTo>
                      <a:pt x="73" y="26"/>
                      <a:pt x="82" y="0"/>
                      <a:pt x="82" y="0"/>
                    </a:cubicBezTo>
                    <a:cubicBezTo>
                      <a:pt x="82" y="0"/>
                      <a:pt x="87" y="23"/>
                      <a:pt x="89" y="30"/>
                    </a:cubicBezTo>
                    <a:cubicBezTo>
                      <a:pt x="91" y="40"/>
                      <a:pt x="93" y="59"/>
                      <a:pt x="98" y="67"/>
                    </a:cubicBezTo>
                    <a:cubicBezTo>
                      <a:pt x="101" y="72"/>
                      <a:pt x="111" y="79"/>
                      <a:pt x="116" y="82"/>
                    </a:cubicBezTo>
                    <a:cubicBezTo>
                      <a:pt x="119" y="84"/>
                      <a:pt x="124" y="86"/>
                      <a:pt x="128" y="88"/>
                    </a:cubicBezTo>
                    <a:cubicBezTo>
                      <a:pt x="129" y="89"/>
                      <a:pt x="131" y="89"/>
                      <a:pt x="132" y="90"/>
                    </a:cubicBezTo>
                    <a:cubicBezTo>
                      <a:pt x="133" y="90"/>
                      <a:pt x="134" y="91"/>
                      <a:pt x="135" y="91"/>
                    </a:cubicBezTo>
                    <a:cubicBezTo>
                      <a:pt x="137" y="92"/>
                      <a:pt x="139" y="93"/>
                      <a:pt x="140" y="94"/>
                    </a:cubicBezTo>
                    <a:cubicBezTo>
                      <a:pt x="141" y="95"/>
                      <a:pt x="141" y="95"/>
                      <a:pt x="141" y="95"/>
                    </a:cubicBezTo>
                    <a:cubicBezTo>
                      <a:pt x="152" y="106"/>
                      <a:pt x="163" y="139"/>
                      <a:pt x="177" y="140"/>
                    </a:cubicBezTo>
                    <a:cubicBezTo>
                      <a:pt x="181" y="140"/>
                      <a:pt x="184" y="136"/>
                      <a:pt x="188" y="131"/>
                    </a:cubicBezTo>
                    <a:cubicBezTo>
                      <a:pt x="189" y="130"/>
                      <a:pt x="190" y="129"/>
                      <a:pt x="191" y="128"/>
                    </a:cubicBezTo>
                    <a:cubicBezTo>
                      <a:pt x="193" y="125"/>
                      <a:pt x="195" y="122"/>
                      <a:pt x="197" y="120"/>
                    </a:cubicBezTo>
                    <a:cubicBezTo>
                      <a:pt x="198" y="119"/>
                      <a:pt x="199" y="118"/>
                      <a:pt x="200" y="117"/>
                    </a:cubicBezTo>
                    <a:cubicBezTo>
                      <a:pt x="201" y="117"/>
                      <a:pt x="202" y="116"/>
                      <a:pt x="202" y="116"/>
                    </a:cubicBezTo>
                    <a:cubicBezTo>
                      <a:pt x="203" y="116"/>
                      <a:pt x="204" y="116"/>
                      <a:pt x="204" y="116"/>
                    </a:cubicBezTo>
                    <a:cubicBezTo>
                      <a:pt x="205" y="116"/>
                      <a:pt x="206" y="116"/>
                      <a:pt x="206" y="116"/>
                    </a:cubicBezTo>
                    <a:cubicBezTo>
                      <a:pt x="207" y="116"/>
                      <a:pt x="208" y="117"/>
                      <a:pt x="209" y="117"/>
                    </a:cubicBezTo>
                    <a:cubicBezTo>
                      <a:pt x="210" y="118"/>
                      <a:pt x="211" y="119"/>
                      <a:pt x="212" y="120"/>
                    </a:cubicBezTo>
                    <a:cubicBezTo>
                      <a:pt x="213" y="120"/>
                      <a:pt x="214" y="121"/>
                      <a:pt x="214" y="121"/>
                    </a:cubicBezTo>
                    <a:cubicBezTo>
                      <a:pt x="221" y="128"/>
                      <a:pt x="228" y="140"/>
                      <a:pt x="232" y="146"/>
                    </a:cubicBezTo>
                    <a:cubicBezTo>
                      <a:pt x="239" y="157"/>
                      <a:pt x="245" y="183"/>
                      <a:pt x="250" y="195"/>
                    </a:cubicBezTo>
                    <a:cubicBezTo>
                      <a:pt x="253" y="201"/>
                      <a:pt x="255" y="212"/>
                      <a:pt x="259" y="219"/>
                    </a:cubicBezTo>
                    <a:cubicBezTo>
                      <a:pt x="260" y="220"/>
                      <a:pt x="261" y="221"/>
                      <a:pt x="261" y="221"/>
                    </a:cubicBezTo>
                    <a:cubicBezTo>
                      <a:pt x="262" y="222"/>
                      <a:pt x="262" y="222"/>
                      <a:pt x="262" y="222"/>
                    </a:cubicBezTo>
                    <a:cubicBezTo>
                      <a:pt x="266" y="225"/>
                      <a:pt x="278" y="222"/>
                      <a:pt x="281" y="225"/>
                    </a:cubicBezTo>
                    <a:cubicBezTo>
                      <a:pt x="290" y="236"/>
                      <a:pt x="281" y="283"/>
                      <a:pt x="281" y="283"/>
                    </a:cubicBezTo>
                    <a:cubicBezTo>
                      <a:pt x="281" y="283"/>
                      <a:pt x="253" y="291"/>
                      <a:pt x="244" y="289"/>
                    </a:cubicBezTo>
                    <a:cubicBezTo>
                      <a:pt x="234" y="287"/>
                      <a:pt x="220" y="267"/>
                      <a:pt x="211" y="268"/>
                    </a:cubicBezTo>
                    <a:cubicBezTo>
                      <a:pt x="199" y="269"/>
                      <a:pt x="183" y="291"/>
                      <a:pt x="177" y="301"/>
                    </a:cubicBezTo>
                    <a:cubicBezTo>
                      <a:pt x="171" y="311"/>
                      <a:pt x="162" y="344"/>
                      <a:pt x="162" y="344"/>
                    </a:cubicBezTo>
                    <a:cubicBezTo>
                      <a:pt x="162" y="344"/>
                      <a:pt x="133" y="333"/>
                      <a:pt x="125" y="338"/>
                    </a:cubicBezTo>
                    <a:cubicBezTo>
                      <a:pt x="109" y="348"/>
                      <a:pt x="101" y="393"/>
                      <a:pt x="103" y="412"/>
                    </a:cubicBezTo>
                    <a:cubicBezTo>
                      <a:pt x="104" y="423"/>
                      <a:pt x="124" y="450"/>
                      <a:pt x="124" y="450"/>
                    </a:cubicBezTo>
                    <a:cubicBezTo>
                      <a:pt x="94" y="481"/>
                      <a:pt x="94" y="481"/>
                      <a:pt x="94" y="481"/>
                    </a:cubicBezTo>
                    <a:cubicBezTo>
                      <a:pt x="94" y="481"/>
                      <a:pt x="73" y="468"/>
                      <a:pt x="67" y="463"/>
                    </a:cubicBezTo>
                    <a:cubicBezTo>
                      <a:pt x="59" y="456"/>
                      <a:pt x="40" y="432"/>
                      <a:pt x="40" y="432"/>
                    </a:cubicBezTo>
                    <a:cubicBezTo>
                      <a:pt x="40" y="432"/>
                      <a:pt x="51" y="414"/>
                      <a:pt x="55" y="408"/>
                    </a:cubicBezTo>
                    <a:cubicBezTo>
                      <a:pt x="62" y="395"/>
                      <a:pt x="82" y="370"/>
                      <a:pt x="79" y="356"/>
                    </a:cubicBezTo>
                    <a:cubicBezTo>
                      <a:pt x="77" y="346"/>
                      <a:pt x="54" y="338"/>
                      <a:pt x="49" y="329"/>
                    </a:cubicBezTo>
                    <a:cubicBezTo>
                      <a:pt x="43" y="319"/>
                      <a:pt x="39" y="295"/>
                      <a:pt x="37" y="283"/>
                    </a:cubicBezTo>
                    <a:cubicBezTo>
                      <a:pt x="35" y="276"/>
                      <a:pt x="33" y="260"/>
                      <a:pt x="34" y="253"/>
                    </a:cubicBezTo>
                    <a:cubicBezTo>
                      <a:pt x="34" y="237"/>
                      <a:pt x="47" y="207"/>
                      <a:pt x="43" y="192"/>
                    </a:cubicBezTo>
                    <a:cubicBezTo>
                      <a:pt x="40" y="181"/>
                      <a:pt x="21" y="165"/>
                      <a:pt x="15" y="155"/>
                    </a:cubicBezTo>
                    <a:cubicBezTo>
                      <a:pt x="12" y="150"/>
                      <a:pt x="7" y="137"/>
                      <a:pt x="6" y="131"/>
                    </a:cubicBezTo>
                    <a:cubicBezTo>
                      <a:pt x="4" y="115"/>
                      <a:pt x="0" y="80"/>
                      <a:pt x="9" y="67"/>
                    </a:cubicBezTo>
                    <a:cubicBezTo>
                      <a:pt x="15" y="59"/>
                      <a:pt x="37" y="57"/>
                      <a:pt x="46" y="52"/>
                    </a:cubicBezTo>
                    <a:cubicBezTo>
                      <a:pt x="52" y="48"/>
                      <a:pt x="63" y="39"/>
                      <a:pt x="67" y="3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67">
                <a:extLst>
                  <a:ext uri="{FF2B5EF4-FFF2-40B4-BE49-F238E27FC236}">
                    <a16:creationId xmlns:a16="http://schemas.microsoft.com/office/drawing/2014/main" id="{17C1D495-CD59-6861-0016-F2236207087C}"/>
                  </a:ext>
                </a:extLst>
              </p:cNvPr>
              <p:cNvSpPr>
                <a:spLocks/>
              </p:cNvSpPr>
              <p:nvPr/>
            </p:nvSpPr>
            <p:spPr bwMode="auto">
              <a:xfrm>
                <a:off x="6483350" y="3352801"/>
                <a:ext cx="188913" cy="487363"/>
              </a:xfrm>
              <a:custGeom>
                <a:avLst/>
                <a:gdLst>
                  <a:gd name="T0" fmla="*/ 142 w 273"/>
                  <a:gd name="T1" fmla="*/ 12 h 708"/>
                  <a:gd name="T2" fmla="*/ 182 w 273"/>
                  <a:gd name="T3" fmla="*/ 5 h 708"/>
                  <a:gd name="T4" fmla="*/ 191 w 273"/>
                  <a:gd name="T5" fmla="*/ 26 h 708"/>
                  <a:gd name="T6" fmla="*/ 206 w 273"/>
                  <a:gd name="T7" fmla="*/ 66 h 708"/>
                  <a:gd name="T8" fmla="*/ 191 w 273"/>
                  <a:gd name="T9" fmla="*/ 96 h 708"/>
                  <a:gd name="T10" fmla="*/ 167 w 273"/>
                  <a:gd name="T11" fmla="*/ 115 h 708"/>
                  <a:gd name="T12" fmla="*/ 164 w 273"/>
                  <a:gd name="T13" fmla="*/ 145 h 708"/>
                  <a:gd name="T14" fmla="*/ 203 w 273"/>
                  <a:gd name="T15" fmla="*/ 151 h 708"/>
                  <a:gd name="T16" fmla="*/ 222 w 273"/>
                  <a:gd name="T17" fmla="*/ 188 h 708"/>
                  <a:gd name="T18" fmla="*/ 231 w 273"/>
                  <a:gd name="T19" fmla="*/ 246 h 708"/>
                  <a:gd name="T20" fmla="*/ 264 w 273"/>
                  <a:gd name="T21" fmla="*/ 252 h 708"/>
                  <a:gd name="T22" fmla="*/ 273 w 273"/>
                  <a:gd name="T23" fmla="*/ 276 h 708"/>
                  <a:gd name="T24" fmla="*/ 258 w 273"/>
                  <a:gd name="T25" fmla="*/ 310 h 708"/>
                  <a:gd name="T26" fmla="*/ 237 w 273"/>
                  <a:gd name="T27" fmla="*/ 328 h 708"/>
                  <a:gd name="T28" fmla="*/ 200 w 273"/>
                  <a:gd name="T29" fmla="*/ 343 h 708"/>
                  <a:gd name="T30" fmla="*/ 197 w 273"/>
                  <a:gd name="T31" fmla="*/ 407 h 708"/>
                  <a:gd name="T32" fmla="*/ 206 w 273"/>
                  <a:gd name="T33" fmla="*/ 431 h 708"/>
                  <a:gd name="T34" fmla="*/ 234 w 273"/>
                  <a:gd name="T35" fmla="*/ 468 h 708"/>
                  <a:gd name="T36" fmla="*/ 225 w 273"/>
                  <a:gd name="T37" fmla="*/ 529 h 708"/>
                  <a:gd name="T38" fmla="*/ 228 w 273"/>
                  <a:gd name="T39" fmla="*/ 559 h 708"/>
                  <a:gd name="T40" fmla="*/ 240 w 273"/>
                  <a:gd name="T41" fmla="*/ 605 h 708"/>
                  <a:gd name="T42" fmla="*/ 270 w 273"/>
                  <a:gd name="T43" fmla="*/ 632 h 708"/>
                  <a:gd name="T44" fmla="*/ 246 w 273"/>
                  <a:gd name="T45" fmla="*/ 684 h 708"/>
                  <a:gd name="T46" fmla="*/ 231 w 273"/>
                  <a:gd name="T47" fmla="*/ 708 h 708"/>
                  <a:gd name="T48" fmla="*/ 215 w 273"/>
                  <a:gd name="T49" fmla="*/ 641 h 708"/>
                  <a:gd name="T50" fmla="*/ 206 w 273"/>
                  <a:gd name="T51" fmla="*/ 596 h 708"/>
                  <a:gd name="T52" fmla="*/ 179 w 273"/>
                  <a:gd name="T53" fmla="*/ 574 h 708"/>
                  <a:gd name="T54" fmla="*/ 191 w 273"/>
                  <a:gd name="T55" fmla="*/ 486 h 708"/>
                  <a:gd name="T56" fmla="*/ 157 w 273"/>
                  <a:gd name="T57" fmla="*/ 434 h 708"/>
                  <a:gd name="T58" fmla="*/ 139 w 273"/>
                  <a:gd name="T59" fmla="*/ 462 h 708"/>
                  <a:gd name="T60" fmla="*/ 115 w 273"/>
                  <a:gd name="T61" fmla="*/ 486 h 708"/>
                  <a:gd name="T62" fmla="*/ 78 w 273"/>
                  <a:gd name="T63" fmla="*/ 474 h 708"/>
                  <a:gd name="T64" fmla="*/ 72 w 273"/>
                  <a:gd name="T65" fmla="*/ 395 h 708"/>
                  <a:gd name="T66" fmla="*/ 63 w 273"/>
                  <a:gd name="T67" fmla="*/ 358 h 708"/>
                  <a:gd name="T68" fmla="*/ 32 w 273"/>
                  <a:gd name="T69" fmla="*/ 319 h 708"/>
                  <a:gd name="T70" fmla="*/ 2 w 273"/>
                  <a:gd name="T71" fmla="*/ 291 h 708"/>
                  <a:gd name="T72" fmla="*/ 5 w 273"/>
                  <a:gd name="T73" fmla="*/ 273 h 708"/>
                  <a:gd name="T74" fmla="*/ 20 w 273"/>
                  <a:gd name="T75" fmla="*/ 243 h 708"/>
                  <a:gd name="T76" fmla="*/ 20 w 273"/>
                  <a:gd name="T77" fmla="*/ 173 h 708"/>
                  <a:gd name="T78" fmla="*/ 51 w 273"/>
                  <a:gd name="T79" fmla="*/ 139 h 708"/>
                  <a:gd name="T80" fmla="*/ 66 w 273"/>
                  <a:gd name="T81" fmla="*/ 90 h 708"/>
                  <a:gd name="T82" fmla="*/ 93 w 273"/>
                  <a:gd name="T83" fmla="*/ 54 h 708"/>
                  <a:gd name="T84" fmla="*/ 139 w 273"/>
                  <a:gd name="T85" fmla="*/ 33 h 708"/>
                  <a:gd name="T86" fmla="*/ 142 w 273"/>
                  <a:gd name="T87" fmla="*/ 1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708">
                    <a:moveTo>
                      <a:pt x="142" y="12"/>
                    </a:moveTo>
                    <a:cubicBezTo>
                      <a:pt x="142" y="12"/>
                      <a:pt x="173" y="0"/>
                      <a:pt x="182" y="5"/>
                    </a:cubicBezTo>
                    <a:cubicBezTo>
                      <a:pt x="187" y="8"/>
                      <a:pt x="189" y="21"/>
                      <a:pt x="191" y="26"/>
                    </a:cubicBezTo>
                    <a:cubicBezTo>
                      <a:pt x="195" y="36"/>
                      <a:pt x="207" y="55"/>
                      <a:pt x="206" y="66"/>
                    </a:cubicBezTo>
                    <a:cubicBezTo>
                      <a:pt x="206" y="75"/>
                      <a:pt x="196" y="90"/>
                      <a:pt x="191" y="96"/>
                    </a:cubicBezTo>
                    <a:cubicBezTo>
                      <a:pt x="186" y="102"/>
                      <a:pt x="170" y="108"/>
                      <a:pt x="167" y="115"/>
                    </a:cubicBezTo>
                    <a:cubicBezTo>
                      <a:pt x="163" y="121"/>
                      <a:pt x="159" y="139"/>
                      <a:pt x="164" y="145"/>
                    </a:cubicBezTo>
                    <a:cubicBezTo>
                      <a:pt x="170" y="153"/>
                      <a:pt x="195" y="145"/>
                      <a:pt x="203" y="151"/>
                    </a:cubicBezTo>
                    <a:cubicBezTo>
                      <a:pt x="212" y="157"/>
                      <a:pt x="218" y="178"/>
                      <a:pt x="222" y="188"/>
                    </a:cubicBezTo>
                    <a:cubicBezTo>
                      <a:pt x="226" y="202"/>
                      <a:pt x="220" y="235"/>
                      <a:pt x="231" y="246"/>
                    </a:cubicBezTo>
                    <a:cubicBezTo>
                      <a:pt x="237" y="252"/>
                      <a:pt x="258" y="246"/>
                      <a:pt x="264" y="252"/>
                    </a:cubicBezTo>
                    <a:cubicBezTo>
                      <a:pt x="269" y="256"/>
                      <a:pt x="273" y="276"/>
                      <a:pt x="273" y="276"/>
                    </a:cubicBezTo>
                    <a:cubicBezTo>
                      <a:pt x="273" y="276"/>
                      <a:pt x="264" y="302"/>
                      <a:pt x="258" y="310"/>
                    </a:cubicBezTo>
                    <a:cubicBezTo>
                      <a:pt x="254" y="315"/>
                      <a:pt x="243" y="324"/>
                      <a:pt x="237" y="328"/>
                    </a:cubicBezTo>
                    <a:cubicBezTo>
                      <a:pt x="228" y="333"/>
                      <a:pt x="206" y="335"/>
                      <a:pt x="200" y="343"/>
                    </a:cubicBezTo>
                    <a:cubicBezTo>
                      <a:pt x="191" y="356"/>
                      <a:pt x="195" y="391"/>
                      <a:pt x="197" y="407"/>
                    </a:cubicBezTo>
                    <a:cubicBezTo>
                      <a:pt x="198" y="413"/>
                      <a:pt x="203" y="426"/>
                      <a:pt x="206" y="431"/>
                    </a:cubicBezTo>
                    <a:cubicBezTo>
                      <a:pt x="212" y="441"/>
                      <a:pt x="231" y="457"/>
                      <a:pt x="234" y="468"/>
                    </a:cubicBezTo>
                    <a:cubicBezTo>
                      <a:pt x="238" y="483"/>
                      <a:pt x="225" y="513"/>
                      <a:pt x="225" y="529"/>
                    </a:cubicBezTo>
                    <a:cubicBezTo>
                      <a:pt x="224" y="536"/>
                      <a:pt x="226" y="552"/>
                      <a:pt x="228" y="559"/>
                    </a:cubicBezTo>
                    <a:cubicBezTo>
                      <a:pt x="230" y="571"/>
                      <a:pt x="234" y="595"/>
                      <a:pt x="240" y="605"/>
                    </a:cubicBezTo>
                    <a:cubicBezTo>
                      <a:pt x="245" y="614"/>
                      <a:pt x="268" y="622"/>
                      <a:pt x="270" y="632"/>
                    </a:cubicBezTo>
                    <a:cubicBezTo>
                      <a:pt x="273" y="646"/>
                      <a:pt x="253" y="671"/>
                      <a:pt x="246" y="684"/>
                    </a:cubicBezTo>
                    <a:cubicBezTo>
                      <a:pt x="242" y="690"/>
                      <a:pt x="231" y="708"/>
                      <a:pt x="231" y="708"/>
                    </a:cubicBezTo>
                    <a:cubicBezTo>
                      <a:pt x="231" y="708"/>
                      <a:pt x="219" y="658"/>
                      <a:pt x="215" y="641"/>
                    </a:cubicBezTo>
                    <a:cubicBezTo>
                      <a:pt x="213" y="630"/>
                      <a:pt x="212" y="606"/>
                      <a:pt x="206" y="596"/>
                    </a:cubicBezTo>
                    <a:cubicBezTo>
                      <a:pt x="202" y="588"/>
                      <a:pt x="182" y="582"/>
                      <a:pt x="179" y="574"/>
                    </a:cubicBezTo>
                    <a:cubicBezTo>
                      <a:pt x="170" y="554"/>
                      <a:pt x="196" y="508"/>
                      <a:pt x="191" y="486"/>
                    </a:cubicBezTo>
                    <a:cubicBezTo>
                      <a:pt x="188" y="471"/>
                      <a:pt x="173" y="434"/>
                      <a:pt x="157" y="434"/>
                    </a:cubicBezTo>
                    <a:cubicBezTo>
                      <a:pt x="149" y="434"/>
                      <a:pt x="144" y="455"/>
                      <a:pt x="139" y="462"/>
                    </a:cubicBezTo>
                    <a:cubicBezTo>
                      <a:pt x="134" y="468"/>
                      <a:pt x="123" y="484"/>
                      <a:pt x="115" y="486"/>
                    </a:cubicBezTo>
                    <a:cubicBezTo>
                      <a:pt x="105" y="488"/>
                      <a:pt x="84" y="482"/>
                      <a:pt x="78" y="474"/>
                    </a:cubicBezTo>
                    <a:cubicBezTo>
                      <a:pt x="66" y="458"/>
                      <a:pt x="75" y="414"/>
                      <a:pt x="72" y="395"/>
                    </a:cubicBezTo>
                    <a:cubicBezTo>
                      <a:pt x="71" y="385"/>
                      <a:pt x="67" y="367"/>
                      <a:pt x="63" y="358"/>
                    </a:cubicBezTo>
                    <a:cubicBezTo>
                      <a:pt x="57" y="347"/>
                      <a:pt x="41" y="328"/>
                      <a:pt x="32" y="319"/>
                    </a:cubicBezTo>
                    <a:cubicBezTo>
                      <a:pt x="25" y="311"/>
                      <a:pt x="5" y="301"/>
                      <a:pt x="2" y="291"/>
                    </a:cubicBezTo>
                    <a:cubicBezTo>
                      <a:pt x="0" y="287"/>
                      <a:pt x="5" y="273"/>
                      <a:pt x="5" y="273"/>
                    </a:cubicBezTo>
                    <a:cubicBezTo>
                      <a:pt x="20" y="243"/>
                      <a:pt x="20" y="243"/>
                      <a:pt x="20" y="243"/>
                    </a:cubicBezTo>
                    <a:cubicBezTo>
                      <a:pt x="20" y="243"/>
                      <a:pt x="14" y="189"/>
                      <a:pt x="20" y="173"/>
                    </a:cubicBezTo>
                    <a:cubicBezTo>
                      <a:pt x="24" y="162"/>
                      <a:pt x="45" y="149"/>
                      <a:pt x="51" y="139"/>
                    </a:cubicBezTo>
                    <a:cubicBezTo>
                      <a:pt x="57" y="128"/>
                      <a:pt x="60" y="102"/>
                      <a:pt x="66" y="90"/>
                    </a:cubicBezTo>
                    <a:cubicBezTo>
                      <a:pt x="71" y="80"/>
                      <a:pt x="85" y="61"/>
                      <a:pt x="93" y="54"/>
                    </a:cubicBezTo>
                    <a:cubicBezTo>
                      <a:pt x="103" y="46"/>
                      <a:pt x="132" y="43"/>
                      <a:pt x="139" y="33"/>
                    </a:cubicBezTo>
                    <a:cubicBezTo>
                      <a:pt x="142" y="28"/>
                      <a:pt x="142" y="12"/>
                      <a:pt x="142" y="1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68">
                <a:extLst>
                  <a:ext uri="{FF2B5EF4-FFF2-40B4-BE49-F238E27FC236}">
                    <a16:creationId xmlns:a16="http://schemas.microsoft.com/office/drawing/2014/main" id="{61BEFFDA-252D-E721-B75C-3AFF357E5343}"/>
                  </a:ext>
                </a:extLst>
              </p:cNvPr>
              <p:cNvSpPr>
                <a:spLocks/>
              </p:cNvSpPr>
              <p:nvPr/>
            </p:nvSpPr>
            <p:spPr bwMode="auto">
              <a:xfrm>
                <a:off x="6391275" y="3343276"/>
                <a:ext cx="66675" cy="41275"/>
              </a:xfrm>
              <a:custGeom>
                <a:avLst/>
                <a:gdLst>
                  <a:gd name="T0" fmla="*/ 0 w 97"/>
                  <a:gd name="T1" fmla="*/ 0 h 60"/>
                  <a:gd name="T2" fmla="*/ 38 w 97"/>
                  <a:gd name="T3" fmla="*/ 18 h 60"/>
                  <a:gd name="T4" fmla="*/ 97 w 97"/>
                  <a:gd name="T5" fmla="*/ 18 h 60"/>
                  <a:gd name="T6" fmla="*/ 85 w 97"/>
                  <a:gd name="T7" fmla="*/ 54 h 60"/>
                  <a:gd name="T8" fmla="*/ 44 w 97"/>
                  <a:gd name="T9" fmla="*/ 51 h 60"/>
                  <a:gd name="T10" fmla="*/ 12 w 97"/>
                  <a:gd name="T11" fmla="*/ 39 h 60"/>
                  <a:gd name="T12" fmla="*/ 0 w 97"/>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97" h="60">
                    <a:moveTo>
                      <a:pt x="0" y="0"/>
                    </a:moveTo>
                    <a:cubicBezTo>
                      <a:pt x="0" y="0"/>
                      <a:pt x="28" y="16"/>
                      <a:pt x="38" y="18"/>
                    </a:cubicBezTo>
                    <a:cubicBezTo>
                      <a:pt x="53" y="21"/>
                      <a:pt x="97" y="18"/>
                      <a:pt x="97" y="18"/>
                    </a:cubicBezTo>
                    <a:cubicBezTo>
                      <a:pt x="97" y="18"/>
                      <a:pt x="93" y="49"/>
                      <a:pt x="85" y="54"/>
                    </a:cubicBezTo>
                    <a:cubicBezTo>
                      <a:pt x="77" y="60"/>
                      <a:pt x="54" y="53"/>
                      <a:pt x="44" y="51"/>
                    </a:cubicBezTo>
                    <a:cubicBezTo>
                      <a:pt x="36" y="49"/>
                      <a:pt x="18" y="45"/>
                      <a:pt x="12" y="39"/>
                    </a:cubicBezTo>
                    <a:cubicBezTo>
                      <a:pt x="5" y="32"/>
                      <a:pt x="0"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69">
                <a:extLst>
                  <a:ext uri="{FF2B5EF4-FFF2-40B4-BE49-F238E27FC236}">
                    <a16:creationId xmlns:a16="http://schemas.microsoft.com/office/drawing/2014/main" id="{75D2A73C-6DA8-9323-D7BB-52B15F164AE5}"/>
                  </a:ext>
                </a:extLst>
              </p:cNvPr>
              <p:cNvSpPr>
                <a:spLocks/>
              </p:cNvSpPr>
              <p:nvPr/>
            </p:nvSpPr>
            <p:spPr bwMode="auto">
              <a:xfrm>
                <a:off x="6289675" y="2574926"/>
                <a:ext cx="714375" cy="363538"/>
              </a:xfrm>
              <a:custGeom>
                <a:avLst/>
                <a:gdLst>
                  <a:gd name="T0" fmla="*/ 67 w 1037"/>
                  <a:gd name="T1" fmla="*/ 176 h 526"/>
                  <a:gd name="T2" fmla="*/ 171 w 1037"/>
                  <a:gd name="T3" fmla="*/ 166 h 526"/>
                  <a:gd name="T4" fmla="*/ 183 w 1037"/>
                  <a:gd name="T5" fmla="*/ 182 h 526"/>
                  <a:gd name="T6" fmla="*/ 220 w 1037"/>
                  <a:gd name="T7" fmla="*/ 188 h 526"/>
                  <a:gd name="T8" fmla="*/ 235 w 1037"/>
                  <a:gd name="T9" fmla="*/ 203 h 526"/>
                  <a:gd name="T10" fmla="*/ 308 w 1037"/>
                  <a:gd name="T11" fmla="*/ 194 h 526"/>
                  <a:gd name="T12" fmla="*/ 290 w 1037"/>
                  <a:gd name="T13" fmla="*/ 154 h 526"/>
                  <a:gd name="T14" fmla="*/ 278 w 1037"/>
                  <a:gd name="T15" fmla="*/ 136 h 526"/>
                  <a:gd name="T16" fmla="*/ 308 w 1037"/>
                  <a:gd name="T17" fmla="*/ 133 h 526"/>
                  <a:gd name="T18" fmla="*/ 308 w 1037"/>
                  <a:gd name="T19" fmla="*/ 72 h 526"/>
                  <a:gd name="T20" fmla="*/ 308 w 1037"/>
                  <a:gd name="T21" fmla="*/ 10 h 526"/>
                  <a:gd name="T22" fmla="*/ 372 w 1037"/>
                  <a:gd name="T23" fmla="*/ 34 h 526"/>
                  <a:gd name="T24" fmla="*/ 415 w 1037"/>
                  <a:gd name="T25" fmla="*/ 37 h 526"/>
                  <a:gd name="T26" fmla="*/ 446 w 1037"/>
                  <a:gd name="T27" fmla="*/ 68 h 526"/>
                  <a:gd name="T28" fmla="*/ 461 w 1037"/>
                  <a:gd name="T29" fmla="*/ 98 h 526"/>
                  <a:gd name="T30" fmla="*/ 513 w 1037"/>
                  <a:gd name="T31" fmla="*/ 98 h 526"/>
                  <a:gd name="T32" fmla="*/ 589 w 1037"/>
                  <a:gd name="T33" fmla="*/ 104 h 526"/>
                  <a:gd name="T34" fmla="*/ 632 w 1037"/>
                  <a:gd name="T35" fmla="*/ 129 h 526"/>
                  <a:gd name="T36" fmla="*/ 665 w 1037"/>
                  <a:gd name="T37" fmla="*/ 138 h 526"/>
                  <a:gd name="T38" fmla="*/ 674 w 1037"/>
                  <a:gd name="T39" fmla="*/ 165 h 526"/>
                  <a:gd name="T40" fmla="*/ 766 w 1037"/>
                  <a:gd name="T41" fmla="*/ 153 h 526"/>
                  <a:gd name="T42" fmla="*/ 781 w 1037"/>
                  <a:gd name="T43" fmla="*/ 129 h 526"/>
                  <a:gd name="T44" fmla="*/ 812 w 1037"/>
                  <a:gd name="T45" fmla="*/ 147 h 526"/>
                  <a:gd name="T46" fmla="*/ 854 w 1037"/>
                  <a:gd name="T47" fmla="*/ 110 h 526"/>
                  <a:gd name="T48" fmla="*/ 888 w 1037"/>
                  <a:gd name="T49" fmla="*/ 107 h 526"/>
                  <a:gd name="T50" fmla="*/ 918 w 1037"/>
                  <a:gd name="T51" fmla="*/ 126 h 526"/>
                  <a:gd name="T52" fmla="*/ 909 w 1037"/>
                  <a:gd name="T53" fmla="*/ 155 h 526"/>
                  <a:gd name="T54" fmla="*/ 914 w 1037"/>
                  <a:gd name="T55" fmla="*/ 232 h 526"/>
                  <a:gd name="T56" fmla="*/ 921 w 1037"/>
                  <a:gd name="T57" fmla="*/ 246 h 526"/>
                  <a:gd name="T58" fmla="*/ 950 w 1037"/>
                  <a:gd name="T59" fmla="*/ 238 h 526"/>
                  <a:gd name="T60" fmla="*/ 1007 w 1037"/>
                  <a:gd name="T61" fmla="*/ 232 h 526"/>
                  <a:gd name="T62" fmla="*/ 1034 w 1037"/>
                  <a:gd name="T63" fmla="*/ 269 h 526"/>
                  <a:gd name="T64" fmla="*/ 973 w 1037"/>
                  <a:gd name="T65" fmla="*/ 296 h 526"/>
                  <a:gd name="T66" fmla="*/ 921 w 1037"/>
                  <a:gd name="T67" fmla="*/ 327 h 526"/>
                  <a:gd name="T68" fmla="*/ 891 w 1037"/>
                  <a:gd name="T69" fmla="*/ 351 h 526"/>
                  <a:gd name="T70" fmla="*/ 857 w 1037"/>
                  <a:gd name="T71" fmla="*/ 384 h 526"/>
                  <a:gd name="T72" fmla="*/ 809 w 1037"/>
                  <a:gd name="T73" fmla="*/ 369 h 526"/>
                  <a:gd name="T74" fmla="*/ 812 w 1037"/>
                  <a:gd name="T75" fmla="*/ 409 h 526"/>
                  <a:gd name="T76" fmla="*/ 806 w 1037"/>
                  <a:gd name="T77" fmla="*/ 451 h 526"/>
                  <a:gd name="T78" fmla="*/ 751 w 1037"/>
                  <a:gd name="T79" fmla="*/ 497 h 526"/>
                  <a:gd name="T80" fmla="*/ 680 w 1037"/>
                  <a:gd name="T81" fmla="*/ 488 h 526"/>
                  <a:gd name="T82" fmla="*/ 653 w 1037"/>
                  <a:gd name="T83" fmla="*/ 509 h 526"/>
                  <a:gd name="T84" fmla="*/ 601 w 1037"/>
                  <a:gd name="T85" fmla="*/ 524 h 526"/>
                  <a:gd name="T86" fmla="*/ 549 w 1037"/>
                  <a:gd name="T87" fmla="*/ 497 h 526"/>
                  <a:gd name="T88" fmla="*/ 507 w 1037"/>
                  <a:gd name="T89" fmla="*/ 485 h 526"/>
                  <a:gd name="T90" fmla="*/ 311 w 1037"/>
                  <a:gd name="T91" fmla="*/ 470 h 526"/>
                  <a:gd name="T92" fmla="*/ 287 w 1037"/>
                  <a:gd name="T93" fmla="*/ 445 h 526"/>
                  <a:gd name="T94" fmla="*/ 263 w 1037"/>
                  <a:gd name="T95" fmla="*/ 403 h 526"/>
                  <a:gd name="T96" fmla="*/ 223 w 1037"/>
                  <a:gd name="T97" fmla="*/ 381 h 526"/>
                  <a:gd name="T98" fmla="*/ 186 w 1037"/>
                  <a:gd name="T99" fmla="*/ 372 h 526"/>
                  <a:gd name="T100" fmla="*/ 107 w 1037"/>
                  <a:gd name="T101" fmla="*/ 357 h 526"/>
                  <a:gd name="T102" fmla="*/ 83 w 1037"/>
                  <a:gd name="T103" fmla="*/ 299 h 526"/>
                  <a:gd name="T104" fmla="*/ 70 w 1037"/>
                  <a:gd name="T105" fmla="*/ 260 h 526"/>
                  <a:gd name="T106" fmla="*/ 18 w 1037"/>
                  <a:gd name="T107" fmla="*/ 232 h 526"/>
                  <a:gd name="T108" fmla="*/ 0 w 1037"/>
                  <a:gd name="T109" fmla="*/ 206 h 526"/>
                  <a:gd name="T110" fmla="*/ 21 w 1037"/>
                  <a:gd name="T111" fmla="*/ 188 h 526"/>
                  <a:gd name="T112" fmla="*/ 67 w 1037"/>
                  <a:gd name="T113" fmla="*/ 17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37" h="526">
                    <a:moveTo>
                      <a:pt x="67" y="176"/>
                    </a:moveTo>
                    <a:cubicBezTo>
                      <a:pt x="93" y="171"/>
                      <a:pt x="147" y="156"/>
                      <a:pt x="171" y="166"/>
                    </a:cubicBezTo>
                    <a:cubicBezTo>
                      <a:pt x="175" y="168"/>
                      <a:pt x="179" y="179"/>
                      <a:pt x="183" y="182"/>
                    </a:cubicBezTo>
                    <a:cubicBezTo>
                      <a:pt x="191" y="186"/>
                      <a:pt x="212" y="184"/>
                      <a:pt x="220" y="188"/>
                    </a:cubicBezTo>
                    <a:cubicBezTo>
                      <a:pt x="225" y="190"/>
                      <a:pt x="230" y="201"/>
                      <a:pt x="235" y="203"/>
                    </a:cubicBezTo>
                    <a:cubicBezTo>
                      <a:pt x="252" y="209"/>
                      <a:pt x="299" y="210"/>
                      <a:pt x="308" y="194"/>
                    </a:cubicBezTo>
                    <a:cubicBezTo>
                      <a:pt x="314" y="184"/>
                      <a:pt x="295" y="164"/>
                      <a:pt x="290" y="154"/>
                    </a:cubicBezTo>
                    <a:cubicBezTo>
                      <a:pt x="287" y="149"/>
                      <a:pt x="275" y="141"/>
                      <a:pt x="278" y="136"/>
                    </a:cubicBezTo>
                    <a:cubicBezTo>
                      <a:pt x="281" y="129"/>
                      <a:pt x="303" y="139"/>
                      <a:pt x="308" y="133"/>
                    </a:cubicBezTo>
                    <a:cubicBezTo>
                      <a:pt x="318" y="122"/>
                      <a:pt x="308" y="87"/>
                      <a:pt x="308" y="72"/>
                    </a:cubicBezTo>
                    <a:cubicBezTo>
                      <a:pt x="308" y="57"/>
                      <a:pt x="295" y="19"/>
                      <a:pt x="308" y="10"/>
                    </a:cubicBezTo>
                    <a:cubicBezTo>
                      <a:pt x="322" y="0"/>
                      <a:pt x="356" y="31"/>
                      <a:pt x="372" y="34"/>
                    </a:cubicBezTo>
                    <a:cubicBezTo>
                      <a:pt x="383" y="37"/>
                      <a:pt x="405" y="33"/>
                      <a:pt x="415" y="37"/>
                    </a:cubicBezTo>
                    <a:cubicBezTo>
                      <a:pt x="425" y="42"/>
                      <a:pt x="439" y="59"/>
                      <a:pt x="446" y="68"/>
                    </a:cubicBezTo>
                    <a:cubicBezTo>
                      <a:pt x="451" y="75"/>
                      <a:pt x="454" y="94"/>
                      <a:pt x="461" y="98"/>
                    </a:cubicBezTo>
                    <a:cubicBezTo>
                      <a:pt x="472" y="105"/>
                      <a:pt x="500" y="98"/>
                      <a:pt x="513" y="98"/>
                    </a:cubicBezTo>
                    <a:cubicBezTo>
                      <a:pt x="532" y="99"/>
                      <a:pt x="571" y="99"/>
                      <a:pt x="589" y="104"/>
                    </a:cubicBezTo>
                    <a:cubicBezTo>
                      <a:pt x="601" y="108"/>
                      <a:pt x="620" y="124"/>
                      <a:pt x="632" y="129"/>
                    </a:cubicBezTo>
                    <a:cubicBezTo>
                      <a:pt x="640" y="132"/>
                      <a:pt x="659" y="132"/>
                      <a:pt x="665" y="138"/>
                    </a:cubicBezTo>
                    <a:cubicBezTo>
                      <a:pt x="670" y="143"/>
                      <a:pt x="668" y="161"/>
                      <a:pt x="674" y="165"/>
                    </a:cubicBezTo>
                    <a:cubicBezTo>
                      <a:pt x="694" y="177"/>
                      <a:pt x="746" y="165"/>
                      <a:pt x="766" y="153"/>
                    </a:cubicBezTo>
                    <a:cubicBezTo>
                      <a:pt x="772" y="149"/>
                      <a:pt x="774" y="130"/>
                      <a:pt x="781" y="129"/>
                    </a:cubicBezTo>
                    <a:cubicBezTo>
                      <a:pt x="790" y="127"/>
                      <a:pt x="803" y="148"/>
                      <a:pt x="812" y="147"/>
                    </a:cubicBezTo>
                    <a:cubicBezTo>
                      <a:pt x="826" y="146"/>
                      <a:pt x="841" y="116"/>
                      <a:pt x="854" y="110"/>
                    </a:cubicBezTo>
                    <a:cubicBezTo>
                      <a:pt x="862" y="107"/>
                      <a:pt x="880" y="105"/>
                      <a:pt x="888" y="107"/>
                    </a:cubicBezTo>
                    <a:cubicBezTo>
                      <a:pt x="897" y="109"/>
                      <a:pt x="918" y="126"/>
                      <a:pt x="918" y="126"/>
                    </a:cubicBezTo>
                    <a:cubicBezTo>
                      <a:pt x="918" y="126"/>
                      <a:pt x="910" y="147"/>
                      <a:pt x="909" y="155"/>
                    </a:cubicBezTo>
                    <a:cubicBezTo>
                      <a:pt x="907" y="174"/>
                      <a:pt x="908" y="213"/>
                      <a:pt x="914" y="232"/>
                    </a:cubicBezTo>
                    <a:cubicBezTo>
                      <a:pt x="915" y="236"/>
                      <a:pt x="918" y="244"/>
                      <a:pt x="921" y="246"/>
                    </a:cubicBezTo>
                    <a:cubicBezTo>
                      <a:pt x="928" y="249"/>
                      <a:pt x="943" y="240"/>
                      <a:pt x="950" y="238"/>
                    </a:cubicBezTo>
                    <a:cubicBezTo>
                      <a:pt x="964" y="236"/>
                      <a:pt x="994" y="227"/>
                      <a:pt x="1007" y="232"/>
                    </a:cubicBezTo>
                    <a:cubicBezTo>
                      <a:pt x="1017" y="237"/>
                      <a:pt x="1037" y="258"/>
                      <a:pt x="1034" y="269"/>
                    </a:cubicBezTo>
                    <a:cubicBezTo>
                      <a:pt x="1030" y="285"/>
                      <a:pt x="988" y="288"/>
                      <a:pt x="973" y="296"/>
                    </a:cubicBezTo>
                    <a:cubicBezTo>
                      <a:pt x="960" y="303"/>
                      <a:pt x="934" y="318"/>
                      <a:pt x="921" y="327"/>
                    </a:cubicBezTo>
                    <a:cubicBezTo>
                      <a:pt x="913" y="332"/>
                      <a:pt x="898" y="344"/>
                      <a:pt x="891" y="351"/>
                    </a:cubicBezTo>
                    <a:cubicBezTo>
                      <a:pt x="882" y="359"/>
                      <a:pt x="869" y="382"/>
                      <a:pt x="857" y="384"/>
                    </a:cubicBezTo>
                    <a:cubicBezTo>
                      <a:pt x="845" y="387"/>
                      <a:pt x="819" y="361"/>
                      <a:pt x="809" y="369"/>
                    </a:cubicBezTo>
                    <a:cubicBezTo>
                      <a:pt x="801" y="375"/>
                      <a:pt x="812" y="399"/>
                      <a:pt x="812" y="409"/>
                    </a:cubicBezTo>
                    <a:cubicBezTo>
                      <a:pt x="811" y="419"/>
                      <a:pt x="811" y="442"/>
                      <a:pt x="806" y="451"/>
                    </a:cubicBezTo>
                    <a:cubicBezTo>
                      <a:pt x="797" y="467"/>
                      <a:pt x="768" y="492"/>
                      <a:pt x="751" y="497"/>
                    </a:cubicBezTo>
                    <a:cubicBezTo>
                      <a:pt x="734" y="502"/>
                      <a:pt x="698" y="483"/>
                      <a:pt x="680" y="488"/>
                    </a:cubicBezTo>
                    <a:cubicBezTo>
                      <a:pt x="672" y="490"/>
                      <a:pt x="661" y="505"/>
                      <a:pt x="653" y="509"/>
                    </a:cubicBezTo>
                    <a:cubicBezTo>
                      <a:pt x="641" y="515"/>
                      <a:pt x="615" y="526"/>
                      <a:pt x="601" y="524"/>
                    </a:cubicBezTo>
                    <a:cubicBezTo>
                      <a:pt x="587" y="523"/>
                      <a:pt x="563" y="502"/>
                      <a:pt x="549" y="497"/>
                    </a:cubicBezTo>
                    <a:cubicBezTo>
                      <a:pt x="539" y="493"/>
                      <a:pt x="518" y="487"/>
                      <a:pt x="507" y="485"/>
                    </a:cubicBezTo>
                    <a:cubicBezTo>
                      <a:pt x="458" y="476"/>
                      <a:pt x="356" y="490"/>
                      <a:pt x="311" y="470"/>
                    </a:cubicBezTo>
                    <a:cubicBezTo>
                      <a:pt x="303" y="466"/>
                      <a:pt x="292" y="452"/>
                      <a:pt x="287" y="445"/>
                    </a:cubicBezTo>
                    <a:cubicBezTo>
                      <a:pt x="279" y="435"/>
                      <a:pt x="271" y="411"/>
                      <a:pt x="263" y="403"/>
                    </a:cubicBezTo>
                    <a:cubicBezTo>
                      <a:pt x="254" y="395"/>
                      <a:pt x="233" y="385"/>
                      <a:pt x="223" y="381"/>
                    </a:cubicBezTo>
                    <a:cubicBezTo>
                      <a:pt x="214" y="378"/>
                      <a:pt x="195" y="374"/>
                      <a:pt x="186" y="372"/>
                    </a:cubicBezTo>
                    <a:cubicBezTo>
                      <a:pt x="167" y="368"/>
                      <a:pt x="123" y="370"/>
                      <a:pt x="107" y="357"/>
                    </a:cubicBezTo>
                    <a:cubicBezTo>
                      <a:pt x="95" y="347"/>
                      <a:pt x="88" y="314"/>
                      <a:pt x="83" y="299"/>
                    </a:cubicBezTo>
                    <a:cubicBezTo>
                      <a:pt x="79" y="289"/>
                      <a:pt x="77" y="268"/>
                      <a:pt x="70" y="260"/>
                    </a:cubicBezTo>
                    <a:cubicBezTo>
                      <a:pt x="61" y="248"/>
                      <a:pt x="29" y="242"/>
                      <a:pt x="18" y="232"/>
                    </a:cubicBezTo>
                    <a:cubicBezTo>
                      <a:pt x="12" y="227"/>
                      <a:pt x="0" y="206"/>
                      <a:pt x="0" y="206"/>
                    </a:cubicBezTo>
                    <a:cubicBezTo>
                      <a:pt x="0" y="206"/>
                      <a:pt x="15" y="191"/>
                      <a:pt x="21" y="188"/>
                    </a:cubicBezTo>
                    <a:cubicBezTo>
                      <a:pt x="32" y="182"/>
                      <a:pt x="56" y="178"/>
                      <a:pt x="67" y="17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70">
                <a:extLst>
                  <a:ext uri="{FF2B5EF4-FFF2-40B4-BE49-F238E27FC236}">
                    <a16:creationId xmlns:a16="http://schemas.microsoft.com/office/drawing/2014/main" id="{2D15C55C-1256-0874-4159-609AD2129963}"/>
                  </a:ext>
                </a:extLst>
              </p:cNvPr>
              <p:cNvSpPr>
                <a:spLocks/>
              </p:cNvSpPr>
              <p:nvPr/>
            </p:nvSpPr>
            <p:spPr bwMode="auto">
              <a:xfrm>
                <a:off x="6361113" y="3392488"/>
                <a:ext cx="136525" cy="147638"/>
              </a:xfrm>
              <a:custGeom>
                <a:avLst/>
                <a:gdLst>
                  <a:gd name="T0" fmla="*/ 35 w 199"/>
                  <a:gd name="T1" fmla="*/ 4 h 214"/>
                  <a:gd name="T2" fmla="*/ 77 w 199"/>
                  <a:gd name="T3" fmla="*/ 34 h 214"/>
                  <a:gd name="T4" fmla="*/ 114 w 199"/>
                  <a:gd name="T5" fmla="*/ 40 h 214"/>
                  <a:gd name="T6" fmla="*/ 157 w 199"/>
                  <a:gd name="T7" fmla="*/ 65 h 214"/>
                  <a:gd name="T8" fmla="*/ 163 w 199"/>
                  <a:gd name="T9" fmla="*/ 107 h 214"/>
                  <a:gd name="T10" fmla="*/ 178 w 199"/>
                  <a:gd name="T11" fmla="*/ 165 h 214"/>
                  <a:gd name="T12" fmla="*/ 199 w 199"/>
                  <a:gd name="T13" fmla="*/ 184 h 214"/>
                  <a:gd name="T14" fmla="*/ 184 w 199"/>
                  <a:gd name="T15" fmla="*/ 214 h 214"/>
                  <a:gd name="T16" fmla="*/ 163 w 199"/>
                  <a:gd name="T17" fmla="*/ 206 h 214"/>
                  <a:gd name="T18" fmla="*/ 137 w 199"/>
                  <a:gd name="T19" fmla="*/ 168 h 214"/>
                  <a:gd name="T20" fmla="*/ 141 w 199"/>
                  <a:gd name="T21" fmla="*/ 135 h 214"/>
                  <a:gd name="T22" fmla="*/ 120 w 199"/>
                  <a:gd name="T23" fmla="*/ 104 h 214"/>
                  <a:gd name="T24" fmla="*/ 111 w 199"/>
                  <a:gd name="T25" fmla="*/ 132 h 214"/>
                  <a:gd name="T26" fmla="*/ 80 w 199"/>
                  <a:gd name="T27" fmla="*/ 147 h 214"/>
                  <a:gd name="T28" fmla="*/ 77 w 199"/>
                  <a:gd name="T29" fmla="*/ 187 h 214"/>
                  <a:gd name="T30" fmla="*/ 38 w 199"/>
                  <a:gd name="T31" fmla="*/ 180 h 214"/>
                  <a:gd name="T32" fmla="*/ 35 w 199"/>
                  <a:gd name="T33" fmla="*/ 86 h 214"/>
                  <a:gd name="T34" fmla="*/ 10 w 199"/>
                  <a:gd name="T35" fmla="*/ 80 h 214"/>
                  <a:gd name="T36" fmla="*/ 35 w 199"/>
                  <a:gd name="T37" fmla="*/ 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 h="214">
                    <a:moveTo>
                      <a:pt x="35" y="4"/>
                    </a:moveTo>
                    <a:cubicBezTo>
                      <a:pt x="47" y="0"/>
                      <a:pt x="65" y="29"/>
                      <a:pt x="77" y="34"/>
                    </a:cubicBezTo>
                    <a:cubicBezTo>
                      <a:pt x="86" y="38"/>
                      <a:pt x="105" y="37"/>
                      <a:pt x="114" y="40"/>
                    </a:cubicBezTo>
                    <a:cubicBezTo>
                      <a:pt x="125" y="45"/>
                      <a:pt x="150" y="55"/>
                      <a:pt x="157" y="65"/>
                    </a:cubicBezTo>
                    <a:cubicBezTo>
                      <a:pt x="163" y="74"/>
                      <a:pt x="160" y="97"/>
                      <a:pt x="163" y="107"/>
                    </a:cubicBezTo>
                    <a:cubicBezTo>
                      <a:pt x="166" y="122"/>
                      <a:pt x="170" y="153"/>
                      <a:pt x="178" y="165"/>
                    </a:cubicBezTo>
                    <a:cubicBezTo>
                      <a:pt x="182" y="171"/>
                      <a:pt x="199" y="184"/>
                      <a:pt x="199" y="184"/>
                    </a:cubicBezTo>
                    <a:cubicBezTo>
                      <a:pt x="184" y="214"/>
                      <a:pt x="184" y="214"/>
                      <a:pt x="184" y="214"/>
                    </a:cubicBezTo>
                    <a:cubicBezTo>
                      <a:pt x="184" y="214"/>
                      <a:pt x="167" y="210"/>
                      <a:pt x="163" y="206"/>
                    </a:cubicBezTo>
                    <a:cubicBezTo>
                      <a:pt x="153" y="199"/>
                      <a:pt x="139" y="180"/>
                      <a:pt x="137" y="168"/>
                    </a:cubicBezTo>
                    <a:cubicBezTo>
                      <a:pt x="135" y="160"/>
                      <a:pt x="143" y="143"/>
                      <a:pt x="141" y="135"/>
                    </a:cubicBezTo>
                    <a:cubicBezTo>
                      <a:pt x="139" y="126"/>
                      <a:pt x="129" y="103"/>
                      <a:pt x="120" y="104"/>
                    </a:cubicBezTo>
                    <a:cubicBezTo>
                      <a:pt x="113" y="105"/>
                      <a:pt x="116" y="126"/>
                      <a:pt x="111" y="132"/>
                    </a:cubicBezTo>
                    <a:cubicBezTo>
                      <a:pt x="105" y="138"/>
                      <a:pt x="85" y="140"/>
                      <a:pt x="80" y="147"/>
                    </a:cubicBezTo>
                    <a:cubicBezTo>
                      <a:pt x="75" y="155"/>
                      <a:pt x="85" y="180"/>
                      <a:pt x="77" y="187"/>
                    </a:cubicBezTo>
                    <a:cubicBezTo>
                      <a:pt x="69" y="193"/>
                      <a:pt x="38" y="180"/>
                      <a:pt x="38" y="180"/>
                    </a:cubicBezTo>
                    <a:cubicBezTo>
                      <a:pt x="38" y="180"/>
                      <a:pt x="49" y="104"/>
                      <a:pt x="35" y="86"/>
                    </a:cubicBezTo>
                    <a:cubicBezTo>
                      <a:pt x="31" y="81"/>
                      <a:pt x="13" y="85"/>
                      <a:pt x="10" y="80"/>
                    </a:cubicBezTo>
                    <a:cubicBezTo>
                      <a:pt x="0" y="63"/>
                      <a:pt x="16" y="10"/>
                      <a:pt x="35" y="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71">
                <a:extLst>
                  <a:ext uri="{FF2B5EF4-FFF2-40B4-BE49-F238E27FC236}">
                    <a16:creationId xmlns:a16="http://schemas.microsoft.com/office/drawing/2014/main" id="{40D4755F-936C-9988-747F-77B1E98ED0C1}"/>
                  </a:ext>
                </a:extLst>
              </p:cNvPr>
              <p:cNvSpPr>
                <a:spLocks/>
              </p:cNvSpPr>
              <p:nvPr/>
            </p:nvSpPr>
            <p:spPr bwMode="auto">
              <a:xfrm>
                <a:off x="6284913" y="1495426"/>
                <a:ext cx="92075" cy="71438"/>
              </a:xfrm>
              <a:custGeom>
                <a:avLst/>
                <a:gdLst>
                  <a:gd name="T0" fmla="*/ 126 w 133"/>
                  <a:gd name="T1" fmla="*/ 36 h 103"/>
                  <a:gd name="T2" fmla="*/ 132 w 133"/>
                  <a:gd name="T3" fmla="*/ 66 h 103"/>
                  <a:gd name="T4" fmla="*/ 117 w 133"/>
                  <a:gd name="T5" fmla="*/ 94 h 103"/>
                  <a:gd name="T6" fmla="*/ 71 w 133"/>
                  <a:gd name="T7" fmla="*/ 103 h 103"/>
                  <a:gd name="T8" fmla="*/ 16 w 133"/>
                  <a:gd name="T9" fmla="*/ 97 h 103"/>
                  <a:gd name="T10" fmla="*/ 1 w 133"/>
                  <a:gd name="T11" fmla="*/ 78 h 103"/>
                  <a:gd name="T12" fmla="*/ 16 w 133"/>
                  <a:gd name="T13" fmla="*/ 45 h 103"/>
                  <a:gd name="T14" fmla="*/ 32 w 133"/>
                  <a:gd name="T15" fmla="*/ 20 h 103"/>
                  <a:gd name="T16" fmla="*/ 59 w 133"/>
                  <a:gd name="T17" fmla="*/ 2 h 103"/>
                  <a:gd name="T18" fmla="*/ 68 w 133"/>
                  <a:gd name="T19" fmla="*/ 20 h 103"/>
                  <a:gd name="T20" fmla="*/ 83 w 133"/>
                  <a:gd name="T21" fmla="*/ 27 h 103"/>
                  <a:gd name="T22" fmla="*/ 102 w 133"/>
                  <a:gd name="T23" fmla="*/ 27 h 103"/>
                  <a:gd name="T24" fmla="*/ 126 w 133"/>
                  <a:gd name="T25" fmla="*/ 3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03">
                    <a:moveTo>
                      <a:pt x="126" y="36"/>
                    </a:moveTo>
                    <a:cubicBezTo>
                      <a:pt x="131" y="42"/>
                      <a:pt x="133" y="58"/>
                      <a:pt x="132" y="66"/>
                    </a:cubicBezTo>
                    <a:cubicBezTo>
                      <a:pt x="131" y="74"/>
                      <a:pt x="123" y="89"/>
                      <a:pt x="117" y="94"/>
                    </a:cubicBezTo>
                    <a:cubicBezTo>
                      <a:pt x="108" y="100"/>
                      <a:pt x="83" y="102"/>
                      <a:pt x="71" y="103"/>
                    </a:cubicBezTo>
                    <a:cubicBezTo>
                      <a:pt x="57" y="103"/>
                      <a:pt x="28" y="103"/>
                      <a:pt x="16" y="97"/>
                    </a:cubicBezTo>
                    <a:cubicBezTo>
                      <a:pt x="11" y="94"/>
                      <a:pt x="2" y="84"/>
                      <a:pt x="1" y="78"/>
                    </a:cubicBezTo>
                    <a:cubicBezTo>
                      <a:pt x="0" y="69"/>
                      <a:pt x="12" y="53"/>
                      <a:pt x="16" y="45"/>
                    </a:cubicBezTo>
                    <a:cubicBezTo>
                      <a:pt x="20" y="38"/>
                      <a:pt x="27" y="26"/>
                      <a:pt x="32" y="20"/>
                    </a:cubicBezTo>
                    <a:cubicBezTo>
                      <a:pt x="37" y="15"/>
                      <a:pt x="51" y="0"/>
                      <a:pt x="59" y="2"/>
                    </a:cubicBezTo>
                    <a:cubicBezTo>
                      <a:pt x="64" y="4"/>
                      <a:pt x="64" y="17"/>
                      <a:pt x="68" y="20"/>
                    </a:cubicBezTo>
                    <a:cubicBezTo>
                      <a:pt x="71" y="23"/>
                      <a:pt x="79" y="26"/>
                      <a:pt x="83" y="27"/>
                    </a:cubicBezTo>
                    <a:cubicBezTo>
                      <a:pt x="88" y="27"/>
                      <a:pt x="97" y="26"/>
                      <a:pt x="102" y="27"/>
                    </a:cubicBezTo>
                    <a:cubicBezTo>
                      <a:pt x="108" y="28"/>
                      <a:pt x="122" y="31"/>
                      <a:pt x="126" y="3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72">
                <a:extLst>
                  <a:ext uri="{FF2B5EF4-FFF2-40B4-BE49-F238E27FC236}">
                    <a16:creationId xmlns:a16="http://schemas.microsoft.com/office/drawing/2014/main" id="{38F8B32D-F2DA-8DCE-F98E-82FCE3CDA6E0}"/>
                  </a:ext>
                </a:extLst>
              </p:cNvPr>
              <p:cNvSpPr>
                <a:spLocks/>
              </p:cNvSpPr>
              <p:nvPr/>
            </p:nvSpPr>
            <p:spPr bwMode="auto">
              <a:xfrm>
                <a:off x="6161088" y="1465263"/>
                <a:ext cx="114300" cy="71438"/>
              </a:xfrm>
              <a:custGeom>
                <a:avLst/>
                <a:gdLst>
                  <a:gd name="T0" fmla="*/ 159 w 165"/>
                  <a:gd name="T1" fmla="*/ 64 h 105"/>
                  <a:gd name="T2" fmla="*/ 162 w 165"/>
                  <a:gd name="T3" fmla="*/ 89 h 105"/>
                  <a:gd name="T4" fmla="*/ 107 w 165"/>
                  <a:gd name="T5" fmla="*/ 104 h 105"/>
                  <a:gd name="T6" fmla="*/ 55 w 165"/>
                  <a:gd name="T7" fmla="*/ 83 h 105"/>
                  <a:gd name="T8" fmla="*/ 3 w 165"/>
                  <a:gd name="T9" fmla="*/ 64 h 105"/>
                  <a:gd name="T10" fmla="*/ 12 w 165"/>
                  <a:gd name="T11" fmla="*/ 40 h 105"/>
                  <a:gd name="T12" fmla="*/ 46 w 165"/>
                  <a:gd name="T13" fmla="*/ 37 h 105"/>
                  <a:gd name="T14" fmla="*/ 64 w 165"/>
                  <a:gd name="T15" fmla="*/ 7 h 105"/>
                  <a:gd name="T16" fmla="*/ 92 w 165"/>
                  <a:gd name="T17" fmla="*/ 1 h 105"/>
                  <a:gd name="T18" fmla="*/ 119 w 165"/>
                  <a:gd name="T19" fmla="*/ 10 h 105"/>
                  <a:gd name="T20" fmla="*/ 140 w 165"/>
                  <a:gd name="T21" fmla="*/ 43 h 105"/>
                  <a:gd name="T22" fmla="*/ 140 w 165"/>
                  <a:gd name="T23" fmla="*/ 68 h 105"/>
                  <a:gd name="T24" fmla="*/ 159 w 165"/>
                  <a:gd name="T25" fmla="*/ 6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105">
                    <a:moveTo>
                      <a:pt x="159" y="64"/>
                    </a:moveTo>
                    <a:cubicBezTo>
                      <a:pt x="164" y="68"/>
                      <a:pt x="165" y="84"/>
                      <a:pt x="162" y="89"/>
                    </a:cubicBezTo>
                    <a:cubicBezTo>
                      <a:pt x="154" y="101"/>
                      <a:pt x="121" y="105"/>
                      <a:pt x="107" y="104"/>
                    </a:cubicBezTo>
                    <a:cubicBezTo>
                      <a:pt x="93" y="103"/>
                      <a:pt x="68" y="88"/>
                      <a:pt x="55" y="83"/>
                    </a:cubicBezTo>
                    <a:cubicBezTo>
                      <a:pt x="42" y="78"/>
                      <a:pt x="9" y="77"/>
                      <a:pt x="3" y="64"/>
                    </a:cubicBezTo>
                    <a:cubicBezTo>
                      <a:pt x="0" y="59"/>
                      <a:pt x="7" y="44"/>
                      <a:pt x="12" y="40"/>
                    </a:cubicBezTo>
                    <a:cubicBezTo>
                      <a:pt x="19" y="35"/>
                      <a:pt x="39" y="42"/>
                      <a:pt x="46" y="37"/>
                    </a:cubicBezTo>
                    <a:cubicBezTo>
                      <a:pt x="53" y="32"/>
                      <a:pt x="57" y="12"/>
                      <a:pt x="64" y="7"/>
                    </a:cubicBezTo>
                    <a:cubicBezTo>
                      <a:pt x="70" y="3"/>
                      <a:pt x="85" y="0"/>
                      <a:pt x="92" y="1"/>
                    </a:cubicBezTo>
                    <a:cubicBezTo>
                      <a:pt x="99" y="1"/>
                      <a:pt x="113" y="5"/>
                      <a:pt x="119" y="10"/>
                    </a:cubicBezTo>
                    <a:cubicBezTo>
                      <a:pt x="127" y="16"/>
                      <a:pt x="138" y="34"/>
                      <a:pt x="140" y="43"/>
                    </a:cubicBezTo>
                    <a:cubicBezTo>
                      <a:pt x="142" y="49"/>
                      <a:pt x="136" y="64"/>
                      <a:pt x="140" y="68"/>
                    </a:cubicBezTo>
                    <a:cubicBezTo>
                      <a:pt x="144" y="71"/>
                      <a:pt x="155" y="62"/>
                      <a:pt x="159" y="6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73">
                <a:extLst>
                  <a:ext uri="{FF2B5EF4-FFF2-40B4-BE49-F238E27FC236}">
                    <a16:creationId xmlns:a16="http://schemas.microsoft.com/office/drawing/2014/main" id="{F1017990-EEFB-D2CF-561F-6CEA85ED21AC}"/>
                  </a:ext>
                </a:extLst>
              </p:cNvPr>
              <p:cNvSpPr>
                <a:spLocks/>
              </p:cNvSpPr>
              <p:nvPr/>
            </p:nvSpPr>
            <p:spPr bwMode="auto">
              <a:xfrm>
                <a:off x="6175375" y="3286126"/>
                <a:ext cx="203200" cy="109538"/>
              </a:xfrm>
              <a:custGeom>
                <a:avLst/>
                <a:gdLst>
                  <a:gd name="T0" fmla="*/ 39 w 295"/>
                  <a:gd name="T1" fmla="*/ 4 h 159"/>
                  <a:gd name="T2" fmla="*/ 70 w 295"/>
                  <a:gd name="T3" fmla="*/ 33 h 159"/>
                  <a:gd name="T4" fmla="*/ 107 w 295"/>
                  <a:gd name="T5" fmla="*/ 50 h 159"/>
                  <a:gd name="T6" fmla="*/ 118 w 295"/>
                  <a:gd name="T7" fmla="*/ 26 h 159"/>
                  <a:gd name="T8" fmla="*/ 122 w 295"/>
                  <a:gd name="T9" fmla="*/ 65 h 159"/>
                  <a:gd name="T10" fmla="*/ 149 w 295"/>
                  <a:gd name="T11" fmla="*/ 81 h 159"/>
                  <a:gd name="T12" fmla="*/ 184 w 295"/>
                  <a:gd name="T13" fmla="*/ 99 h 159"/>
                  <a:gd name="T14" fmla="*/ 262 w 295"/>
                  <a:gd name="T15" fmla="*/ 105 h 159"/>
                  <a:gd name="T16" fmla="*/ 295 w 295"/>
                  <a:gd name="T17" fmla="*/ 117 h 159"/>
                  <a:gd name="T18" fmla="*/ 277 w 295"/>
                  <a:gd name="T19" fmla="*/ 154 h 159"/>
                  <a:gd name="T20" fmla="*/ 243 w 295"/>
                  <a:gd name="T21" fmla="*/ 154 h 159"/>
                  <a:gd name="T22" fmla="*/ 204 w 295"/>
                  <a:gd name="T23" fmla="*/ 157 h 159"/>
                  <a:gd name="T24" fmla="*/ 173 w 295"/>
                  <a:gd name="T25" fmla="*/ 139 h 159"/>
                  <a:gd name="T26" fmla="*/ 131 w 295"/>
                  <a:gd name="T27" fmla="*/ 129 h 159"/>
                  <a:gd name="T28" fmla="*/ 76 w 295"/>
                  <a:gd name="T29" fmla="*/ 108 h 159"/>
                  <a:gd name="T30" fmla="*/ 33 w 295"/>
                  <a:gd name="T31" fmla="*/ 96 h 159"/>
                  <a:gd name="T32" fmla="*/ 6 w 295"/>
                  <a:gd name="T33" fmla="*/ 63 h 159"/>
                  <a:gd name="T34" fmla="*/ 0 w 295"/>
                  <a:gd name="T35" fmla="*/ 2 h 159"/>
                  <a:gd name="T36" fmla="*/ 39 w 295"/>
                  <a:gd name="T37" fmla="*/ 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 h="159">
                    <a:moveTo>
                      <a:pt x="39" y="4"/>
                    </a:moveTo>
                    <a:cubicBezTo>
                      <a:pt x="49" y="8"/>
                      <a:pt x="61" y="27"/>
                      <a:pt x="70" y="33"/>
                    </a:cubicBezTo>
                    <a:cubicBezTo>
                      <a:pt x="78" y="39"/>
                      <a:pt x="97" y="54"/>
                      <a:pt x="107" y="50"/>
                    </a:cubicBezTo>
                    <a:cubicBezTo>
                      <a:pt x="113" y="48"/>
                      <a:pt x="112" y="25"/>
                      <a:pt x="118" y="26"/>
                    </a:cubicBezTo>
                    <a:cubicBezTo>
                      <a:pt x="128" y="28"/>
                      <a:pt x="116" y="57"/>
                      <a:pt x="122" y="65"/>
                    </a:cubicBezTo>
                    <a:cubicBezTo>
                      <a:pt x="126" y="72"/>
                      <a:pt x="142" y="77"/>
                      <a:pt x="149" y="81"/>
                    </a:cubicBezTo>
                    <a:cubicBezTo>
                      <a:pt x="158" y="86"/>
                      <a:pt x="175" y="97"/>
                      <a:pt x="184" y="99"/>
                    </a:cubicBezTo>
                    <a:cubicBezTo>
                      <a:pt x="203" y="105"/>
                      <a:pt x="243" y="101"/>
                      <a:pt x="262" y="105"/>
                    </a:cubicBezTo>
                    <a:cubicBezTo>
                      <a:pt x="271" y="107"/>
                      <a:pt x="295" y="117"/>
                      <a:pt x="295" y="117"/>
                    </a:cubicBezTo>
                    <a:cubicBezTo>
                      <a:pt x="295" y="117"/>
                      <a:pt x="286" y="148"/>
                      <a:pt x="277" y="154"/>
                    </a:cubicBezTo>
                    <a:cubicBezTo>
                      <a:pt x="270" y="158"/>
                      <a:pt x="252" y="153"/>
                      <a:pt x="243" y="154"/>
                    </a:cubicBezTo>
                    <a:cubicBezTo>
                      <a:pt x="234" y="154"/>
                      <a:pt x="213" y="159"/>
                      <a:pt x="204" y="157"/>
                    </a:cubicBezTo>
                    <a:cubicBezTo>
                      <a:pt x="195" y="155"/>
                      <a:pt x="182" y="142"/>
                      <a:pt x="173" y="139"/>
                    </a:cubicBezTo>
                    <a:cubicBezTo>
                      <a:pt x="163" y="135"/>
                      <a:pt x="141" y="133"/>
                      <a:pt x="131" y="129"/>
                    </a:cubicBezTo>
                    <a:cubicBezTo>
                      <a:pt x="116" y="125"/>
                      <a:pt x="90" y="113"/>
                      <a:pt x="76" y="108"/>
                    </a:cubicBezTo>
                    <a:cubicBezTo>
                      <a:pt x="65" y="105"/>
                      <a:pt x="42" y="102"/>
                      <a:pt x="33" y="96"/>
                    </a:cubicBezTo>
                    <a:cubicBezTo>
                      <a:pt x="24" y="90"/>
                      <a:pt x="10" y="73"/>
                      <a:pt x="6" y="63"/>
                    </a:cubicBezTo>
                    <a:cubicBezTo>
                      <a:pt x="0" y="48"/>
                      <a:pt x="0" y="2"/>
                      <a:pt x="0" y="2"/>
                    </a:cubicBezTo>
                    <a:cubicBezTo>
                      <a:pt x="0" y="2"/>
                      <a:pt x="30" y="0"/>
                      <a:pt x="39" y="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74">
                <a:extLst>
                  <a:ext uri="{FF2B5EF4-FFF2-40B4-BE49-F238E27FC236}">
                    <a16:creationId xmlns:a16="http://schemas.microsoft.com/office/drawing/2014/main" id="{A7F67943-C6FF-3639-2635-684464D78348}"/>
                  </a:ext>
                </a:extLst>
              </p:cNvPr>
              <p:cNvSpPr>
                <a:spLocks/>
              </p:cNvSpPr>
              <p:nvPr/>
            </p:nvSpPr>
            <p:spPr bwMode="auto">
              <a:xfrm>
                <a:off x="6189663" y="3868738"/>
                <a:ext cx="58738" cy="104775"/>
              </a:xfrm>
              <a:custGeom>
                <a:avLst/>
                <a:gdLst>
                  <a:gd name="T0" fmla="*/ 73 w 87"/>
                  <a:gd name="T1" fmla="*/ 51 h 154"/>
                  <a:gd name="T2" fmla="*/ 73 w 87"/>
                  <a:gd name="T3" fmla="*/ 139 h 154"/>
                  <a:gd name="T4" fmla="*/ 24 w 87"/>
                  <a:gd name="T5" fmla="*/ 148 h 154"/>
                  <a:gd name="T6" fmla="*/ 3 w 87"/>
                  <a:gd name="T7" fmla="*/ 99 h 154"/>
                  <a:gd name="T8" fmla="*/ 6 w 87"/>
                  <a:gd name="T9" fmla="*/ 44 h 154"/>
                  <a:gd name="T10" fmla="*/ 27 w 87"/>
                  <a:gd name="T11" fmla="*/ 2 h 154"/>
                  <a:gd name="T12" fmla="*/ 58 w 87"/>
                  <a:gd name="T13" fmla="*/ 29 h 154"/>
                  <a:gd name="T14" fmla="*/ 73 w 87"/>
                  <a:gd name="T15" fmla="*/ 51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54">
                    <a:moveTo>
                      <a:pt x="73" y="51"/>
                    </a:moveTo>
                    <a:cubicBezTo>
                      <a:pt x="80" y="72"/>
                      <a:pt x="87" y="122"/>
                      <a:pt x="73" y="139"/>
                    </a:cubicBezTo>
                    <a:cubicBezTo>
                      <a:pt x="65" y="148"/>
                      <a:pt x="35" y="154"/>
                      <a:pt x="24" y="148"/>
                    </a:cubicBezTo>
                    <a:cubicBezTo>
                      <a:pt x="12" y="142"/>
                      <a:pt x="5" y="112"/>
                      <a:pt x="3" y="99"/>
                    </a:cubicBezTo>
                    <a:cubicBezTo>
                      <a:pt x="0" y="86"/>
                      <a:pt x="2" y="58"/>
                      <a:pt x="6" y="44"/>
                    </a:cubicBezTo>
                    <a:cubicBezTo>
                      <a:pt x="9" y="33"/>
                      <a:pt x="15" y="4"/>
                      <a:pt x="27" y="2"/>
                    </a:cubicBezTo>
                    <a:cubicBezTo>
                      <a:pt x="37" y="0"/>
                      <a:pt x="51" y="22"/>
                      <a:pt x="58" y="29"/>
                    </a:cubicBezTo>
                    <a:cubicBezTo>
                      <a:pt x="62" y="34"/>
                      <a:pt x="71" y="44"/>
                      <a:pt x="73" y="5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75">
                <a:extLst>
                  <a:ext uri="{FF2B5EF4-FFF2-40B4-BE49-F238E27FC236}">
                    <a16:creationId xmlns:a16="http://schemas.microsoft.com/office/drawing/2014/main" id="{5860BB7D-C930-1F1D-625E-3AE24A927DEC}"/>
                  </a:ext>
                </a:extLst>
              </p:cNvPr>
              <p:cNvSpPr>
                <a:spLocks/>
              </p:cNvSpPr>
              <p:nvPr/>
            </p:nvSpPr>
            <p:spPr bwMode="auto">
              <a:xfrm>
                <a:off x="6084888" y="1401763"/>
                <a:ext cx="119063" cy="87313"/>
              </a:xfrm>
              <a:custGeom>
                <a:avLst/>
                <a:gdLst>
                  <a:gd name="T0" fmla="*/ 157 w 172"/>
                  <a:gd name="T1" fmla="*/ 28 h 126"/>
                  <a:gd name="T2" fmla="*/ 166 w 172"/>
                  <a:gd name="T3" fmla="*/ 79 h 126"/>
                  <a:gd name="T4" fmla="*/ 120 w 172"/>
                  <a:gd name="T5" fmla="*/ 101 h 126"/>
                  <a:gd name="T6" fmla="*/ 65 w 172"/>
                  <a:gd name="T7" fmla="*/ 125 h 126"/>
                  <a:gd name="T8" fmla="*/ 23 w 172"/>
                  <a:gd name="T9" fmla="*/ 98 h 126"/>
                  <a:gd name="T10" fmla="*/ 1 w 172"/>
                  <a:gd name="T11" fmla="*/ 67 h 126"/>
                  <a:gd name="T12" fmla="*/ 29 w 172"/>
                  <a:gd name="T13" fmla="*/ 46 h 126"/>
                  <a:gd name="T14" fmla="*/ 56 w 172"/>
                  <a:gd name="T15" fmla="*/ 43 h 126"/>
                  <a:gd name="T16" fmla="*/ 84 w 172"/>
                  <a:gd name="T17" fmla="*/ 18 h 126"/>
                  <a:gd name="T18" fmla="*/ 111 w 172"/>
                  <a:gd name="T19" fmla="*/ 0 h 126"/>
                  <a:gd name="T20" fmla="*/ 157 w 172"/>
                  <a:gd name="T21" fmla="*/ 2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126">
                    <a:moveTo>
                      <a:pt x="157" y="28"/>
                    </a:moveTo>
                    <a:cubicBezTo>
                      <a:pt x="164" y="38"/>
                      <a:pt x="172" y="68"/>
                      <a:pt x="166" y="79"/>
                    </a:cubicBezTo>
                    <a:cubicBezTo>
                      <a:pt x="160" y="91"/>
                      <a:pt x="132" y="95"/>
                      <a:pt x="120" y="101"/>
                    </a:cubicBezTo>
                    <a:cubicBezTo>
                      <a:pt x="107" y="107"/>
                      <a:pt x="80" y="126"/>
                      <a:pt x="65" y="125"/>
                    </a:cubicBezTo>
                    <a:cubicBezTo>
                      <a:pt x="53" y="124"/>
                      <a:pt x="32" y="106"/>
                      <a:pt x="23" y="98"/>
                    </a:cubicBezTo>
                    <a:cubicBezTo>
                      <a:pt x="16" y="91"/>
                      <a:pt x="0" y="76"/>
                      <a:pt x="1" y="67"/>
                    </a:cubicBezTo>
                    <a:cubicBezTo>
                      <a:pt x="2" y="59"/>
                      <a:pt x="21" y="49"/>
                      <a:pt x="29" y="46"/>
                    </a:cubicBezTo>
                    <a:cubicBezTo>
                      <a:pt x="35" y="43"/>
                      <a:pt x="50" y="46"/>
                      <a:pt x="56" y="43"/>
                    </a:cubicBezTo>
                    <a:cubicBezTo>
                      <a:pt x="65" y="39"/>
                      <a:pt x="76" y="24"/>
                      <a:pt x="84" y="18"/>
                    </a:cubicBezTo>
                    <a:cubicBezTo>
                      <a:pt x="90" y="13"/>
                      <a:pt x="103" y="0"/>
                      <a:pt x="111" y="0"/>
                    </a:cubicBezTo>
                    <a:cubicBezTo>
                      <a:pt x="124" y="0"/>
                      <a:pt x="149" y="17"/>
                      <a:pt x="157" y="2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76">
                <a:extLst>
                  <a:ext uri="{FF2B5EF4-FFF2-40B4-BE49-F238E27FC236}">
                    <a16:creationId xmlns:a16="http://schemas.microsoft.com/office/drawing/2014/main" id="{DACEFE12-D792-785D-E943-254D3F49A275}"/>
                  </a:ext>
                </a:extLst>
              </p:cNvPr>
              <p:cNvSpPr>
                <a:spLocks/>
              </p:cNvSpPr>
              <p:nvPr/>
            </p:nvSpPr>
            <p:spPr bwMode="auto">
              <a:xfrm>
                <a:off x="5973763" y="3114676"/>
                <a:ext cx="12700" cy="4763"/>
              </a:xfrm>
              <a:custGeom>
                <a:avLst/>
                <a:gdLst>
                  <a:gd name="T0" fmla="*/ 20 w 20"/>
                  <a:gd name="T1" fmla="*/ 6 h 6"/>
                  <a:gd name="T2" fmla="*/ 10 w 20"/>
                  <a:gd name="T3" fmla="*/ 3 h 6"/>
                  <a:gd name="T4" fmla="*/ 0 w 20"/>
                  <a:gd name="T5" fmla="*/ 0 h 6"/>
                  <a:gd name="T6" fmla="*/ 20 w 20"/>
                  <a:gd name="T7" fmla="*/ 6 h 6"/>
                </a:gdLst>
                <a:ahLst/>
                <a:cxnLst>
                  <a:cxn ang="0">
                    <a:pos x="T0" y="T1"/>
                  </a:cxn>
                  <a:cxn ang="0">
                    <a:pos x="T2" y="T3"/>
                  </a:cxn>
                  <a:cxn ang="0">
                    <a:pos x="T4" y="T5"/>
                  </a:cxn>
                  <a:cxn ang="0">
                    <a:pos x="T6" y="T7"/>
                  </a:cxn>
                </a:cxnLst>
                <a:rect l="0" t="0" r="r" b="b"/>
                <a:pathLst>
                  <a:path w="20" h="6">
                    <a:moveTo>
                      <a:pt x="20" y="6"/>
                    </a:moveTo>
                    <a:cubicBezTo>
                      <a:pt x="17" y="5"/>
                      <a:pt x="14" y="4"/>
                      <a:pt x="10" y="3"/>
                    </a:cubicBezTo>
                    <a:cubicBezTo>
                      <a:pt x="6" y="1"/>
                      <a:pt x="2" y="0"/>
                      <a:pt x="0" y="0"/>
                    </a:cubicBezTo>
                    <a:cubicBezTo>
                      <a:pt x="5" y="0"/>
                      <a:pt x="14" y="4"/>
                      <a:pt x="20" y="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77">
                <a:extLst>
                  <a:ext uri="{FF2B5EF4-FFF2-40B4-BE49-F238E27FC236}">
                    <a16:creationId xmlns:a16="http://schemas.microsoft.com/office/drawing/2014/main" id="{918D1274-F3B3-D7C1-774C-A3AB2ACC6B55}"/>
                  </a:ext>
                </a:extLst>
              </p:cNvPr>
              <p:cNvSpPr>
                <a:spLocks/>
              </p:cNvSpPr>
              <p:nvPr/>
            </p:nvSpPr>
            <p:spPr bwMode="auto">
              <a:xfrm>
                <a:off x="5743575" y="3114676"/>
                <a:ext cx="300038" cy="355600"/>
              </a:xfrm>
              <a:custGeom>
                <a:avLst/>
                <a:gdLst>
                  <a:gd name="T0" fmla="*/ 37 w 435"/>
                  <a:gd name="T1" fmla="*/ 356 h 517"/>
                  <a:gd name="T2" fmla="*/ 9 w 435"/>
                  <a:gd name="T3" fmla="*/ 353 h 517"/>
                  <a:gd name="T4" fmla="*/ 0 w 435"/>
                  <a:gd name="T5" fmla="*/ 314 h 517"/>
                  <a:gd name="T6" fmla="*/ 15 w 435"/>
                  <a:gd name="T7" fmla="*/ 283 h 517"/>
                  <a:gd name="T8" fmla="*/ 116 w 435"/>
                  <a:gd name="T9" fmla="*/ 274 h 517"/>
                  <a:gd name="T10" fmla="*/ 131 w 435"/>
                  <a:gd name="T11" fmla="*/ 237 h 517"/>
                  <a:gd name="T12" fmla="*/ 159 w 435"/>
                  <a:gd name="T13" fmla="*/ 216 h 517"/>
                  <a:gd name="T14" fmla="*/ 198 w 435"/>
                  <a:gd name="T15" fmla="*/ 192 h 517"/>
                  <a:gd name="T16" fmla="*/ 201 w 435"/>
                  <a:gd name="T17" fmla="*/ 191 h 517"/>
                  <a:gd name="T18" fmla="*/ 229 w 435"/>
                  <a:gd name="T19" fmla="*/ 189 h 517"/>
                  <a:gd name="T20" fmla="*/ 235 w 435"/>
                  <a:gd name="T21" fmla="*/ 154 h 517"/>
                  <a:gd name="T22" fmla="*/ 238 w 435"/>
                  <a:gd name="T23" fmla="*/ 146 h 517"/>
                  <a:gd name="T24" fmla="*/ 262 w 435"/>
                  <a:gd name="T25" fmla="*/ 131 h 517"/>
                  <a:gd name="T26" fmla="*/ 278 w 435"/>
                  <a:gd name="T27" fmla="*/ 94 h 517"/>
                  <a:gd name="T28" fmla="*/ 291 w 435"/>
                  <a:gd name="T29" fmla="*/ 51 h 517"/>
                  <a:gd name="T30" fmla="*/ 299 w 435"/>
                  <a:gd name="T31" fmla="*/ 12 h 517"/>
                  <a:gd name="T32" fmla="*/ 300 w 435"/>
                  <a:gd name="T33" fmla="*/ 11 h 517"/>
                  <a:gd name="T34" fmla="*/ 333 w 435"/>
                  <a:gd name="T35" fmla="*/ 0 h 517"/>
                  <a:gd name="T36" fmla="*/ 343 w 435"/>
                  <a:gd name="T37" fmla="*/ 3 h 517"/>
                  <a:gd name="T38" fmla="*/ 353 w 435"/>
                  <a:gd name="T39" fmla="*/ 6 h 517"/>
                  <a:gd name="T40" fmla="*/ 354 w 435"/>
                  <a:gd name="T41" fmla="*/ 6 h 517"/>
                  <a:gd name="T42" fmla="*/ 384 w 435"/>
                  <a:gd name="T43" fmla="*/ 22 h 517"/>
                  <a:gd name="T44" fmla="*/ 378 w 435"/>
                  <a:gd name="T45" fmla="*/ 55 h 517"/>
                  <a:gd name="T46" fmla="*/ 397 w 435"/>
                  <a:gd name="T47" fmla="*/ 79 h 517"/>
                  <a:gd name="T48" fmla="*/ 393 w 435"/>
                  <a:gd name="T49" fmla="*/ 128 h 517"/>
                  <a:gd name="T50" fmla="*/ 427 w 435"/>
                  <a:gd name="T51" fmla="*/ 152 h 517"/>
                  <a:gd name="T52" fmla="*/ 427 w 435"/>
                  <a:gd name="T53" fmla="*/ 152 h 517"/>
                  <a:gd name="T54" fmla="*/ 430 w 435"/>
                  <a:gd name="T55" fmla="*/ 207 h 517"/>
                  <a:gd name="T56" fmla="*/ 406 w 435"/>
                  <a:gd name="T57" fmla="*/ 231 h 517"/>
                  <a:gd name="T58" fmla="*/ 394 w 435"/>
                  <a:gd name="T59" fmla="*/ 265 h 517"/>
                  <a:gd name="T60" fmla="*/ 354 w 435"/>
                  <a:gd name="T61" fmla="*/ 298 h 517"/>
                  <a:gd name="T62" fmla="*/ 351 w 435"/>
                  <a:gd name="T63" fmla="*/ 326 h 517"/>
                  <a:gd name="T64" fmla="*/ 342 w 435"/>
                  <a:gd name="T65" fmla="*/ 350 h 517"/>
                  <a:gd name="T66" fmla="*/ 281 w 435"/>
                  <a:gd name="T67" fmla="*/ 329 h 517"/>
                  <a:gd name="T68" fmla="*/ 259 w 435"/>
                  <a:gd name="T69" fmla="*/ 350 h 517"/>
                  <a:gd name="T70" fmla="*/ 247 w 435"/>
                  <a:gd name="T71" fmla="*/ 387 h 517"/>
                  <a:gd name="T72" fmla="*/ 278 w 435"/>
                  <a:gd name="T73" fmla="*/ 417 h 517"/>
                  <a:gd name="T74" fmla="*/ 314 w 435"/>
                  <a:gd name="T75" fmla="*/ 466 h 517"/>
                  <a:gd name="T76" fmla="*/ 311 w 435"/>
                  <a:gd name="T77" fmla="*/ 496 h 517"/>
                  <a:gd name="T78" fmla="*/ 241 w 435"/>
                  <a:gd name="T79" fmla="*/ 496 h 517"/>
                  <a:gd name="T80" fmla="*/ 220 w 435"/>
                  <a:gd name="T81" fmla="*/ 517 h 517"/>
                  <a:gd name="T82" fmla="*/ 189 w 435"/>
                  <a:gd name="T83" fmla="*/ 496 h 517"/>
                  <a:gd name="T84" fmla="*/ 149 w 435"/>
                  <a:gd name="T85" fmla="*/ 469 h 517"/>
                  <a:gd name="T86" fmla="*/ 143 w 435"/>
                  <a:gd name="T87" fmla="*/ 438 h 517"/>
                  <a:gd name="T88" fmla="*/ 104 w 435"/>
                  <a:gd name="T89" fmla="*/ 454 h 517"/>
                  <a:gd name="T90" fmla="*/ 43 w 435"/>
                  <a:gd name="T91" fmla="*/ 454 h 517"/>
                  <a:gd name="T92" fmla="*/ 27 w 435"/>
                  <a:gd name="T93" fmla="*/ 423 h 517"/>
                  <a:gd name="T94" fmla="*/ 0 w 435"/>
                  <a:gd name="T95" fmla="*/ 414 h 517"/>
                  <a:gd name="T96" fmla="*/ 27 w 435"/>
                  <a:gd name="T97" fmla="*/ 405 h 517"/>
                  <a:gd name="T98" fmla="*/ 49 w 435"/>
                  <a:gd name="T99" fmla="*/ 378 h 517"/>
                  <a:gd name="T100" fmla="*/ 37 w 435"/>
                  <a:gd name="T101" fmla="*/ 35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5" h="517">
                    <a:moveTo>
                      <a:pt x="37" y="356"/>
                    </a:moveTo>
                    <a:cubicBezTo>
                      <a:pt x="31" y="352"/>
                      <a:pt x="14" y="358"/>
                      <a:pt x="9" y="353"/>
                    </a:cubicBezTo>
                    <a:cubicBezTo>
                      <a:pt x="1" y="346"/>
                      <a:pt x="0" y="314"/>
                      <a:pt x="0" y="314"/>
                    </a:cubicBezTo>
                    <a:cubicBezTo>
                      <a:pt x="0" y="314"/>
                      <a:pt x="8" y="288"/>
                      <a:pt x="15" y="283"/>
                    </a:cubicBezTo>
                    <a:cubicBezTo>
                      <a:pt x="36" y="269"/>
                      <a:pt x="96" y="289"/>
                      <a:pt x="116" y="274"/>
                    </a:cubicBezTo>
                    <a:cubicBezTo>
                      <a:pt x="124" y="268"/>
                      <a:pt x="125" y="245"/>
                      <a:pt x="131" y="237"/>
                    </a:cubicBezTo>
                    <a:cubicBezTo>
                      <a:pt x="136" y="231"/>
                      <a:pt x="151" y="221"/>
                      <a:pt x="159" y="216"/>
                    </a:cubicBezTo>
                    <a:cubicBezTo>
                      <a:pt x="168" y="210"/>
                      <a:pt x="187" y="196"/>
                      <a:pt x="198" y="192"/>
                    </a:cubicBezTo>
                    <a:cubicBezTo>
                      <a:pt x="199" y="192"/>
                      <a:pt x="200" y="191"/>
                      <a:pt x="201" y="191"/>
                    </a:cubicBezTo>
                    <a:cubicBezTo>
                      <a:pt x="210" y="190"/>
                      <a:pt x="224" y="193"/>
                      <a:pt x="229" y="189"/>
                    </a:cubicBezTo>
                    <a:cubicBezTo>
                      <a:pt x="235" y="183"/>
                      <a:pt x="233" y="166"/>
                      <a:pt x="235" y="154"/>
                    </a:cubicBezTo>
                    <a:cubicBezTo>
                      <a:pt x="236" y="151"/>
                      <a:pt x="237" y="148"/>
                      <a:pt x="238" y="146"/>
                    </a:cubicBezTo>
                    <a:cubicBezTo>
                      <a:pt x="242" y="140"/>
                      <a:pt x="258" y="136"/>
                      <a:pt x="262" y="131"/>
                    </a:cubicBezTo>
                    <a:cubicBezTo>
                      <a:pt x="269" y="123"/>
                      <a:pt x="274" y="104"/>
                      <a:pt x="278" y="94"/>
                    </a:cubicBezTo>
                    <a:cubicBezTo>
                      <a:pt x="282" y="84"/>
                      <a:pt x="289" y="63"/>
                      <a:pt x="291" y="51"/>
                    </a:cubicBezTo>
                    <a:cubicBezTo>
                      <a:pt x="292" y="42"/>
                      <a:pt x="293" y="20"/>
                      <a:pt x="299" y="12"/>
                    </a:cubicBezTo>
                    <a:cubicBezTo>
                      <a:pt x="299" y="12"/>
                      <a:pt x="300" y="11"/>
                      <a:pt x="300" y="11"/>
                    </a:cubicBezTo>
                    <a:cubicBezTo>
                      <a:pt x="307" y="5"/>
                      <a:pt x="324" y="2"/>
                      <a:pt x="333" y="0"/>
                    </a:cubicBezTo>
                    <a:cubicBezTo>
                      <a:pt x="335" y="0"/>
                      <a:pt x="339" y="1"/>
                      <a:pt x="343" y="3"/>
                    </a:cubicBezTo>
                    <a:cubicBezTo>
                      <a:pt x="347" y="4"/>
                      <a:pt x="350" y="5"/>
                      <a:pt x="353" y="6"/>
                    </a:cubicBezTo>
                    <a:cubicBezTo>
                      <a:pt x="353" y="6"/>
                      <a:pt x="354" y="6"/>
                      <a:pt x="354" y="6"/>
                    </a:cubicBezTo>
                    <a:cubicBezTo>
                      <a:pt x="361" y="9"/>
                      <a:pt x="381" y="20"/>
                      <a:pt x="384" y="22"/>
                    </a:cubicBezTo>
                    <a:cubicBezTo>
                      <a:pt x="384" y="23"/>
                      <a:pt x="376" y="47"/>
                      <a:pt x="378" y="55"/>
                    </a:cubicBezTo>
                    <a:cubicBezTo>
                      <a:pt x="380" y="62"/>
                      <a:pt x="394" y="72"/>
                      <a:pt x="397" y="79"/>
                    </a:cubicBezTo>
                    <a:cubicBezTo>
                      <a:pt x="400" y="91"/>
                      <a:pt x="388" y="117"/>
                      <a:pt x="393" y="128"/>
                    </a:cubicBezTo>
                    <a:cubicBezTo>
                      <a:pt x="398" y="137"/>
                      <a:pt x="427" y="152"/>
                      <a:pt x="427" y="152"/>
                    </a:cubicBezTo>
                    <a:cubicBezTo>
                      <a:pt x="427" y="152"/>
                      <a:pt x="427" y="152"/>
                      <a:pt x="427" y="152"/>
                    </a:cubicBezTo>
                    <a:cubicBezTo>
                      <a:pt x="428" y="154"/>
                      <a:pt x="435" y="195"/>
                      <a:pt x="430" y="207"/>
                    </a:cubicBezTo>
                    <a:cubicBezTo>
                      <a:pt x="427" y="215"/>
                      <a:pt x="410" y="224"/>
                      <a:pt x="406" y="231"/>
                    </a:cubicBezTo>
                    <a:cubicBezTo>
                      <a:pt x="401" y="239"/>
                      <a:pt x="399" y="258"/>
                      <a:pt x="394" y="265"/>
                    </a:cubicBezTo>
                    <a:cubicBezTo>
                      <a:pt x="386" y="275"/>
                      <a:pt x="360" y="287"/>
                      <a:pt x="354" y="298"/>
                    </a:cubicBezTo>
                    <a:cubicBezTo>
                      <a:pt x="351" y="304"/>
                      <a:pt x="352" y="319"/>
                      <a:pt x="351" y="326"/>
                    </a:cubicBezTo>
                    <a:cubicBezTo>
                      <a:pt x="349" y="332"/>
                      <a:pt x="348" y="347"/>
                      <a:pt x="342" y="350"/>
                    </a:cubicBezTo>
                    <a:cubicBezTo>
                      <a:pt x="327" y="357"/>
                      <a:pt x="296" y="325"/>
                      <a:pt x="281" y="329"/>
                    </a:cubicBezTo>
                    <a:cubicBezTo>
                      <a:pt x="273" y="330"/>
                      <a:pt x="263" y="344"/>
                      <a:pt x="259" y="350"/>
                    </a:cubicBezTo>
                    <a:cubicBezTo>
                      <a:pt x="254" y="358"/>
                      <a:pt x="245" y="377"/>
                      <a:pt x="247" y="387"/>
                    </a:cubicBezTo>
                    <a:cubicBezTo>
                      <a:pt x="250" y="397"/>
                      <a:pt x="271" y="409"/>
                      <a:pt x="278" y="417"/>
                    </a:cubicBezTo>
                    <a:cubicBezTo>
                      <a:pt x="288" y="429"/>
                      <a:pt x="310" y="451"/>
                      <a:pt x="314" y="466"/>
                    </a:cubicBezTo>
                    <a:cubicBezTo>
                      <a:pt x="316" y="473"/>
                      <a:pt x="317" y="491"/>
                      <a:pt x="311" y="496"/>
                    </a:cubicBezTo>
                    <a:cubicBezTo>
                      <a:pt x="298" y="508"/>
                      <a:pt x="257" y="489"/>
                      <a:pt x="241" y="496"/>
                    </a:cubicBezTo>
                    <a:cubicBezTo>
                      <a:pt x="234" y="499"/>
                      <a:pt x="220" y="517"/>
                      <a:pt x="220" y="517"/>
                    </a:cubicBezTo>
                    <a:cubicBezTo>
                      <a:pt x="220" y="517"/>
                      <a:pt x="197" y="501"/>
                      <a:pt x="189" y="496"/>
                    </a:cubicBezTo>
                    <a:cubicBezTo>
                      <a:pt x="179" y="489"/>
                      <a:pt x="156" y="479"/>
                      <a:pt x="149" y="469"/>
                    </a:cubicBezTo>
                    <a:cubicBezTo>
                      <a:pt x="145" y="462"/>
                      <a:pt x="150" y="442"/>
                      <a:pt x="143" y="438"/>
                    </a:cubicBezTo>
                    <a:cubicBezTo>
                      <a:pt x="134" y="433"/>
                      <a:pt x="114" y="452"/>
                      <a:pt x="104" y="454"/>
                    </a:cubicBezTo>
                    <a:cubicBezTo>
                      <a:pt x="89" y="456"/>
                      <a:pt x="56" y="462"/>
                      <a:pt x="43" y="454"/>
                    </a:cubicBezTo>
                    <a:cubicBezTo>
                      <a:pt x="35" y="449"/>
                      <a:pt x="34" y="429"/>
                      <a:pt x="27" y="423"/>
                    </a:cubicBezTo>
                    <a:cubicBezTo>
                      <a:pt x="22" y="418"/>
                      <a:pt x="0" y="414"/>
                      <a:pt x="0" y="414"/>
                    </a:cubicBezTo>
                    <a:cubicBezTo>
                      <a:pt x="0" y="414"/>
                      <a:pt x="21" y="409"/>
                      <a:pt x="27" y="405"/>
                    </a:cubicBezTo>
                    <a:cubicBezTo>
                      <a:pt x="35" y="400"/>
                      <a:pt x="48" y="386"/>
                      <a:pt x="49" y="378"/>
                    </a:cubicBezTo>
                    <a:cubicBezTo>
                      <a:pt x="49" y="371"/>
                      <a:pt x="42" y="360"/>
                      <a:pt x="37" y="35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78">
                <a:extLst>
                  <a:ext uri="{FF2B5EF4-FFF2-40B4-BE49-F238E27FC236}">
                    <a16:creationId xmlns:a16="http://schemas.microsoft.com/office/drawing/2014/main" id="{595BBAE1-2108-F326-9E73-CEAA5E17966D}"/>
                  </a:ext>
                </a:extLst>
              </p:cNvPr>
              <p:cNvSpPr>
                <a:spLocks/>
              </p:cNvSpPr>
              <p:nvPr/>
            </p:nvSpPr>
            <p:spPr bwMode="auto">
              <a:xfrm>
                <a:off x="5949950" y="3114676"/>
                <a:ext cx="23813" cy="7938"/>
              </a:xfrm>
              <a:custGeom>
                <a:avLst/>
                <a:gdLst>
                  <a:gd name="T0" fmla="*/ 33 w 33"/>
                  <a:gd name="T1" fmla="*/ 0 h 11"/>
                  <a:gd name="T2" fmla="*/ 0 w 33"/>
                  <a:gd name="T3" fmla="*/ 11 h 11"/>
                  <a:gd name="T4" fmla="*/ 33 w 33"/>
                  <a:gd name="T5" fmla="*/ 0 h 11"/>
                </a:gdLst>
                <a:ahLst/>
                <a:cxnLst>
                  <a:cxn ang="0">
                    <a:pos x="T0" y="T1"/>
                  </a:cxn>
                  <a:cxn ang="0">
                    <a:pos x="T2" y="T3"/>
                  </a:cxn>
                  <a:cxn ang="0">
                    <a:pos x="T4" y="T5"/>
                  </a:cxn>
                </a:cxnLst>
                <a:rect l="0" t="0" r="r" b="b"/>
                <a:pathLst>
                  <a:path w="33" h="11">
                    <a:moveTo>
                      <a:pt x="33" y="0"/>
                    </a:moveTo>
                    <a:cubicBezTo>
                      <a:pt x="24" y="2"/>
                      <a:pt x="7" y="5"/>
                      <a:pt x="0" y="11"/>
                    </a:cubicBezTo>
                    <a:cubicBezTo>
                      <a:pt x="7" y="5"/>
                      <a:pt x="24" y="0"/>
                      <a:pt x="33"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79">
                <a:extLst>
                  <a:ext uri="{FF2B5EF4-FFF2-40B4-BE49-F238E27FC236}">
                    <a16:creationId xmlns:a16="http://schemas.microsoft.com/office/drawing/2014/main" id="{8D6665FB-A516-5FE6-4AE6-9BC0A779A4FD}"/>
                  </a:ext>
                </a:extLst>
              </p:cNvPr>
              <p:cNvSpPr>
                <a:spLocks/>
              </p:cNvSpPr>
              <p:nvPr/>
            </p:nvSpPr>
            <p:spPr bwMode="auto">
              <a:xfrm>
                <a:off x="5937250" y="3078163"/>
                <a:ext cx="25400" cy="9525"/>
              </a:xfrm>
              <a:custGeom>
                <a:avLst/>
                <a:gdLst>
                  <a:gd name="T0" fmla="*/ 0 w 36"/>
                  <a:gd name="T1" fmla="*/ 0 h 14"/>
                  <a:gd name="T2" fmla="*/ 36 w 36"/>
                  <a:gd name="T3" fmla="*/ 14 h 14"/>
                  <a:gd name="T4" fmla="*/ 0 w 36"/>
                  <a:gd name="T5" fmla="*/ 0 h 14"/>
                </a:gdLst>
                <a:ahLst/>
                <a:cxnLst>
                  <a:cxn ang="0">
                    <a:pos x="T0" y="T1"/>
                  </a:cxn>
                  <a:cxn ang="0">
                    <a:pos x="T2" y="T3"/>
                  </a:cxn>
                  <a:cxn ang="0">
                    <a:pos x="T4" y="T5"/>
                  </a:cxn>
                </a:cxnLst>
                <a:rect l="0" t="0" r="r" b="b"/>
                <a:pathLst>
                  <a:path w="36" h="14">
                    <a:moveTo>
                      <a:pt x="0" y="0"/>
                    </a:moveTo>
                    <a:cubicBezTo>
                      <a:pt x="8" y="7"/>
                      <a:pt x="33" y="13"/>
                      <a:pt x="36" y="14"/>
                    </a:cubicBezTo>
                    <a:cubicBezTo>
                      <a:pt x="27" y="12"/>
                      <a:pt x="8" y="7"/>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80">
                <a:extLst>
                  <a:ext uri="{FF2B5EF4-FFF2-40B4-BE49-F238E27FC236}">
                    <a16:creationId xmlns:a16="http://schemas.microsoft.com/office/drawing/2014/main" id="{96901B51-7371-4C70-714A-1E20D9AD3241}"/>
                  </a:ext>
                </a:extLst>
              </p:cNvPr>
              <p:cNvSpPr>
                <a:spLocks/>
              </p:cNvSpPr>
              <p:nvPr/>
            </p:nvSpPr>
            <p:spPr bwMode="auto">
              <a:xfrm>
                <a:off x="5895975" y="3197226"/>
                <a:ext cx="685800" cy="714375"/>
              </a:xfrm>
              <a:custGeom>
                <a:avLst/>
                <a:gdLst>
                  <a:gd name="T0" fmla="*/ 91 w 997"/>
                  <a:gd name="T1" fmla="*/ 377 h 1038"/>
                  <a:gd name="T2" fmla="*/ 58 w 997"/>
                  <a:gd name="T3" fmla="*/ 298 h 1038"/>
                  <a:gd name="T4" fmla="*/ 39 w 997"/>
                  <a:gd name="T5" fmla="*/ 231 h 1038"/>
                  <a:gd name="T6" fmla="*/ 122 w 997"/>
                  <a:gd name="T7" fmla="*/ 231 h 1038"/>
                  <a:gd name="T8" fmla="*/ 134 w 997"/>
                  <a:gd name="T9" fmla="*/ 179 h 1038"/>
                  <a:gd name="T10" fmla="*/ 186 w 997"/>
                  <a:gd name="T11" fmla="*/ 112 h 1038"/>
                  <a:gd name="T12" fmla="*/ 207 w 997"/>
                  <a:gd name="T13" fmla="*/ 33 h 1038"/>
                  <a:gd name="T14" fmla="*/ 209 w 997"/>
                  <a:gd name="T15" fmla="*/ 31 h 1038"/>
                  <a:gd name="T16" fmla="*/ 213 w 997"/>
                  <a:gd name="T17" fmla="*/ 29 h 1038"/>
                  <a:gd name="T18" fmla="*/ 219 w 997"/>
                  <a:gd name="T19" fmla="*/ 25 h 1038"/>
                  <a:gd name="T20" fmla="*/ 224 w 997"/>
                  <a:gd name="T21" fmla="*/ 21 h 1038"/>
                  <a:gd name="T22" fmla="*/ 230 w 997"/>
                  <a:gd name="T23" fmla="*/ 17 h 1038"/>
                  <a:gd name="T24" fmla="*/ 238 w 997"/>
                  <a:gd name="T25" fmla="*/ 11 h 1038"/>
                  <a:gd name="T26" fmla="*/ 242 w 997"/>
                  <a:gd name="T27" fmla="*/ 9 h 1038"/>
                  <a:gd name="T28" fmla="*/ 256 w 997"/>
                  <a:gd name="T29" fmla="*/ 3 h 1038"/>
                  <a:gd name="T30" fmla="*/ 323 w 997"/>
                  <a:gd name="T31" fmla="*/ 27 h 1038"/>
                  <a:gd name="T32" fmla="*/ 375 w 997"/>
                  <a:gd name="T33" fmla="*/ 100 h 1038"/>
                  <a:gd name="T34" fmla="*/ 412 w 997"/>
                  <a:gd name="T35" fmla="*/ 192 h 1038"/>
                  <a:gd name="T36" fmla="*/ 482 w 997"/>
                  <a:gd name="T37" fmla="*/ 237 h 1038"/>
                  <a:gd name="T38" fmla="*/ 579 w 997"/>
                  <a:gd name="T39" fmla="*/ 268 h 1038"/>
                  <a:gd name="T40" fmla="*/ 649 w 997"/>
                  <a:gd name="T41" fmla="*/ 283 h 1038"/>
                  <a:gd name="T42" fmla="*/ 701 w 997"/>
                  <a:gd name="T43" fmla="*/ 246 h 1038"/>
                  <a:gd name="T44" fmla="*/ 732 w 997"/>
                  <a:gd name="T45" fmla="*/ 252 h 1038"/>
                  <a:gd name="T46" fmla="*/ 805 w 997"/>
                  <a:gd name="T47" fmla="*/ 267 h 1038"/>
                  <a:gd name="T48" fmla="*/ 835 w 997"/>
                  <a:gd name="T49" fmla="*/ 203 h 1038"/>
                  <a:gd name="T50" fmla="*/ 933 w 997"/>
                  <a:gd name="T51" fmla="*/ 179 h 1038"/>
                  <a:gd name="T52" fmla="*/ 997 w 997"/>
                  <a:gd name="T53" fmla="*/ 238 h 1038"/>
                  <a:gd name="T54" fmla="*/ 948 w 997"/>
                  <a:gd name="T55" fmla="*/ 280 h 1038"/>
                  <a:gd name="T56" fmla="*/ 906 w 997"/>
                  <a:gd name="T57" fmla="*/ 365 h 1038"/>
                  <a:gd name="T58" fmla="*/ 875 w 997"/>
                  <a:gd name="T59" fmla="*/ 469 h 1038"/>
                  <a:gd name="T60" fmla="*/ 839 w 997"/>
                  <a:gd name="T61" fmla="*/ 392 h 1038"/>
                  <a:gd name="T62" fmla="*/ 790 w 997"/>
                  <a:gd name="T63" fmla="*/ 325 h 1038"/>
                  <a:gd name="T64" fmla="*/ 711 w 997"/>
                  <a:gd name="T65" fmla="*/ 289 h 1038"/>
                  <a:gd name="T66" fmla="*/ 711 w 997"/>
                  <a:gd name="T67" fmla="*/ 371 h 1038"/>
                  <a:gd name="T68" fmla="*/ 689 w 997"/>
                  <a:gd name="T69" fmla="*/ 468 h 1038"/>
                  <a:gd name="T70" fmla="*/ 665 w 997"/>
                  <a:gd name="T71" fmla="*/ 529 h 1038"/>
                  <a:gd name="T72" fmla="*/ 625 w 997"/>
                  <a:gd name="T73" fmla="*/ 578 h 1038"/>
                  <a:gd name="T74" fmla="*/ 558 w 997"/>
                  <a:gd name="T75" fmla="*/ 627 h 1038"/>
                  <a:gd name="T76" fmla="*/ 503 w 997"/>
                  <a:gd name="T77" fmla="*/ 688 h 1038"/>
                  <a:gd name="T78" fmla="*/ 418 w 997"/>
                  <a:gd name="T79" fmla="*/ 745 h 1038"/>
                  <a:gd name="T80" fmla="*/ 415 w 997"/>
                  <a:gd name="T81" fmla="*/ 876 h 1038"/>
                  <a:gd name="T82" fmla="*/ 405 w 997"/>
                  <a:gd name="T83" fmla="*/ 977 h 1038"/>
                  <a:gd name="T84" fmla="*/ 341 w 997"/>
                  <a:gd name="T85" fmla="*/ 1038 h 1038"/>
                  <a:gd name="T86" fmla="*/ 314 w 997"/>
                  <a:gd name="T87" fmla="*/ 977 h 1038"/>
                  <a:gd name="T88" fmla="*/ 232 w 997"/>
                  <a:gd name="T89" fmla="*/ 773 h 1038"/>
                  <a:gd name="T90" fmla="*/ 171 w 997"/>
                  <a:gd name="T91" fmla="*/ 624 h 1038"/>
                  <a:gd name="T92" fmla="*/ 161 w 997"/>
                  <a:gd name="T93" fmla="*/ 487 h 1038"/>
                  <a:gd name="T94" fmla="*/ 143 w 997"/>
                  <a:gd name="T95" fmla="*/ 484 h 1038"/>
                  <a:gd name="T96" fmla="*/ 67 w 997"/>
                  <a:gd name="T97" fmla="*/ 505 h 1038"/>
                  <a:gd name="T98" fmla="*/ 48 w 997"/>
                  <a:gd name="T99" fmla="*/ 426 h 1038"/>
                  <a:gd name="T100" fmla="*/ 0 w 997"/>
                  <a:gd name="T101" fmla="*/ 398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7" h="1038">
                    <a:moveTo>
                      <a:pt x="21" y="377"/>
                    </a:moveTo>
                    <a:cubicBezTo>
                      <a:pt x="37" y="370"/>
                      <a:pt x="78" y="389"/>
                      <a:pt x="91" y="377"/>
                    </a:cubicBezTo>
                    <a:cubicBezTo>
                      <a:pt x="97" y="372"/>
                      <a:pt x="96" y="354"/>
                      <a:pt x="94" y="347"/>
                    </a:cubicBezTo>
                    <a:cubicBezTo>
                      <a:pt x="90" y="332"/>
                      <a:pt x="68" y="310"/>
                      <a:pt x="58" y="298"/>
                    </a:cubicBezTo>
                    <a:cubicBezTo>
                      <a:pt x="51" y="290"/>
                      <a:pt x="30" y="278"/>
                      <a:pt x="27" y="268"/>
                    </a:cubicBezTo>
                    <a:cubicBezTo>
                      <a:pt x="25" y="258"/>
                      <a:pt x="34" y="239"/>
                      <a:pt x="39" y="231"/>
                    </a:cubicBezTo>
                    <a:cubicBezTo>
                      <a:pt x="43" y="225"/>
                      <a:pt x="53" y="211"/>
                      <a:pt x="61" y="210"/>
                    </a:cubicBezTo>
                    <a:cubicBezTo>
                      <a:pt x="76" y="206"/>
                      <a:pt x="107" y="238"/>
                      <a:pt x="122" y="231"/>
                    </a:cubicBezTo>
                    <a:cubicBezTo>
                      <a:pt x="128" y="228"/>
                      <a:pt x="129" y="213"/>
                      <a:pt x="131" y="207"/>
                    </a:cubicBezTo>
                    <a:cubicBezTo>
                      <a:pt x="132" y="200"/>
                      <a:pt x="131" y="185"/>
                      <a:pt x="134" y="179"/>
                    </a:cubicBezTo>
                    <a:cubicBezTo>
                      <a:pt x="140" y="168"/>
                      <a:pt x="166" y="156"/>
                      <a:pt x="174" y="146"/>
                    </a:cubicBezTo>
                    <a:cubicBezTo>
                      <a:pt x="179" y="139"/>
                      <a:pt x="181" y="120"/>
                      <a:pt x="186" y="112"/>
                    </a:cubicBezTo>
                    <a:cubicBezTo>
                      <a:pt x="190" y="105"/>
                      <a:pt x="207" y="96"/>
                      <a:pt x="210" y="88"/>
                    </a:cubicBezTo>
                    <a:cubicBezTo>
                      <a:pt x="215" y="76"/>
                      <a:pt x="208" y="35"/>
                      <a:pt x="207" y="33"/>
                    </a:cubicBezTo>
                    <a:cubicBezTo>
                      <a:pt x="207" y="33"/>
                      <a:pt x="208" y="32"/>
                      <a:pt x="209" y="32"/>
                    </a:cubicBezTo>
                    <a:cubicBezTo>
                      <a:pt x="209" y="32"/>
                      <a:pt x="209" y="31"/>
                      <a:pt x="209" y="31"/>
                    </a:cubicBezTo>
                    <a:cubicBezTo>
                      <a:pt x="210" y="31"/>
                      <a:pt x="211" y="31"/>
                      <a:pt x="211" y="30"/>
                    </a:cubicBezTo>
                    <a:cubicBezTo>
                      <a:pt x="212" y="30"/>
                      <a:pt x="212" y="29"/>
                      <a:pt x="213" y="29"/>
                    </a:cubicBezTo>
                    <a:cubicBezTo>
                      <a:pt x="215" y="28"/>
                      <a:pt x="217" y="26"/>
                      <a:pt x="219" y="25"/>
                    </a:cubicBezTo>
                    <a:cubicBezTo>
                      <a:pt x="219" y="25"/>
                      <a:pt x="219" y="25"/>
                      <a:pt x="219" y="25"/>
                    </a:cubicBezTo>
                    <a:cubicBezTo>
                      <a:pt x="221" y="23"/>
                      <a:pt x="222" y="22"/>
                      <a:pt x="224" y="21"/>
                    </a:cubicBezTo>
                    <a:cubicBezTo>
                      <a:pt x="224" y="21"/>
                      <a:pt x="224" y="21"/>
                      <a:pt x="224" y="21"/>
                    </a:cubicBezTo>
                    <a:cubicBezTo>
                      <a:pt x="226" y="19"/>
                      <a:pt x="228" y="18"/>
                      <a:pt x="230" y="17"/>
                    </a:cubicBezTo>
                    <a:cubicBezTo>
                      <a:pt x="230" y="17"/>
                      <a:pt x="230" y="17"/>
                      <a:pt x="230" y="17"/>
                    </a:cubicBezTo>
                    <a:cubicBezTo>
                      <a:pt x="232" y="15"/>
                      <a:pt x="234" y="14"/>
                      <a:pt x="236" y="13"/>
                    </a:cubicBezTo>
                    <a:cubicBezTo>
                      <a:pt x="237" y="12"/>
                      <a:pt x="238" y="12"/>
                      <a:pt x="238" y="11"/>
                    </a:cubicBezTo>
                    <a:cubicBezTo>
                      <a:pt x="240" y="11"/>
                      <a:pt x="241" y="10"/>
                      <a:pt x="242" y="9"/>
                    </a:cubicBezTo>
                    <a:cubicBezTo>
                      <a:pt x="242" y="9"/>
                      <a:pt x="242" y="9"/>
                      <a:pt x="242" y="9"/>
                    </a:cubicBezTo>
                    <a:cubicBezTo>
                      <a:pt x="244" y="8"/>
                      <a:pt x="246" y="7"/>
                      <a:pt x="248" y="6"/>
                    </a:cubicBezTo>
                    <a:cubicBezTo>
                      <a:pt x="251" y="5"/>
                      <a:pt x="254" y="3"/>
                      <a:pt x="256" y="3"/>
                    </a:cubicBezTo>
                    <a:cubicBezTo>
                      <a:pt x="266" y="0"/>
                      <a:pt x="287" y="2"/>
                      <a:pt x="296" y="5"/>
                    </a:cubicBezTo>
                    <a:cubicBezTo>
                      <a:pt x="304" y="9"/>
                      <a:pt x="319" y="19"/>
                      <a:pt x="323" y="27"/>
                    </a:cubicBezTo>
                    <a:cubicBezTo>
                      <a:pt x="330" y="41"/>
                      <a:pt x="313" y="78"/>
                      <a:pt x="323" y="90"/>
                    </a:cubicBezTo>
                    <a:cubicBezTo>
                      <a:pt x="331" y="101"/>
                      <a:pt x="363" y="94"/>
                      <a:pt x="375" y="100"/>
                    </a:cubicBezTo>
                    <a:cubicBezTo>
                      <a:pt x="385" y="105"/>
                      <a:pt x="406" y="131"/>
                      <a:pt x="406" y="131"/>
                    </a:cubicBezTo>
                    <a:cubicBezTo>
                      <a:pt x="406" y="131"/>
                      <a:pt x="406" y="177"/>
                      <a:pt x="412" y="192"/>
                    </a:cubicBezTo>
                    <a:cubicBezTo>
                      <a:pt x="416" y="202"/>
                      <a:pt x="430" y="219"/>
                      <a:pt x="439" y="225"/>
                    </a:cubicBezTo>
                    <a:cubicBezTo>
                      <a:pt x="448" y="231"/>
                      <a:pt x="471" y="234"/>
                      <a:pt x="482" y="237"/>
                    </a:cubicBezTo>
                    <a:cubicBezTo>
                      <a:pt x="496" y="242"/>
                      <a:pt x="522" y="254"/>
                      <a:pt x="537" y="258"/>
                    </a:cubicBezTo>
                    <a:cubicBezTo>
                      <a:pt x="547" y="262"/>
                      <a:pt x="569" y="264"/>
                      <a:pt x="579" y="268"/>
                    </a:cubicBezTo>
                    <a:cubicBezTo>
                      <a:pt x="588" y="271"/>
                      <a:pt x="601" y="284"/>
                      <a:pt x="610" y="286"/>
                    </a:cubicBezTo>
                    <a:cubicBezTo>
                      <a:pt x="619" y="288"/>
                      <a:pt x="640" y="283"/>
                      <a:pt x="649" y="283"/>
                    </a:cubicBezTo>
                    <a:cubicBezTo>
                      <a:pt x="658" y="282"/>
                      <a:pt x="676" y="287"/>
                      <a:pt x="683" y="283"/>
                    </a:cubicBezTo>
                    <a:cubicBezTo>
                      <a:pt x="692" y="277"/>
                      <a:pt x="701" y="246"/>
                      <a:pt x="701" y="246"/>
                    </a:cubicBezTo>
                    <a:cubicBezTo>
                      <a:pt x="720" y="213"/>
                      <a:pt x="720" y="213"/>
                      <a:pt x="720" y="213"/>
                    </a:cubicBezTo>
                    <a:cubicBezTo>
                      <a:pt x="720" y="213"/>
                      <a:pt x="725" y="245"/>
                      <a:pt x="732" y="252"/>
                    </a:cubicBezTo>
                    <a:cubicBezTo>
                      <a:pt x="738" y="258"/>
                      <a:pt x="756" y="262"/>
                      <a:pt x="764" y="264"/>
                    </a:cubicBezTo>
                    <a:cubicBezTo>
                      <a:pt x="774" y="266"/>
                      <a:pt x="797" y="273"/>
                      <a:pt x="805" y="267"/>
                    </a:cubicBezTo>
                    <a:cubicBezTo>
                      <a:pt x="813" y="262"/>
                      <a:pt x="817" y="231"/>
                      <a:pt x="817" y="231"/>
                    </a:cubicBezTo>
                    <a:cubicBezTo>
                      <a:pt x="817" y="231"/>
                      <a:pt x="829" y="209"/>
                      <a:pt x="835" y="203"/>
                    </a:cubicBezTo>
                    <a:cubicBezTo>
                      <a:pt x="844" y="195"/>
                      <a:pt x="866" y="183"/>
                      <a:pt x="878" y="179"/>
                    </a:cubicBezTo>
                    <a:cubicBezTo>
                      <a:pt x="891" y="176"/>
                      <a:pt x="920" y="176"/>
                      <a:pt x="933" y="179"/>
                    </a:cubicBezTo>
                    <a:cubicBezTo>
                      <a:pt x="944" y="182"/>
                      <a:pt x="965" y="193"/>
                      <a:pt x="974" y="201"/>
                    </a:cubicBezTo>
                    <a:cubicBezTo>
                      <a:pt x="981" y="208"/>
                      <a:pt x="997" y="238"/>
                      <a:pt x="997" y="238"/>
                    </a:cubicBezTo>
                    <a:cubicBezTo>
                      <a:pt x="997" y="238"/>
                      <a:pt x="997" y="254"/>
                      <a:pt x="994" y="259"/>
                    </a:cubicBezTo>
                    <a:cubicBezTo>
                      <a:pt x="987" y="269"/>
                      <a:pt x="958" y="272"/>
                      <a:pt x="948" y="280"/>
                    </a:cubicBezTo>
                    <a:cubicBezTo>
                      <a:pt x="940" y="287"/>
                      <a:pt x="926" y="306"/>
                      <a:pt x="921" y="316"/>
                    </a:cubicBezTo>
                    <a:cubicBezTo>
                      <a:pt x="915" y="328"/>
                      <a:pt x="912" y="354"/>
                      <a:pt x="906" y="365"/>
                    </a:cubicBezTo>
                    <a:cubicBezTo>
                      <a:pt x="900" y="375"/>
                      <a:pt x="879" y="388"/>
                      <a:pt x="875" y="399"/>
                    </a:cubicBezTo>
                    <a:cubicBezTo>
                      <a:pt x="869" y="415"/>
                      <a:pt x="875" y="469"/>
                      <a:pt x="875" y="469"/>
                    </a:cubicBezTo>
                    <a:cubicBezTo>
                      <a:pt x="875" y="469"/>
                      <a:pt x="858" y="456"/>
                      <a:pt x="854" y="450"/>
                    </a:cubicBezTo>
                    <a:cubicBezTo>
                      <a:pt x="846" y="438"/>
                      <a:pt x="842" y="407"/>
                      <a:pt x="839" y="392"/>
                    </a:cubicBezTo>
                    <a:cubicBezTo>
                      <a:pt x="836" y="382"/>
                      <a:pt x="839" y="359"/>
                      <a:pt x="833" y="350"/>
                    </a:cubicBezTo>
                    <a:cubicBezTo>
                      <a:pt x="826" y="340"/>
                      <a:pt x="801" y="330"/>
                      <a:pt x="790" y="325"/>
                    </a:cubicBezTo>
                    <a:cubicBezTo>
                      <a:pt x="781" y="322"/>
                      <a:pt x="762" y="323"/>
                      <a:pt x="753" y="319"/>
                    </a:cubicBezTo>
                    <a:cubicBezTo>
                      <a:pt x="741" y="314"/>
                      <a:pt x="723" y="285"/>
                      <a:pt x="711" y="289"/>
                    </a:cubicBezTo>
                    <a:cubicBezTo>
                      <a:pt x="692" y="295"/>
                      <a:pt x="676" y="348"/>
                      <a:pt x="686" y="365"/>
                    </a:cubicBezTo>
                    <a:cubicBezTo>
                      <a:pt x="689" y="370"/>
                      <a:pt x="707" y="366"/>
                      <a:pt x="711" y="371"/>
                    </a:cubicBezTo>
                    <a:cubicBezTo>
                      <a:pt x="725" y="389"/>
                      <a:pt x="714" y="465"/>
                      <a:pt x="714" y="465"/>
                    </a:cubicBezTo>
                    <a:cubicBezTo>
                      <a:pt x="714" y="465"/>
                      <a:pt x="695" y="466"/>
                      <a:pt x="689" y="468"/>
                    </a:cubicBezTo>
                    <a:cubicBezTo>
                      <a:pt x="682" y="471"/>
                      <a:pt x="668" y="477"/>
                      <a:pt x="665" y="484"/>
                    </a:cubicBezTo>
                    <a:cubicBezTo>
                      <a:pt x="659" y="494"/>
                      <a:pt x="670" y="519"/>
                      <a:pt x="665" y="529"/>
                    </a:cubicBezTo>
                    <a:cubicBezTo>
                      <a:pt x="663" y="533"/>
                      <a:pt x="655" y="536"/>
                      <a:pt x="653" y="539"/>
                    </a:cubicBezTo>
                    <a:cubicBezTo>
                      <a:pt x="644" y="547"/>
                      <a:pt x="634" y="570"/>
                      <a:pt x="625" y="578"/>
                    </a:cubicBezTo>
                    <a:cubicBezTo>
                      <a:pt x="616" y="585"/>
                      <a:pt x="592" y="589"/>
                      <a:pt x="582" y="596"/>
                    </a:cubicBezTo>
                    <a:cubicBezTo>
                      <a:pt x="575" y="602"/>
                      <a:pt x="566" y="621"/>
                      <a:pt x="558" y="627"/>
                    </a:cubicBezTo>
                    <a:cubicBezTo>
                      <a:pt x="550" y="633"/>
                      <a:pt x="528" y="635"/>
                      <a:pt x="521" y="642"/>
                    </a:cubicBezTo>
                    <a:cubicBezTo>
                      <a:pt x="513" y="651"/>
                      <a:pt x="511" y="678"/>
                      <a:pt x="503" y="688"/>
                    </a:cubicBezTo>
                    <a:cubicBezTo>
                      <a:pt x="496" y="697"/>
                      <a:pt x="476" y="709"/>
                      <a:pt x="466" y="715"/>
                    </a:cubicBezTo>
                    <a:cubicBezTo>
                      <a:pt x="455" y="723"/>
                      <a:pt x="424" y="733"/>
                      <a:pt x="418" y="745"/>
                    </a:cubicBezTo>
                    <a:cubicBezTo>
                      <a:pt x="404" y="774"/>
                      <a:pt x="446" y="844"/>
                      <a:pt x="430" y="870"/>
                    </a:cubicBezTo>
                    <a:cubicBezTo>
                      <a:pt x="428" y="874"/>
                      <a:pt x="416" y="873"/>
                      <a:pt x="415" y="876"/>
                    </a:cubicBezTo>
                    <a:cubicBezTo>
                      <a:pt x="408" y="890"/>
                      <a:pt x="432" y="919"/>
                      <a:pt x="430" y="934"/>
                    </a:cubicBezTo>
                    <a:cubicBezTo>
                      <a:pt x="428" y="946"/>
                      <a:pt x="412" y="966"/>
                      <a:pt x="405" y="977"/>
                    </a:cubicBezTo>
                    <a:cubicBezTo>
                      <a:pt x="399" y="987"/>
                      <a:pt x="389" y="1008"/>
                      <a:pt x="381" y="1016"/>
                    </a:cubicBezTo>
                    <a:cubicBezTo>
                      <a:pt x="373" y="1024"/>
                      <a:pt x="353" y="1038"/>
                      <a:pt x="341" y="1038"/>
                    </a:cubicBezTo>
                    <a:cubicBezTo>
                      <a:pt x="335" y="1037"/>
                      <a:pt x="323" y="1028"/>
                      <a:pt x="320" y="1023"/>
                    </a:cubicBezTo>
                    <a:cubicBezTo>
                      <a:pt x="314" y="1013"/>
                      <a:pt x="317" y="988"/>
                      <a:pt x="314" y="977"/>
                    </a:cubicBezTo>
                    <a:cubicBezTo>
                      <a:pt x="307" y="951"/>
                      <a:pt x="281" y="904"/>
                      <a:pt x="271" y="879"/>
                    </a:cubicBezTo>
                    <a:cubicBezTo>
                      <a:pt x="261" y="853"/>
                      <a:pt x="244" y="798"/>
                      <a:pt x="232" y="773"/>
                    </a:cubicBezTo>
                    <a:cubicBezTo>
                      <a:pt x="223" y="756"/>
                      <a:pt x="196" y="727"/>
                      <a:pt x="189" y="709"/>
                    </a:cubicBezTo>
                    <a:cubicBezTo>
                      <a:pt x="180" y="689"/>
                      <a:pt x="173" y="645"/>
                      <a:pt x="171" y="624"/>
                    </a:cubicBezTo>
                    <a:cubicBezTo>
                      <a:pt x="169" y="605"/>
                      <a:pt x="172" y="567"/>
                      <a:pt x="171" y="548"/>
                    </a:cubicBezTo>
                    <a:cubicBezTo>
                      <a:pt x="169" y="532"/>
                      <a:pt x="166" y="501"/>
                      <a:pt x="161" y="487"/>
                    </a:cubicBezTo>
                    <a:cubicBezTo>
                      <a:pt x="158" y="477"/>
                      <a:pt x="153" y="448"/>
                      <a:pt x="143" y="450"/>
                    </a:cubicBezTo>
                    <a:cubicBezTo>
                      <a:pt x="135" y="452"/>
                      <a:pt x="146" y="476"/>
                      <a:pt x="143" y="484"/>
                    </a:cubicBezTo>
                    <a:cubicBezTo>
                      <a:pt x="140" y="492"/>
                      <a:pt x="127" y="505"/>
                      <a:pt x="119" y="508"/>
                    </a:cubicBezTo>
                    <a:cubicBezTo>
                      <a:pt x="107" y="513"/>
                      <a:pt x="78" y="511"/>
                      <a:pt x="67" y="505"/>
                    </a:cubicBezTo>
                    <a:cubicBezTo>
                      <a:pt x="52" y="497"/>
                      <a:pt x="27" y="470"/>
                      <a:pt x="27" y="453"/>
                    </a:cubicBezTo>
                    <a:cubicBezTo>
                      <a:pt x="27" y="445"/>
                      <a:pt x="53" y="433"/>
                      <a:pt x="48" y="426"/>
                    </a:cubicBezTo>
                    <a:cubicBezTo>
                      <a:pt x="45" y="419"/>
                      <a:pt x="25" y="432"/>
                      <a:pt x="18" y="429"/>
                    </a:cubicBezTo>
                    <a:cubicBezTo>
                      <a:pt x="10" y="425"/>
                      <a:pt x="0" y="398"/>
                      <a:pt x="0" y="398"/>
                    </a:cubicBezTo>
                    <a:cubicBezTo>
                      <a:pt x="0" y="398"/>
                      <a:pt x="14" y="380"/>
                      <a:pt x="21" y="37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81">
                <a:extLst>
                  <a:ext uri="{FF2B5EF4-FFF2-40B4-BE49-F238E27FC236}">
                    <a16:creationId xmlns:a16="http://schemas.microsoft.com/office/drawing/2014/main" id="{BC45373C-0478-1051-C6D3-A9E68D5EA425}"/>
                  </a:ext>
                </a:extLst>
              </p:cNvPr>
              <p:cNvSpPr>
                <a:spLocks/>
              </p:cNvSpPr>
              <p:nvPr/>
            </p:nvSpPr>
            <p:spPr bwMode="auto">
              <a:xfrm>
                <a:off x="5881688" y="3221038"/>
                <a:ext cx="23813" cy="26988"/>
              </a:xfrm>
              <a:custGeom>
                <a:avLst/>
                <a:gdLst>
                  <a:gd name="T0" fmla="*/ 0 w 34"/>
                  <a:gd name="T1" fmla="*/ 37 h 39"/>
                  <a:gd name="T2" fmla="*/ 28 w 34"/>
                  <a:gd name="T3" fmla="*/ 35 h 39"/>
                  <a:gd name="T4" fmla="*/ 34 w 34"/>
                  <a:gd name="T5" fmla="*/ 0 h 39"/>
                  <a:gd name="T6" fmla="*/ 28 w 34"/>
                  <a:gd name="T7" fmla="*/ 35 h 39"/>
                  <a:gd name="T8" fmla="*/ 0 w 34"/>
                  <a:gd name="T9" fmla="*/ 37 h 39"/>
                </a:gdLst>
                <a:ahLst/>
                <a:cxnLst>
                  <a:cxn ang="0">
                    <a:pos x="T0" y="T1"/>
                  </a:cxn>
                  <a:cxn ang="0">
                    <a:pos x="T2" y="T3"/>
                  </a:cxn>
                  <a:cxn ang="0">
                    <a:pos x="T4" y="T5"/>
                  </a:cxn>
                  <a:cxn ang="0">
                    <a:pos x="T6" y="T7"/>
                  </a:cxn>
                  <a:cxn ang="0">
                    <a:pos x="T8" y="T9"/>
                  </a:cxn>
                </a:cxnLst>
                <a:rect l="0" t="0" r="r" b="b"/>
                <a:pathLst>
                  <a:path w="34" h="39">
                    <a:moveTo>
                      <a:pt x="0" y="37"/>
                    </a:moveTo>
                    <a:cubicBezTo>
                      <a:pt x="9" y="36"/>
                      <a:pt x="23" y="39"/>
                      <a:pt x="28" y="35"/>
                    </a:cubicBezTo>
                    <a:cubicBezTo>
                      <a:pt x="34" y="29"/>
                      <a:pt x="32" y="12"/>
                      <a:pt x="34" y="0"/>
                    </a:cubicBezTo>
                    <a:cubicBezTo>
                      <a:pt x="32" y="12"/>
                      <a:pt x="34" y="29"/>
                      <a:pt x="28" y="35"/>
                    </a:cubicBezTo>
                    <a:cubicBezTo>
                      <a:pt x="23" y="39"/>
                      <a:pt x="9" y="36"/>
                      <a:pt x="0" y="3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82">
                <a:extLst>
                  <a:ext uri="{FF2B5EF4-FFF2-40B4-BE49-F238E27FC236}">
                    <a16:creationId xmlns:a16="http://schemas.microsoft.com/office/drawing/2014/main" id="{1929FAFD-25C5-87CF-E39E-1F0D918BFE2F}"/>
                  </a:ext>
                </a:extLst>
              </p:cNvPr>
              <p:cNvSpPr>
                <a:spLocks/>
              </p:cNvSpPr>
              <p:nvPr/>
            </p:nvSpPr>
            <p:spPr bwMode="auto">
              <a:xfrm>
                <a:off x="5848350" y="2962276"/>
                <a:ext cx="195263" cy="128588"/>
              </a:xfrm>
              <a:custGeom>
                <a:avLst/>
                <a:gdLst>
                  <a:gd name="T0" fmla="*/ 22 w 284"/>
                  <a:gd name="T1" fmla="*/ 160 h 186"/>
                  <a:gd name="T2" fmla="*/ 0 w 284"/>
                  <a:gd name="T3" fmla="*/ 172 h 186"/>
                  <a:gd name="T4" fmla="*/ 37 w 284"/>
                  <a:gd name="T5" fmla="*/ 103 h 186"/>
                  <a:gd name="T6" fmla="*/ 66 w 284"/>
                  <a:gd name="T7" fmla="*/ 65 h 186"/>
                  <a:gd name="T8" fmla="*/ 87 w 284"/>
                  <a:gd name="T9" fmla="*/ 24 h 186"/>
                  <a:gd name="T10" fmla="*/ 174 w 284"/>
                  <a:gd name="T11" fmla="*/ 39 h 186"/>
                  <a:gd name="T12" fmla="*/ 209 w 284"/>
                  <a:gd name="T13" fmla="*/ 33 h 186"/>
                  <a:gd name="T14" fmla="*/ 250 w 284"/>
                  <a:gd name="T15" fmla="*/ 4 h 186"/>
                  <a:gd name="T16" fmla="*/ 284 w 284"/>
                  <a:gd name="T17" fmla="*/ 91 h 186"/>
                  <a:gd name="T18" fmla="*/ 232 w 284"/>
                  <a:gd name="T19" fmla="*/ 58 h 186"/>
                  <a:gd name="T20" fmla="*/ 205 w 284"/>
                  <a:gd name="T21" fmla="*/ 79 h 186"/>
                  <a:gd name="T22" fmla="*/ 199 w 284"/>
                  <a:gd name="T23" fmla="*/ 134 h 186"/>
                  <a:gd name="T24" fmla="*/ 235 w 284"/>
                  <a:gd name="T25" fmla="*/ 158 h 186"/>
                  <a:gd name="T26" fmla="*/ 241 w 284"/>
                  <a:gd name="T27" fmla="*/ 154 h 186"/>
                  <a:gd name="T28" fmla="*/ 244 w 284"/>
                  <a:gd name="T29" fmla="*/ 159 h 186"/>
                  <a:gd name="T30" fmla="*/ 242 w 284"/>
                  <a:gd name="T31" fmla="*/ 186 h 186"/>
                  <a:gd name="T32" fmla="*/ 241 w 284"/>
                  <a:gd name="T33" fmla="*/ 186 h 186"/>
                  <a:gd name="T34" fmla="*/ 240 w 284"/>
                  <a:gd name="T35" fmla="*/ 186 h 186"/>
                  <a:gd name="T36" fmla="*/ 211 w 284"/>
                  <a:gd name="T37" fmla="*/ 184 h 186"/>
                  <a:gd name="T38" fmla="*/ 165 w 284"/>
                  <a:gd name="T39" fmla="*/ 181 h 186"/>
                  <a:gd name="T40" fmla="*/ 165 w 284"/>
                  <a:gd name="T41" fmla="*/ 181 h 186"/>
                  <a:gd name="T42" fmla="*/ 129 w 284"/>
                  <a:gd name="T43" fmla="*/ 167 h 186"/>
                  <a:gd name="T44" fmla="*/ 129 w 284"/>
                  <a:gd name="T45" fmla="*/ 166 h 186"/>
                  <a:gd name="T46" fmla="*/ 110 w 284"/>
                  <a:gd name="T47" fmla="*/ 121 h 186"/>
                  <a:gd name="T48" fmla="*/ 92 w 284"/>
                  <a:gd name="T49" fmla="*/ 118 h 186"/>
                  <a:gd name="T50" fmla="*/ 77 w 284"/>
                  <a:gd name="T51" fmla="*/ 148 h 186"/>
                  <a:gd name="T52" fmla="*/ 22 w 284"/>
                  <a:gd name="T5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4" h="186">
                    <a:moveTo>
                      <a:pt x="22" y="160"/>
                    </a:moveTo>
                    <a:cubicBezTo>
                      <a:pt x="16" y="162"/>
                      <a:pt x="1" y="172"/>
                      <a:pt x="0" y="172"/>
                    </a:cubicBezTo>
                    <a:cubicBezTo>
                      <a:pt x="1" y="171"/>
                      <a:pt x="27" y="119"/>
                      <a:pt x="37" y="103"/>
                    </a:cubicBezTo>
                    <a:cubicBezTo>
                      <a:pt x="44" y="93"/>
                      <a:pt x="60" y="75"/>
                      <a:pt x="66" y="65"/>
                    </a:cubicBezTo>
                    <a:cubicBezTo>
                      <a:pt x="72" y="55"/>
                      <a:pt x="87" y="24"/>
                      <a:pt x="87" y="24"/>
                    </a:cubicBezTo>
                    <a:cubicBezTo>
                      <a:pt x="87" y="24"/>
                      <a:pt x="152" y="39"/>
                      <a:pt x="174" y="39"/>
                    </a:cubicBezTo>
                    <a:cubicBezTo>
                      <a:pt x="183" y="39"/>
                      <a:pt x="201" y="36"/>
                      <a:pt x="209" y="33"/>
                    </a:cubicBezTo>
                    <a:cubicBezTo>
                      <a:pt x="221" y="28"/>
                      <a:pt x="238" y="0"/>
                      <a:pt x="250" y="4"/>
                    </a:cubicBezTo>
                    <a:cubicBezTo>
                      <a:pt x="273" y="11"/>
                      <a:pt x="284" y="91"/>
                      <a:pt x="284" y="91"/>
                    </a:cubicBezTo>
                    <a:cubicBezTo>
                      <a:pt x="284" y="91"/>
                      <a:pt x="248" y="57"/>
                      <a:pt x="232" y="58"/>
                    </a:cubicBezTo>
                    <a:cubicBezTo>
                      <a:pt x="224" y="58"/>
                      <a:pt x="209" y="72"/>
                      <a:pt x="205" y="79"/>
                    </a:cubicBezTo>
                    <a:cubicBezTo>
                      <a:pt x="198" y="91"/>
                      <a:pt x="193" y="122"/>
                      <a:pt x="199" y="134"/>
                    </a:cubicBezTo>
                    <a:cubicBezTo>
                      <a:pt x="203" y="144"/>
                      <a:pt x="224" y="159"/>
                      <a:pt x="235" y="158"/>
                    </a:cubicBezTo>
                    <a:cubicBezTo>
                      <a:pt x="237" y="158"/>
                      <a:pt x="240" y="153"/>
                      <a:pt x="241" y="154"/>
                    </a:cubicBezTo>
                    <a:cubicBezTo>
                      <a:pt x="243" y="155"/>
                      <a:pt x="244" y="157"/>
                      <a:pt x="244" y="159"/>
                    </a:cubicBezTo>
                    <a:cubicBezTo>
                      <a:pt x="246" y="168"/>
                      <a:pt x="242" y="186"/>
                      <a:pt x="242" y="186"/>
                    </a:cubicBezTo>
                    <a:cubicBezTo>
                      <a:pt x="242" y="186"/>
                      <a:pt x="242" y="186"/>
                      <a:pt x="241" y="186"/>
                    </a:cubicBezTo>
                    <a:cubicBezTo>
                      <a:pt x="241" y="186"/>
                      <a:pt x="241" y="186"/>
                      <a:pt x="240" y="186"/>
                    </a:cubicBezTo>
                    <a:cubicBezTo>
                      <a:pt x="235" y="185"/>
                      <a:pt x="224" y="184"/>
                      <a:pt x="211" y="184"/>
                    </a:cubicBezTo>
                    <a:cubicBezTo>
                      <a:pt x="194" y="183"/>
                      <a:pt x="175" y="182"/>
                      <a:pt x="165" y="181"/>
                    </a:cubicBezTo>
                    <a:cubicBezTo>
                      <a:pt x="165" y="181"/>
                      <a:pt x="165" y="181"/>
                      <a:pt x="165" y="181"/>
                    </a:cubicBezTo>
                    <a:cubicBezTo>
                      <a:pt x="162" y="180"/>
                      <a:pt x="137" y="174"/>
                      <a:pt x="129" y="167"/>
                    </a:cubicBezTo>
                    <a:cubicBezTo>
                      <a:pt x="129" y="167"/>
                      <a:pt x="129" y="167"/>
                      <a:pt x="129" y="166"/>
                    </a:cubicBezTo>
                    <a:cubicBezTo>
                      <a:pt x="120" y="158"/>
                      <a:pt x="120" y="128"/>
                      <a:pt x="110" y="121"/>
                    </a:cubicBezTo>
                    <a:cubicBezTo>
                      <a:pt x="107" y="118"/>
                      <a:pt x="96" y="116"/>
                      <a:pt x="92" y="118"/>
                    </a:cubicBezTo>
                    <a:cubicBezTo>
                      <a:pt x="84" y="121"/>
                      <a:pt x="83" y="143"/>
                      <a:pt x="77" y="148"/>
                    </a:cubicBezTo>
                    <a:cubicBezTo>
                      <a:pt x="66" y="157"/>
                      <a:pt x="35" y="155"/>
                      <a:pt x="22" y="16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83">
                <a:extLst>
                  <a:ext uri="{FF2B5EF4-FFF2-40B4-BE49-F238E27FC236}">
                    <a16:creationId xmlns:a16="http://schemas.microsoft.com/office/drawing/2014/main" id="{782FD031-6A25-FF3C-438F-DD44BD7E02AF}"/>
                  </a:ext>
                </a:extLst>
              </p:cNvPr>
              <p:cNvSpPr>
                <a:spLocks/>
              </p:cNvSpPr>
              <p:nvPr/>
            </p:nvSpPr>
            <p:spPr bwMode="auto">
              <a:xfrm>
                <a:off x="5684838" y="3041651"/>
                <a:ext cx="330200" cy="288925"/>
              </a:xfrm>
              <a:custGeom>
                <a:avLst/>
                <a:gdLst>
                  <a:gd name="T0" fmla="*/ 210 w 479"/>
                  <a:gd name="T1" fmla="*/ 44 h 419"/>
                  <a:gd name="T2" fmla="*/ 237 w 479"/>
                  <a:gd name="T3" fmla="*/ 56 h 419"/>
                  <a:gd name="T4" fmla="*/ 314 w 479"/>
                  <a:gd name="T5" fmla="*/ 32 h 419"/>
                  <a:gd name="T6" fmla="*/ 347 w 479"/>
                  <a:gd name="T7" fmla="*/ 5 h 419"/>
                  <a:gd name="T8" fmla="*/ 366 w 479"/>
                  <a:gd name="T9" fmla="*/ 51 h 419"/>
                  <a:gd name="T10" fmla="*/ 402 w 479"/>
                  <a:gd name="T11" fmla="*/ 65 h 419"/>
                  <a:gd name="T12" fmla="*/ 478 w 479"/>
                  <a:gd name="T13" fmla="*/ 70 h 419"/>
                  <a:gd name="T14" fmla="*/ 477 w 479"/>
                  <a:gd name="T15" fmla="*/ 80 h 419"/>
                  <a:gd name="T16" fmla="*/ 469 w 479"/>
                  <a:gd name="T17" fmla="*/ 126 h 419"/>
                  <a:gd name="T18" fmla="*/ 439 w 479"/>
                  <a:gd name="T19" fmla="*/ 111 h 419"/>
                  <a:gd name="T20" fmla="*/ 418 w 479"/>
                  <a:gd name="T21" fmla="*/ 105 h 419"/>
                  <a:gd name="T22" fmla="*/ 384 w 479"/>
                  <a:gd name="T23" fmla="*/ 117 h 419"/>
                  <a:gd name="T24" fmla="*/ 363 w 479"/>
                  <a:gd name="T25" fmla="*/ 199 h 419"/>
                  <a:gd name="T26" fmla="*/ 323 w 479"/>
                  <a:gd name="T27" fmla="*/ 251 h 419"/>
                  <a:gd name="T28" fmla="*/ 314 w 479"/>
                  <a:gd name="T29" fmla="*/ 294 h 419"/>
                  <a:gd name="T30" fmla="*/ 283 w 479"/>
                  <a:gd name="T31" fmla="*/ 297 h 419"/>
                  <a:gd name="T32" fmla="*/ 216 w 479"/>
                  <a:gd name="T33" fmla="*/ 342 h 419"/>
                  <a:gd name="T34" fmla="*/ 100 w 479"/>
                  <a:gd name="T35" fmla="*/ 388 h 419"/>
                  <a:gd name="T36" fmla="*/ 85 w 479"/>
                  <a:gd name="T37" fmla="*/ 419 h 419"/>
                  <a:gd name="T38" fmla="*/ 82 w 479"/>
                  <a:gd name="T39" fmla="*/ 418 h 419"/>
                  <a:gd name="T40" fmla="*/ 46 w 479"/>
                  <a:gd name="T41" fmla="*/ 401 h 419"/>
                  <a:gd name="T42" fmla="*/ 49 w 479"/>
                  <a:gd name="T43" fmla="*/ 367 h 419"/>
                  <a:gd name="T44" fmla="*/ 60 w 479"/>
                  <a:gd name="T45" fmla="*/ 306 h 419"/>
                  <a:gd name="T46" fmla="*/ 54 w 479"/>
                  <a:gd name="T47" fmla="*/ 300 h 419"/>
                  <a:gd name="T48" fmla="*/ 11 w 479"/>
                  <a:gd name="T49" fmla="*/ 299 h 419"/>
                  <a:gd name="T50" fmla="*/ 21 w 479"/>
                  <a:gd name="T51" fmla="*/ 215 h 419"/>
                  <a:gd name="T52" fmla="*/ 13 w 479"/>
                  <a:gd name="T53" fmla="*/ 167 h 419"/>
                  <a:gd name="T54" fmla="*/ 12 w 479"/>
                  <a:gd name="T55" fmla="*/ 164 h 419"/>
                  <a:gd name="T56" fmla="*/ 12 w 479"/>
                  <a:gd name="T57" fmla="*/ 160 h 419"/>
                  <a:gd name="T58" fmla="*/ 79 w 479"/>
                  <a:gd name="T59" fmla="*/ 123 h 419"/>
                  <a:gd name="T60" fmla="*/ 109 w 479"/>
                  <a:gd name="T61" fmla="*/ 78 h 419"/>
                  <a:gd name="T62" fmla="*/ 116 w 479"/>
                  <a:gd name="T63" fmla="*/ 63 h 419"/>
                  <a:gd name="T64" fmla="*/ 118 w 479"/>
                  <a:gd name="T65" fmla="*/ 60 h 419"/>
                  <a:gd name="T66" fmla="*/ 121 w 479"/>
                  <a:gd name="T67" fmla="*/ 58 h 419"/>
                  <a:gd name="T68" fmla="*/ 146 w 479"/>
                  <a:gd name="T69" fmla="*/ 5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9" h="419">
                    <a:moveTo>
                      <a:pt x="164" y="41"/>
                    </a:moveTo>
                    <a:cubicBezTo>
                      <a:pt x="164" y="41"/>
                      <a:pt x="199" y="41"/>
                      <a:pt x="210" y="44"/>
                    </a:cubicBezTo>
                    <a:cubicBezTo>
                      <a:pt x="217" y="46"/>
                      <a:pt x="237" y="56"/>
                      <a:pt x="237" y="56"/>
                    </a:cubicBezTo>
                    <a:cubicBezTo>
                      <a:pt x="237" y="56"/>
                      <a:pt x="237" y="56"/>
                      <a:pt x="237" y="56"/>
                    </a:cubicBezTo>
                    <a:cubicBezTo>
                      <a:pt x="238" y="56"/>
                      <a:pt x="253" y="46"/>
                      <a:pt x="259" y="44"/>
                    </a:cubicBezTo>
                    <a:cubicBezTo>
                      <a:pt x="272" y="39"/>
                      <a:pt x="303" y="41"/>
                      <a:pt x="314" y="32"/>
                    </a:cubicBezTo>
                    <a:cubicBezTo>
                      <a:pt x="320" y="27"/>
                      <a:pt x="321" y="5"/>
                      <a:pt x="329" y="2"/>
                    </a:cubicBezTo>
                    <a:cubicBezTo>
                      <a:pt x="333" y="0"/>
                      <a:pt x="344" y="2"/>
                      <a:pt x="347" y="5"/>
                    </a:cubicBezTo>
                    <a:cubicBezTo>
                      <a:pt x="357" y="12"/>
                      <a:pt x="357" y="42"/>
                      <a:pt x="366" y="50"/>
                    </a:cubicBezTo>
                    <a:cubicBezTo>
                      <a:pt x="366" y="51"/>
                      <a:pt x="366" y="51"/>
                      <a:pt x="366" y="51"/>
                    </a:cubicBezTo>
                    <a:cubicBezTo>
                      <a:pt x="374" y="58"/>
                      <a:pt x="393" y="63"/>
                      <a:pt x="402" y="65"/>
                    </a:cubicBezTo>
                    <a:cubicBezTo>
                      <a:pt x="402" y="65"/>
                      <a:pt x="402" y="65"/>
                      <a:pt x="402" y="65"/>
                    </a:cubicBezTo>
                    <a:cubicBezTo>
                      <a:pt x="477" y="70"/>
                      <a:pt x="477" y="70"/>
                      <a:pt x="477" y="70"/>
                    </a:cubicBezTo>
                    <a:cubicBezTo>
                      <a:pt x="478" y="70"/>
                      <a:pt x="478" y="70"/>
                      <a:pt x="478" y="70"/>
                    </a:cubicBezTo>
                    <a:cubicBezTo>
                      <a:pt x="479" y="70"/>
                      <a:pt x="479" y="70"/>
                      <a:pt x="479" y="70"/>
                    </a:cubicBezTo>
                    <a:cubicBezTo>
                      <a:pt x="477" y="80"/>
                      <a:pt x="477" y="80"/>
                      <a:pt x="477" y="80"/>
                    </a:cubicBezTo>
                    <a:cubicBezTo>
                      <a:pt x="469" y="126"/>
                      <a:pt x="469" y="126"/>
                      <a:pt x="469" y="126"/>
                    </a:cubicBezTo>
                    <a:cubicBezTo>
                      <a:pt x="469" y="126"/>
                      <a:pt x="469" y="126"/>
                      <a:pt x="469" y="126"/>
                    </a:cubicBezTo>
                    <a:cubicBezTo>
                      <a:pt x="469" y="126"/>
                      <a:pt x="469" y="126"/>
                      <a:pt x="469" y="127"/>
                    </a:cubicBezTo>
                    <a:cubicBezTo>
                      <a:pt x="466" y="125"/>
                      <a:pt x="446" y="114"/>
                      <a:pt x="439" y="111"/>
                    </a:cubicBezTo>
                    <a:cubicBezTo>
                      <a:pt x="439" y="111"/>
                      <a:pt x="438" y="111"/>
                      <a:pt x="438" y="111"/>
                    </a:cubicBezTo>
                    <a:cubicBezTo>
                      <a:pt x="432" y="109"/>
                      <a:pt x="423" y="105"/>
                      <a:pt x="418" y="105"/>
                    </a:cubicBezTo>
                    <a:cubicBezTo>
                      <a:pt x="409" y="105"/>
                      <a:pt x="392" y="110"/>
                      <a:pt x="385" y="116"/>
                    </a:cubicBezTo>
                    <a:cubicBezTo>
                      <a:pt x="385" y="116"/>
                      <a:pt x="384" y="117"/>
                      <a:pt x="384" y="117"/>
                    </a:cubicBezTo>
                    <a:cubicBezTo>
                      <a:pt x="378" y="125"/>
                      <a:pt x="377" y="147"/>
                      <a:pt x="376" y="156"/>
                    </a:cubicBezTo>
                    <a:cubicBezTo>
                      <a:pt x="374" y="168"/>
                      <a:pt x="367" y="189"/>
                      <a:pt x="363" y="199"/>
                    </a:cubicBezTo>
                    <a:cubicBezTo>
                      <a:pt x="359" y="209"/>
                      <a:pt x="354" y="228"/>
                      <a:pt x="347" y="236"/>
                    </a:cubicBezTo>
                    <a:cubicBezTo>
                      <a:pt x="343" y="241"/>
                      <a:pt x="327" y="245"/>
                      <a:pt x="323" y="251"/>
                    </a:cubicBezTo>
                    <a:cubicBezTo>
                      <a:pt x="322" y="253"/>
                      <a:pt x="321" y="256"/>
                      <a:pt x="320" y="259"/>
                    </a:cubicBezTo>
                    <a:cubicBezTo>
                      <a:pt x="318" y="271"/>
                      <a:pt x="320" y="288"/>
                      <a:pt x="314" y="294"/>
                    </a:cubicBezTo>
                    <a:cubicBezTo>
                      <a:pt x="309" y="298"/>
                      <a:pt x="295" y="295"/>
                      <a:pt x="286" y="296"/>
                    </a:cubicBezTo>
                    <a:cubicBezTo>
                      <a:pt x="285" y="296"/>
                      <a:pt x="284" y="297"/>
                      <a:pt x="283" y="297"/>
                    </a:cubicBezTo>
                    <a:cubicBezTo>
                      <a:pt x="272" y="301"/>
                      <a:pt x="253" y="315"/>
                      <a:pt x="244" y="321"/>
                    </a:cubicBezTo>
                    <a:cubicBezTo>
                      <a:pt x="236" y="326"/>
                      <a:pt x="221" y="336"/>
                      <a:pt x="216" y="342"/>
                    </a:cubicBezTo>
                    <a:cubicBezTo>
                      <a:pt x="210" y="350"/>
                      <a:pt x="209" y="373"/>
                      <a:pt x="201" y="379"/>
                    </a:cubicBezTo>
                    <a:cubicBezTo>
                      <a:pt x="181" y="394"/>
                      <a:pt x="121" y="374"/>
                      <a:pt x="100" y="388"/>
                    </a:cubicBezTo>
                    <a:cubicBezTo>
                      <a:pt x="93" y="393"/>
                      <a:pt x="85" y="419"/>
                      <a:pt x="85" y="419"/>
                    </a:cubicBezTo>
                    <a:cubicBezTo>
                      <a:pt x="85" y="419"/>
                      <a:pt x="85" y="419"/>
                      <a:pt x="85" y="419"/>
                    </a:cubicBezTo>
                    <a:cubicBezTo>
                      <a:pt x="85" y="419"/>
                      <a:pt x="84" y="418"/>
                      <a:pt x="83" y="418"/>
                    </a:cubicBezTo>
                    <a:cubicBezTo>
                      <a:pt x="83" y="418"/>
                      <a:pt x="83" y="418"/>
                      <a:pt x="82" y="418"/>
                    </a:cubicBezTo>
                    <a:cubicBezTo>
                      <a:pt x="75" y="416"/>
                      <a:pt x="52" y="409"/>
                      <a:pt x="46" y="401"/>
                    </a:cubicBezTo>
                    <a:cubicBezTo>
                      <a:pt x="46" y="401"/>
                      <a:pt x="46" y="401"/>
                      <a:pt x="46" y="401"/>
                    </a:cubicBezTo>
                    <a:cubicBezTo>
                      <a:pt x="45" y="401"/>
                      <a:pt x="45" y="401"/>
                      <a:pt x="45" y="401"/>
                    </a:cubicBezTo>
                    <a:cubicBezTo>
                      <a:pt x="41" y="393"/>
                      <a:pt x="46" y="375"/>
                      <a:pt x="49" y="367"/>
                    </a:cubicBezTo>
                    <a:cubicBezTo>
                      <a:pt x="51" y="360"/>
                      <a:pt x="65" y="350"/>
                      <a:pt x="67" y="343"/>
                    </a:cubicBezTo>
                    <a:cubicBezTo>
                      <a:pt x="68" y="334"/>
                      <a:pt x="65" y="317"/>
                      <a:pt x="60" y="306"/>
                    </a:cubicBezTo>
                    <a:cubicBezTo>
                      <a:pt x="59" y="306"/>
                      <a:pt x="59" y="305"/>
                      <a:pt x="59" y="305"/>
                    </a:cubicBezTo>
                    <a:cubicBezTo>
                      <a:pt x="57" y="303"/>
                      <a:pt x="56" y="301"/>
                      <a:pt x="54" y="300"/>
                    </a:cubicBezTo>
                    <a:cubicBezTo>
                      <a:pt x="46" y="294"/>
                      <a:pt x="19" y="308"/>
                      <a:pt x="12" y="300"/>
                    </a:cubicBezTo>
                    <a:cubicBezTo>
                      <a:pt x="11" y="299"/>
                      <a:pt x="11" y="299"/>
                      <a:pt x="11" y="299"/>
                    </a:cubicBezTo>
                    <a:cubicBezTo>
                      <a:pt x="10" y="298"/>
                      <a:pt x="10" y="298"/>
                      <a:pt x="10" y="297"/>
                    </a:cubicBezTo>
                    <a:cubicBezTo>
                      <a:pt x="0" y="279"/>
                      <a:pt x="22" y="235"/>
                      <a:pt x="21" y="215"/>
                    </a:cubicBezTo>
                    <a:cubicBezTo>
                      <a:pt x="21" y="206"/>
                      <a:pt x="16" y="183"/>
                      <a:pt x="14" y="170"/>
                    </a:cubicBezTo>
                    <a:cubicBezTo>
                      <a:pt x="14" y="169"/>
                      <a:pt x="13" y="168"/>
                      <a:pt x="13" y="167"/>
                    </a:cubicBezTo>
                    <a:cubicBezTo>
                      <a:pt x="13" y="166"/>
                      <a:pt x="13" y="165"/>
                      <a:pt x="13" y="164"/>
                    </a:cubicBezTo>
                    <a:cubicBezTo>
                      <a:pt x="13" y="164"/>
                      <a:pt x="13" y="164"/>
                      <a:pt x="12" y="164"/>
                    </a:cubicBezTo>
                    <a:cubicBezTo>
                      <a:pt x="12" y="162"/>
                      <a:pt x="12" y="160"/>
                      <a:pt x="12" y="160"/>
                    </a:cubicBezTo>
                    <a:cubicBezTo>
                      <a:pt x="12" y="160"/>
                      <a:pt x="12" y="160"/>
                      <a:pt x="12" y="160"/>
                    </a:cubicBezTo>
                    <a:cubicBezTo>
                      <a:pt x="12" y="160"/>
                      <a:pt x="33" y="137"/>
                      <a:pt x="42" y="133"/>
                    </a:cubicBezTo>
                    <a:cubicBezTo>
                      <a:pt x="51" y="128"/>
                      <a:pt x="72" y="130"/>
                      <a:pt x="79" y="123"/>
                    </a:cubicBezTo>
                    <a:cubicBezTo>
                      <a:pt x="84" y="118"/>
                      <a:pt x="80" y="99"/>
                      <a:pt x="85" y="93"/>
                    </a:cubicBezTo>
                    <a:cubicBezTo>
                      <a:pt x="89" y="87"/>
                      <a:pt x="104" y="83"/>
                      <a:pt x="109" y="78"/>
                    </a:cubicBezTo>
                    <a:cubicBezTo>
                      <a:pt x="111" y="76"/>
                      <a:pt x="113" y="71"/>
                      <a:pt x="114" y="67"/>
                    </a:cubicBezTo>
                    <a:cubicBezTo>
                      <a:pt x="115" y="65"/>
                      <a:pt x="115" y="64"/>
                      <a:pt x="116" y="63"/>
                    </a:cubicBezTo>
                    <a:cubicBezTo>
                      <a:pt x="116" y="63"/>
                      <a:pt x="116" y="63"/>
                      <a:pt x="116" y="63"/>
                    </a:cubicBezTo>
                    <a:cubicBezTo>
                      <a:pt x="116" y="62"/>
                      <a:pt x="117" y="61"/>
                      <a:pt x="118" y="60"/>
                    </a:cubicBezTo>
                    <a:cubicBezTo>
                      <a:pt x="118" y="60"/>
                      <a:pt x="118" y="60"/>
                      <a:pt x="118" y="59"/>
                    </a:cubicBezTo>
                    <a:cubicBezTo>
                      <a:pt x="119" y="59"/>
                      <a:pt x="120" y="59"/>
                      <a:pt x="121" y="58"/>
                    </a:cubicBezTo>
                    <a:cubicBezTo>
                      <a:pt x="125" y="57"/>
                      <a:pt x="131" y="58"/>
                      <a:pt x="137" y="58"/>
                    </a:cubicBezTo>
                    <a:cubicBezTo>
                      <a:pt x="140" y="58"/>
                      <a:pt x="144" y="57"/>
                      <a:pt x="146" y="56"/>
                    </a:cubicBezTo>
                    <a:cubicBezTo>
                      <a:pt x="151" y="54"/>
                      <a:pt x="164" y="41"/>
                      <a:pt x="164" y="4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84">
                <a:extLst>
                  <a:ext uri="{FF2B5EF4-FFF2-40B4-BE49-F238E27FC236}">
                    <a16:creationId xmlns:a16="http://schemas.microsoft.com/office/drawing/2014/main" id="{EE419116-9EA0-AC60-F0CC-413357BA0999}"/>
                  </a:ext>
                </a:extLst>
              </p:cNvPr>
              <p:cNvSpPr>
                <a:spLocks/>
              </p:cNvSpPr>
              <p:nvPr/>
            </p:nvSpPr>
            <p:spPr bwMode="auto">
              <a:xfrm>
                <a:off x="5765800" y="3084513"/>
                <a:ext cx="0" cy="1588"/>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1" y="1"/>
                      <a:pt x="0" y="2"/>
                      <a:pt x="0" y="3"/>
                    </a:cubicBezTo>
                    <a:cubicBezTo>
                      <a:pt x="0" y="2"/>
                      <a:pt x="1" y="1"/>
                      <a:pt x="2"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85">
                <a:extLst>
                  <a:ext uri="{FF2B5EF4-FFF2-40B4-BE49-F238E27FC236}">
                    <a16:creationId xmlns:a16="http://schemas.microsoft.com/office/drawing/2014/main" id="{877FB6F0-08CE-6FBE-5CBA-12AB486C67BC}"/>
                  </a:ext>
                </a:extLst>
              </p:cNvPr>
              <p:cNvSpPr>
                <a:spLocks/>
              </p:cNvSpPr>
              <p:nvPr/>
            </p:nvSpPr>
            <p:spPr bwMode="auto">
              <a:xfrm>
                <a:off x="5764213" y="3086101"/>
                <a:ext cx="1588" cy="3175"/>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1" y="1"/>
                      <a:pt x="1" y="2"/>
                      <a:pt x="0" y="4"/>
                    </a:cubicBezTo>
                    <a:cubicBezTo>
                      <a:pt x="1" y="2"/>
                      <a:pt x="1" y="1"/>
                      <a:pt x="2"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86">
                <a:extLst>
                  <a:ext uri="{FF2B5EF4-FFF2-40B4-BE49-F238E27FC236}">
                    <a16:creationId xmlns:a16="http://schemas.microsoft.com/office/drawing/2014/main" id="{127C51E5-326C-50FF-C869-33C169E66839}"/>
                  </a:ext>
                </a:extLst>
              </p:cNvPr>
              <p:cNvSpPr>
                <a:spLocks/>
              </p:cNvSpPr>
              <p:nvPr/>
            </p:nvSpPr>
            <p:spPr bwMode="auto">
              <a:xfrm>
                <a:off x="5741988" y="3330576"/>
                <a:ext cx="1588" cy="0"/>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2" y="1"/>
                      <a:pt x="2" y="1"/>
                    </a:cubicBezTo>
                    <a:cubicBezTo>
                      <a:pt x="2" y="1"/>
                      <a:pt x="1"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5" name="Oval 87">
                <a:extLst>
                  <a:ext uri="{FF2B5EF4-FFF2-40B4-BE49-F238E27FC236}">
                    <a16:creationId xmlns:a16="http://schemas.microsoft.com/office/drawing/2014/main" id="{5A4C854E-CFB9-B34B-A7A9-4B1FFBEE3BCC}"/>
                  </a:ext>
                </a:extLst>
              </p:cNvPr>
              <p:cNvSpPr>
                <a:spLocks noChangeArrowheads="1"/>
              </p:cNvSpPr>
              <p:nvPr/>
            </p:nvSpPr>
            <p:spPr bwMode="auto">
              <a:xfrm>
                <a:off x="5722938" y="1724026"/>
                <a:ext cx="14288" cy="25400"/>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88">
                <a:extLst>
                  <a:ext uri="{FF2B5EF4-FFF2-40B4-BE49-F238E27FC236}">
                    <a16:creationId xmlns:a16="http://schemas.microsoft.com/office/drawing/2014/main" id="{010A4588-E690-C5C2-A520-1ADA610DA234}"/>
                  </a:ext>
                </a:extLst>
              </p:cNvPr>
              <p:cNvSpPr>
                <a:spLocks/>
              </p:cNvSpPr>
              <p:nvPr/>
            </p:nvSpPr>
            <p:spPr bwMode="auto">
              <a:xfrm>
                <a:off x="5716588" y="3317876"/>
                <a:ext cx="25400" cy="12700"/>
              </a:xfrm>
              <a:custGeom>
                <a:avLst/>
                <a:gdLst>
                  <a:gd name="T0" fmla="*/ 36 w 36"/>
                  <a:gd name="T1" fmla="*/ 17 h 17"/>
                  <a:gd name="T2" fmla="*/ 0 w 36"/>
                  <a:gd name="T3" fmla="*/ 0 h 17"/>
                  <a:gd name="T4" fmla="*/ 36 w 36"/>
                  <a:gd name="T5" fmla="*/ 17 h 17"/>
                </a:gdLst>
                <a:ahLst/>
                <a:cxnLst>
                  <a:cxn ang="0">
                    <a:pos x="T0" y="T1"/>
                  </a:cxn>
                  <a:cxn ang="0">
                    <a:pos x="T2" y="T3"/>
                  </a:cxn>
                  <a:cxn ang="0">
                    <a:pos x="T4" y="T5"/>
                  </a:cxn>
                </a:cxnLst>
                <a:rect l="0" t="0" r="r" b="b"/>
                <a:pathLst>
                  <a:path w="36" h="17">
                    <a:moveTo>
                      <a:pt x="36" y="17"/>
                    </a:moveTo>
                    <a:cubicBezTo>
                      <a:pt x="29" y="15"/>
                      <a:pt x="5" y="8"/>
                      <a:pt x="0" y="0"/>
                    </a:cubicBezTo>
                    <a:cubicBezTo>
                      <a:pt x="6" y="8"/>
                      <a:pt x="29" y="15"/>
                      <a:pt x="36" y="1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89">
                <a:extLst>
                  <a:ext uri="{FF2B5EF4-FFF2-40B4-BE49-F238E27FC236}">
                    <a16:creationId xmlns:a16="http://schemas.microsoft.com/office/drawing/2014/main" id="{546BC1A3-FB2E-B214-A1C2-D070EDC952EE}"/>
                  </a:ext>
                </a:extLst>
              </p:cNvPr>
              <p:cNvSpPr>
                <a:spLocks/>
              </p:cNvSpPr>
              <p:nvPr/>
            </p:nvSpPr>
            <p:spPr bwMode="auto">
              <a:xfrm>
                <a:off x="5599113" y="2805113"/>
                <a:ext cx="309563" cy="276225"/>
              </a:xfrm>
              <a:custGeom>
                <a:avLst/>
                <a:gdLst>
                  <a:gd name="T0" fmla="*/ 44 w 450"/>
                  <a:gd name="T1" fmla="*/ 248 h 401"/>
                  <a:gd name="T2" fmla="*/ 0 w 450"/>
                  <a:gd name="T3" fmla="*/ 234 h 401"/>
                  <a:gd name="T4" fmla="*/ 27 w 450"/>
                  <a:gd name="T5" fmla="*/ 58 h 401"/>
                  <a:gd name="T6" fmla="*/ 103 w 450"/>
                  <a:gd name="T7" fmla="*/ 0 h 401"/>
                  <a:gd name="T8" fmla="*/ 109 w 450"/>
                  <a:gd name="T9" fmla="*/ 88 h 401"/>
                  <a:gd name="T10" fmla="*/ 146 w 450"/>
                  <a:gd name="T11" fmla="*/ 88 h 401"/>
                  <a:gd name="T12" fmla="*/ 164 w 450"/>
                  <a:gd name="T13" fmla="*/ 106 h 401"/>
                  <a:gd name="T14" fmla="*/ 207 w 450"/>
                  <a:gd name="T15" fmla="*/ 106 h 401"/>
                  <a:gd name="T16" fmla="*/ 210 w 450"/>
                  <a:gd name="T17" fmla="*/ 48 h 401"/>
                  <a:gd name="T18" fmla="*/ 234 w 450"/>
                  <a:gd name="T19" fmla="*/ 90 h 401"/>
                  <a:gd name="T20" fmla="*/ 245 w 450"/>
                  <a:gd name="T21" fmla="*/ 119 h 401"/>
                  <a:gd name="T22" fmla="*/ 289 w 450"/>
                  <a:gd name="T23" fmla="*/ 108 h 401"/>
                  <a:gd name="T24" fmla="*/ 330 w 450"/>
                  <a:gd name="T25" fmla="*/ 114 h 401"/>
                  <a:gd name="T26" fmla="*/ 368 w 450"/>
                  <a:gd name="T27" fmla="*/ 131 h 401"/>
                  <a:gd name="T28" fmla="*/ 371 w 450"/>
                  <a:gd name="T29" fmla="*/ 183 h 401"/>
                  <a:gd name="T30" fmla="*/ 372 w 450"/>
                  <a:gd name="T31" fmla="*/ 187 h 401"/>
                  <a:gd name="T32" fmla="*/ 379 w 450"/>
                  <a:gd name="T33" fmla="*/ 209 h 401"/>
                  <a:gd name="T34" fmla="*/ 382 w 450"/>
                  <a:gd name="T35" fmla="*/ 214 h 401"/>
                  <a:gd name="T36" fmla="*/ 383 w 450"/>
                  <a:gd name="T37" fmla="*/ 215 h 401"/>
                  <a:gd name="T38" fmla="*/ 384 w 450"/>
                  <a:gd name="T39" fmla="*/ 216 h 401"/>
                  <a:gd name="T40" fmla="*/ 430 w 450"/>
                  <a:gd name="T41" fmla="*/ 240 h 401"/>
                  <a:gd name="T42" fmla="*/ 434 w 450"/>
                  <a:gd name="T43" fmla="*/ 243 h 401"/>
                  <a:gd name="T44" fmla="*/ 435 w 450"/>
                  <a:gd name="T45" fmla="*/ 244 h 401"/>
                  <a:gd name="T46" fmla="*/ 439 w 450"/>
                  <a:gd name="T47" fmla="*/ 246 h 401"/>
                  <a:gd name="T48" fmla="*/ 440 w 450"/>
                  <a:gd name="T49" fmla="*/ 247 h 401"/>
                  <a:gd name="T50" fmla="*/ 443 w 450"/>
                  <a:gd name="T51" fmla="*/ 248 h 401"/>
                  <a:gd name="T52" fmla="*/ 446 w 450"/>
                  <a:gd name="T53" fmla="*/ 250 h 401"/>
                  <a:gd name="T54" fmla="*/ 447 w 450"/>
                  <a:gd name="T55" fmla="*/ 251 h 401"/>
                  <a:gd name="T56" fmla="*/ 447 w 450"/>
                  <a:gd name="T57" fmla="*/ 251 h 401"/>
                  <a:gd name="T58" fmla="*/ 448 w 450"/>
                  <a:gd name="T59" fmla="*/ 252 h 401"/>
                  <a:gd name="T60" fmla="*/ 449 w 450"/>
                  <a:gd name="T61" fmla="*/ 253 h 401"/>
                  <a:gd name="T62" fmla="*/ 450 w 450"/>
                  <a:gd name="T63" fmla="*/ 253 h 401"/>
                  <a:gd name="T64" fmla="*/ 429 w 450"/>
                  <a:gd name="T65" fmla="*/ 294 h 401"/>
                  <a:gd name="T66" fmla="*/ 400 w 450"/>
                  <a:gd name="T67" fmla="*/ 332 h 401"/>
                  <a:gd name="T68" fmla="*/ 363 w 450"/>
                  <a:gd name="T69" fmla="*/ 401 h 401"/>
                  <a:gd name="T70" fmla="*/ 363 w 450"/>
                  <a:gd name="T71" fmla="*/ 401 h 401"/>
                  <a:gd name="T72" fmla="*/ 336 w 450"/>
                  <a:gd name="T73" fmla="*/ 389 h 401"/>
                  <a:gd name="T74" fmla="*/ 290 w 450"/>
                  <a:gd name="T75" fmla="*/ 386 h 401"/>
                  <a:gd name="T76" fmla="*/ 292 w 450"/>
                  <a:gd name="T77" fmla="*/ 361 h 401"/>
                  <a:gd name="T78" fmla="*/ 275 w 450"/>
                  <a:gd name="T79" fmla="*/ 352 h 401"/>
                  <a:gd name="T80" fmla="*/ 254 w 450"/>
                  <a:gd name="T81" fmla="*/ 364 h 401"/>
                  <a:gd name="T82" fmla="*/ 173 w 450"/>
                  <a:gd name="T83" fmla="*/ 300 h 401"/>
                  <a:gd name="T84" fmla="*/ 181 w 450"/>
                  <a:gd name="T85" fmla="*/ 271 h 401"/>
                  <a:gd name="T86" fmla="*/ 161 w 450"/>
                  <a:gd name="T87" fmla="*/ 262 h 401"/>
                  <a:gd name="T88" fmla="*/ 143 w 450"/>
                  <a:gd name="T89" fmla="*/ 262 h 401"/>
                  <a:gd name="T90" fmla="*/ 117 w 450"/>
                  <a:gd name="T91" fmla="*/ 256 h 401"/>
                  <a:gd name="T92" fmla="*/ 126 w 450"/>
                  <a:gd name="T93" fmla="*/ 239 h 401"/>
                  <a:gd name="T94" fmla="*/ 108 w 450"/>
                  <a:gd name="T95" fmla="*/ 224 h 401"/>
                  <a:gd name="T96" fmla="*/ 97 w 450"/>
                  <a:gd name="T97" fmla="*/ 204 h 401"/>
                  <a:gd name="T98" fmla="*/ 73 w 450"/>
                  <a:gd name="T99" fmla="*/ 215 h 401"/>
                  <a:gd name="T100" fmla="*/ 50 w 450"/>
                  <a:gd name="T101" fmla="*/ 221 h 401"/>
                  <a:gd name="T102" fmla="*/ 44 w 450"/>
                  <a:gd name="T103" fmla="*/ 24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0" h="401">
                    <a:moveTo>
                      <a:pt x="44" y="248"/>
                    </a:moveTo>
                    <a:cubicBezTo>
                      <a:pt x="34" y="253"/>
                      <a:pt x="0" y="234"/>
                      <a:pt x="0" y="234"/>
                    </a:cubicBezTo>
                    <a:cubicBezTo>
                      <a:pt x="0" y="234"/>
                      <a:pt x="4" y="96"/>
                      <a:pt x="27" y="58"/>
                    </a:cubicBezTo>
                    <a:cubicBezTo>
                      <a:pt x="39" y="37"/>
                      <a:pt x="103" y="0"/>
                      <a:pt x="103" y="0"/>
                    </a:cubicBezTo>
                    <a:cubicBezTo>
                      <a:pt x="103" y="0"/>
                      <a:pt x="93" y="73"/>
                      <a:pt x="109" y="88"/>
                    </a:cubicBezTo>
                    <a:cubicBezTo>
                      <a:pt x="116" y="94"/>
                      <a:pt x="137" y="84"/>
                      <a:pt x="146" y="88"/>
                    </a:cubicBezTo>
                    <a:cubicBezTo>
                      <a:pt x="152" y="90"/>
                      <a:pt x="158" y="104"/>
                      <a:pt x="164" y="106"/>
                    </a:cubicBezTo>
                    <a:cubicBezTo>
                      <a:pt x="174" y="110"/>
                      <a:pt x="199" y="113"/>
                      <a:pt x="207" y="106"/>
                    </a:cubicBezTo>
                    <a:cubicBezTo>
                      <a:pt x="217" y="96"/>
                      <a:pt x="210" y="48"/>
                      <a:pt x="210" y="48"/>
                    </a:cubicBezTo>
                    <a:cubicBezTo>
                      <a:pt x="210" y="48"/>
                      <a:pt x="229" y="79"/>
                      <a:pt x="234" y="90"/>
                    </a:cubicBezTo>
                    <a:cubicBezTo>
                      <a:pt x="237" y="97"/>
                      <a:pt x="238" y="116"/>
                      <a:pt x="245" y="119"/>
                    </a:cubicBezTo>
                    <a:cubicBezTo>
                      <a:pt x="256" y="124"/>
                      <a:pt x="278" y="108"/>
                      <a:pt x="289" y="108"/>
                    </a:cubicBezTo>
                    <a:cubicBezTo>
                      <a:pt x="300" y="107"/>
                      <a:pt x="320" y="111"/>
                      <a:pt x="330" y="114"/>
                    </a:cubicBezTo>
                    <a:cubicBezTo>
                      <a:pt x="340" y="116"/>
                      <a:pt x="362" y="122"/>
                      <a:pt x="368" y="131"/>
                    </a:cubicBezTo>
                    <a:cubicBezTo>
                      <a:pt x="375" y="142"/>
                      <a:pt x="368" y="171"/>
                      <a:pt x="371" y="183"/>
                    </a:cubicBezTo>
                    <a:cubicBezTo>
                      <a:pt x="371" y="184"/>
                      <a:pt x="372" y="186"/>
                      <a:pt x="372" y="187"/>
                    </a:cubicBezTo>
                    <a:cubicBezTo>
                      <a:pt x="373" y="193"/>
                      <a:pt x="376" y="202"/>
                      <a:pt x="379" y="209"/>
                    </a:cubicBezTo>
                    <a:cubicBezTo>
                      <a:pt x="380" y="211"/>
                      <a:pt x="381" y="213"/>
                      <a:pt x="382" y="214"/>
                    </a:cubicBezTo>
                    <a:cubicBezTo>
                      <a:pt x="382" y="215"/>
                      <a:pt x="382" y="215"/>
                      <a:pt x="383" y="215"/>
                    </a:cubicBezTo>
                    <a:cubicBezTo>
                      <a:pt x="383" y="216"/>
                      <a:pt x="383" y="216"/>
                      <a:pt x="384" y="216"/>
                    </a:cubicBezTo>
                    <a:cubicBezTo>
                      <a:pt x="393" y="226"/>
                      <a:pt x="419" y="234"/>
                      <a:pt x="430" y="240"/>
                    </a:cubicBezTo>
                    <a:cubicBezTo>
                      <a:pt x="431" y="241"/>
                      <a:pt x="432" y="242"/>
                      <a:pt x="434" y="243"/>
                    </a:cubicBezTo>
                    <a:cubicBezTo>
                      <a:pt x="434" y="243"/>
                      <a:pt x="435" y="243"/>
                      <a:pt x="435" y="244"/>
                    </a:cubicBezTo>
                    <a:cubicBezTo>
                      <a:pt x="436" y="244"/>
                      <a:pt x="438" y="245"/>
                      <a:pt x="439" y="246"/>
                    </a:cubicBezTo>
                    <a:cubicBezTo>
                      <a:pt x="439" y="246"/>
                      <a:pt x="440" y="246"/>
                      <a:pt x="440" y="247"/>
                    </a:cubicBezTo>
                    <a:cubicBezTo>
                      <a:pt x="441" y="247"/>
                      <a:pt x="442" y="248"/>
                      <a:pt x="443" y="248"/>
                    </a:cubicBezTo>
                    <a:cubicBezTo>
                      <a:pt x="444" y="249"/>
                      <a:pt x="445" y="250"/>
                      <a:pt x="446" y="250"/>
                    </a:cubicBezTo>
                    <a:cubicBezTo>
                      <a:pt x="446" y="251"/>
                      <a:pt x="446" y="251"/>
                      <a:pt x="447" y="251"/>
                    </a:cubicBezTo>
                    <a:cubicBezTo>
                      <a:pt x="447" y="251"/>
                      <a:pt x="447" y="251"/>
                      <a:pt x="447" y="251"/>
                    </a:cubicBezTo>
                    <a:cubicBezTo>
                      <a:pt x="447" y="252"/>
                      <a:pt x="448" y="252"/>
                      <a:pt x="448" y="252"/>
                    </a:cubicBezTo>
                    <a:cubicBezTo>
                      <a:pt x="448" y="252"/>
                      <a:pt x="449" y="253"/>
                      <a:pt x="449" y="253"/>
                    </a:cubicBezTo>
                    <a:cubicBezTo>
                      <a:pt x="449" y="253"/>
                      <a:pt x="450" y="253"/>
                      <a:pt x="450" y="253"/>
                    </a:cubicBezTo>
                    <a:cubicBezTo>
                      <a:pt x="450" y="253"/>
                      <a:pt x="435" y="284"/>
                      <a:pt x="429" y="294"/>
                    </a:cubicBezTo>
                    <a:cubicBezTo>
                      <a:pt x="423" y="304"/>
                      <a:pt x="407" y="322"/>
                      <a:pt x="400" y="332"/>
                    </a:cubicBezTo>
                    <a:cubicBezTo>
                      <a:pt x="390" y="348"/>
                      <a:pt x="364" y="400"/>
                      <a:pt x="363" y="401"/>
                    </a:cubicBezTo>
                    <a:cubicBezTo>
                      <a:pt x="363" y="401"/>
                      <a:pt x="363" y="401"/>
                      <a:pt x="363" y="401"/>
                    </a:cubicBezTo>
                    <a:cubicBezTo>
                      <a:pt x="363" y="401"/>
                      <a:pt x="343" y="391"/>
                      <a:pt x="336" y="389"/>
                    </a:cubicBezTo>
                    <a:cubicBezTo>
                      <a:pt x="325" y="386"/>
                      <a:pt x="290" y="386"/>
                      <a:pt x="290" y="386"/>
                    </a:cubicBezTo>
                    <a:cubicBezTo>
                      <a:pt x="290" y="386"/>
                      <a:pt x="295" y="367"/>
                      <a:pt x="292" y="361"/>
                    </a:cubicBezTo>
                    <a:cubicBezTo>
                      <a:pt x="290" y="357"/>
                      <a:pt x="280" y="352"/>
                      <a:pt x="275" y="352"/>
                    </a:cubicBezTo>
                    <a:cubicBezTo>
                      <a:pt x="269" y="353"/>
                      <a:pt x="260" y="364"/>
                      <a:pt x="254" y="364"/>
                    </a:cubicBezTo>
                    <a:cubicBezTo>
                      <a:pt x="228" y="362"/>
                      <a:pt x="180" y="325"/>
                      <a:pt x="173" y="300"/>
                    </a:cubicBezTo>
                    <a:cubicBezTo>
                      <a:pt x="170" y="293"/>
                      <a:pt x="184" y="278"/>
                      <a:pt x="181" y="271"/>
                    </a:cubicBezTo>
                    <a:cubicBezTo>
                      <a:pt x="179" y="266"/>
                      <a:pt x="166" y="263"/>
                      <a:pt x="161" y="262"/>
                    </a:cubicBezTo>
                    <a:cubicBezTo>
                      <a:pt x="157" y="261"/>
                      <a:pt x="148" y="263"/>
                      <a:pt x="143" y="262"/>
                    </a:cubicBezTo>
                    <a:cubicBezTo>
                      <a:pt x="137" y="261"/>
                      <a:pt x="120" y="262"/>
                      <a:pt x="117" y="256"/>
                    </a:cubicBezTo>
                    <a:cubicBezTo>
                      <a:pt x="115" y="252"/>
                      <a:pt x="127" y="244"/>
                      <a:pt x="126" y="239"/>
                    </a:cubicBezTo>
                    <a:cubicBezTo>
                      <a:pt x="125" y="233"/>
                      <a:pt x="112" y="229"/>
                      <a:pt x="108" y="224"/>
                    </a:cubicBezTo>
                    <a:cubicBezTo>
                      <a:pt x="105" y="220"/>
                      <a:pt x="102" y="206"/>
                      <a:pt x="97" y="204"/>
                    </a:cubicBezTo>
                    <a:cubicBezTo>
                      <a:pt x="90" y="202"/>
                      <a:pt x="79" y="213"/>
                      <a:pt x="73" y="215"/>
                    </a:cubicBezTo>
                    <a:cubicBezTo>
                      <a:pt x="68" y="218"/>
                      <a:pt x="54" y="217"/>
                      <a:pt x="50" y="221"/>
                    </a:cubicBezTo>
                    <a:cubicBezTo>
                      <a:pt x="45" y="226"/>
                      <a:pt x="50" y="244"/>
                      <a:pt x="44" y="24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90">
                <a:extLst>
                  <a:ext uri="{FF2B5EF4-FFF2-40B4-BE49-F238E27FC236}">
                    <a16:creationId xmlns:a16="http://schemas.microsoft.com/office/drawing/2014/main" id="{C3CF13F3-0D34-1E58-231C-82008CC09CB9}"/>
                  </a:ext>
                </a:extLst>
              </p:cNvPr>
              <p:cNvSpPr>
                <a:spLocks/>
              </p:cNvSpPr>
              <p:nvPr/>
            </p:nvSpPr>
            <p:spPr bwMode="auto">
              <a:xfrm>
                <a:off x="4878388" y="1579563"/>
                <a:ext cx="3508375" cy="1314450"/>
              </a:xfrm>
              <a:custGeom>
                <a:avLst/>
                <a:gdLst>
                  <a:gd name="T0" fmla="*/ 378 w 5096"/>
                  <a:gd name="T1" fmla="*/ 1748 h 1908"/>
                  <a:gd name="T2" fmla="*/ 198 w 5096"/>
                  <a:gd name="T3" fmla="*/ 1361 h 1908"/>
                  <a:gd name="T4" fmla="*/ 63 w 5096"/>
                  <a:gd name="T5" fmla="*/ 970 h 1908"/>
                  <a:gd name="T6" fmla="*/ 47 w 5096"/>
                  <a:gd name="T7" fmla="*/ 703 h 1908"/>
                  <a:gd name="T8" fmla="*/ 317 w 5096"/>
                  <a:gd name="T9" fmla="*/ 604 h 1908"/>
                  <a:gd name="T10" fmla="*/ 204 w 5096"/>
                  <a:gd name="T11" fmla="*/ 759 h 1908"/>
                  <a:gd name="T12" fmla="*/ 302 w 5096"/>
                  <a:gd name="T13" fmla="*/ 771 h 1908"/>
                  <a:gd name="T14" fmla="*/ 427 w 5096"/>
                  <a:gd name="T15" fmla="*/ 704 h 1908"/>
                  <a:gd name="T16" fmla="*/ 543 w 5096"/>
                  <a:gd name="T17" fmla="*/ 616 h 1908"/>
                  <a:gd name="T18" fmla="*/ 787 w 5096"/>
                  <a:gd name="T19" fmla="*/ 607 h 1908"/>
                  <a:gd name="T20" fmla="*/ 961 w 5096"/>
                  <a:gd name="T21" fmla="*/ 521 h 1908"/>
                  <a:gd name="T22" fmla="*/ 1199 w 5096"/>
                  <a:gd name="T23" fmla="*/ 531 h 1908"/>
                  <a:gd name="T24" fmla="*/ 1294 w 5096"/>
                  <a:gd name="T25" fmla="*/ 302 h 1908"/>
                  <a:gd name="T26" fmla="*/ 1361 w 5096"/>
                  <a:gd name="T27" fmla="*/ 640 h 1908"/>
                  <a:gd name="T28" fmla="*/ 1428 w 5096"/>
                  <a:gd name="T29" fmla="*/ 582 h 1908"/>
                  <a:gd name="T30" fmla="*/ 1522 w 5096"/>
                  <a:gd name="T31" fmla="*/ 591 h 1908"/>
                  <a:gd name="T32" fmla="*/ 1379 w 5096"/>
                  <a:gd name="T33" fmla="*/ 427 h 1908"/>
                  <a:gd name="T34" fmla="*/ 1443 w 5096"/>
                  <a:gd name="T35" fmla="*/ 421 h 1908"/>
                  <a:gd name="T36" fmla="*/ 1641 w 5096"/>
                  <a:gd name="T37" fmla="*/ 451 h 1908"/>
                  <a:gd name="T38" fmla="*/ 1669 w 5096"/>
                  <a:gd name="T39" fmla="*/ 257 h 1908"/>
                  <a:gd name="T40" fmla="*/ 1876 w 5096"/>
                  <a:gd name="T41" fmla="*/ 138 h 1908"/>
                  <a:gd name="T42" fmla="*/ 2123 w 5096"/>
                  <a:gd name="T43" fmla="*/ 98 h 1908"/>
                  <a:gd name="T44" fmla="*/ 2291 w 5096"/>
                  <a:gd name="T45" fmla="*/ 86 h 1908"/>
                  <a:gd name="T46" fmla="*/ 2352 w 5096"/>
                  <a:gd name="T47" fmla="*/ 266 h 1908"/>
                  <a:gd name="T48" fmla="*/ 2828 w 5096"/>
                  <a:gd name="T49" fmla="*/ 327 h 1908"/>
                  <a:gd name="T50" fmla="*/ 3081 w 5096"/>
                  <a:gd name="T51" fmla="*/ 406 h 1908"/>
                  <a:gd name="T52" fmla="*/ 3374 w 5096"/>
                  <a:gd name="T53" fmla="*/ 391 h 1908"/>
                  <a:gd name="T54" fmla="*/ 3664 w 5096"/>
                  <a:gd name="T55" fmla="*/ 357 h 1908"/>
                  <a:gd name="T56" fmla="*/ 4030 w 5096"/>
                  <a:gd name="T57" fmla="*/ 485 h 1908"/>
                  <a:gd name="T58" fmla="*/ 4354 w 5096"/>
                  <a:gd name="T59" fmla="*/ 515 h 1908"/>
                  <a:gd name="T60" fmla="*/ 4717 w 5096"/>
                  <a:gd name="T61" fmla="*/ 555 h 1908"/>
                  <a:gd name="T62" fmla="*/ 4982 w 5096"/>
                  <a:gd name="T63" fmla="*/ 665 h 1908"/>
                  <a:gd name="T64" fmla="*/ 5019 w 5096"/>
                  <a:gd name="T65" fmla="*/ 841 h 1908"/>
                  <a:gd name="T66" fmla="*/ 4762 w 5096"/>
                  <a:gd name="T67" fmla="*/ 698 h 1908"/>
                  <a:gd name="T68" fmla="*/ 4756 w 5096"/>
                  <a:gd name="T69" fmla="*/ 917 h 1908"/>
                  <a:gd name="T70" fmla="*/ 4546 w 5096"/>
                  <a:gd name="T71" fmla="*/ 1024 h 1908"/>
                  <a:gd name="T72" fmla="*/ 4415 w 5096"/>
                  <a:gd name="T73" fmla="*/ 1215 h 1908"/>
                  <a:gd name="T74" fmla="*/ 4305 w 5096"/>
                  <a:gd name="T75" fmla="*/ 1492 h 1908"/>
                  <a:gd name="T76" fmla="*/ 4280 w 5096"/>
                  <a:gd name="T77" fmla="*/ 1066 h 1908"/>
                  <a:gd name="T78" fmla="*/ 4128 w 5096"/>
                  <a:gd name="T79" fmla="*/ 963 h 1908"/>
                  <a:gd name="T80" fmla="*/ 3820 w 5096"/>
                  <a:gd name="T81" fmla="*/ 1100 h 1908"/>
                  <a:gd name="T82" fmla="*/ 3612 w 5096"/>
                  <a:gd name="T83" fmla="*/ 1365 h 1908"/>
                  <a:gd name="T84" fmla="*/ 3771 w 5096"/>
                  <a:gd name="T85" fmla="*/ 1629 h 1908"/>
                  <a:gd name="T86" fmla="*/ 3521 w 5096"/>
                  <a:gd name="T87" fmla="*/ 1846 h 1908"/>
                  <a:gd name="T88" fmla="*/ 3484 w 5096"/>
                  <a:gd name="T89" fmla="*/ 1669 h 1908"/>
                  <a:gd name="T90" fmla="*/ 3258 w 5096"/>
                  <a:gd name="T91" fmla="*/ 1453 h 1908"/>
                  <a:gd name="T92" fmla="*/ 2968 w 5096"/>
                  <a:gd name="T93" fmla="*/ 1572 h 1908"/>
                  <a:gd name="T94" fmla="*/ 2682 w 5096"/>
                  <a:gd name="T95" fmla="*/ 1575 h 1908"/>
                  <a:gd name="T96" fmla="*/ 2358 w 5096"/>
                  <a:gd name="T97" fmla="*/ 1518 h 1908"/>
                  <a:gd name="T98" fmla="*/ 2221 w 5096"/>
                  <a:gd name="T99" fmla="*/ 1612 h 1908"/>
                  <a:gd name="T100" fmla="*/ 1855 w 5096"/>
                  <a:gd name="T101" fmla="*/ 1415 h 1908"/>
                  <a:gd name="T102" fmla="*/ 1475 w 5096"/>
                  <a:gd name="T103" fmla="*/ 1392 h 1908"/>
                  <a:gd name="T104" fmla="*/ 1360 w 5096"/>
                  <a:gd name="T105" fmla="*/ 1459 h 1908"/>
                  <a:gd name="T106" fmla="*/ 1353 w 5096"/>
                  <a:gd name="T107" fmla="*/ 1520 h 1908"/>
                  <a:gd name="T108" fmla="*/ 1152 w 5096"/>
                  <a:gd name="T109" fmla="*/ 1451 h 1908"/>
                  <a:gd name="T110" fmla="*/ 957 w 5096"/>
                  <a:gd name="T111" fmla="*/ 1395 h 1908"/>
                  <a:gd name="T112" fmla="*/ 809 w 5096"/>
                  <a:gd name="T113" fmla="*/ 1419 h 1908"/>
                  <a:gd name="T114" fmla="*/ 756 w 5096"/>
                  <a:gd name="T115" fmla="*/ 1520 h 1908"/>
                  <a:gd name="T116" fmla="*/ 772 w 5096"/>
                  <a:gd name="T117" fmla="*/ 173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96" h="1908">
                    <a:moveTo>
                      <a:pt x="559" y="1834"/>
                    </a:moveTo>
                    <a:cubicBezTo>
                      <a:pt x="552" y="1832"/>
                      <a:pt x="537" y="1836"/>
                      <a:pt x="530" y="1834"/>
                    </a:cubicBezTo>
                    <a:cubicBezTo>
                      <a:pt x="518" y="1831"/>
                      <a:pt x="498" y="1811"/>
                      <a:pt x="486" y="1811"/>
                    </a:cubicBezTo>
                    <a:cubicBezTo>
                      <a:pt x="464" y="1811"/>
                      <a:pt x="410" y="1855"/>
                      <a:pt x="410" y="1855"/>
                    </a:cubicBezTo>
                    <a:cubicBezTo>
                      <a:pt x="410" y="1855"/>
                      <a:pt x="392" y="1833"/>
                      <a:pt x="384" y="1827"/>
                    </a:cubicBezTo>
                    <a:cubicBezTo>
                      <a:pt x="374" y="1819"/>
                      <a:pt x="343" y="1815"/>
                      <a:pt x="339" y="1803"/>
                    </a:cubicBezTo>
                    <a:cubicBezTo>
                      <a:pt x="336" y="1797"/>
                      <a:pt x="344" y="1784"/>
                      <a:pt x="348" y="1779"/>
                    </a:cubicBezTo>
                    <a:cubicBezTo>
                      <a:pt x="354" y="1770"/>
                      <a:pt x="370" y="1756"/>
                      <a:pt x="378" y="1748"/>
                    </a:cubicBezTo>
                    <a:cubicBezTo>
                      <a:pt x="387" y="1740"/>
                      <a:pt x="415" y="1727"/>
                      <a:pt x="415" y="1715"/>
                    </a:cubicBezTo>
                    <a:cubicBezTo>
                      <a:pt x="415" y="1708"/>
                      <a:pt x="398" y="1703"/>
                      <a:pt x="397" y="1696"/>
                    </a:cubicBezTo>
                    <a:cubicBezTo>
                      <a:pt x="389" y="1670"/>
                      <a:pt x="428" y="1615"/>
                      <a:pt x="419" y="1589"/>
                    </a:cubicBezTo>
                    <a:cubicBezTo>
                      <a:pt x="404" y="1546"/>
                      <a:pt x="306" y="1509"/>
                      <a:pt x="279" y="1472"/>
                    </a:cubicBezTo>
                    <a:cubicBezTo>
                      <a:pt x="271" y="1461"/>
                      <a:pt x="271" y="1428"/>
                      <a:pt x="259" y="1420"/>
                    </a:cubicBezTo>
                    <a:cubicBezTo>
                      <a:pt x="240" y="1408"/>
                      <a:pt x="168" y="1426"/>
                      <a:pt x="168" y="1426"/>
                    </a:cubicBezTo>
                    <a:cubicBezTo>
                      <a:pt x="168" y="1426"/>
                      <a:pt x="177" y="1387"/>
                      <a:pt x="184" y="1376"/>
                    </a:cubicBezTo>
                    <a:cubicBezTo>
                      <a:pt x="186" y="1371"/>
                      <a:pt x="196" y="1366"/>
                      <a:pt x="198" y="1361"/>
                    </a:cubicBezTo>
                    <a:cubicBezTo>
                      <a:pt x="210" y="1331"/>
                      <a:pt x="210" y="1260"/>
                      <a:pt x="191" y="1234"/>
                    </a:cubicBezTo>
                    <a:cubicBezTo>
                      <a:pt x="176" y="1213"/>
                      <a:pt x="95" y="1196"/>
                      <a:pt x="95" y="1196"/>
                    </a:cubicBezTo>
                    <a:cubicBezTo>
                      <a:pt x="39" y="1147"/>
                      <a:pt x="39" y="1147"/>
                      <a:pt x="39" y="1147"/>
                    </a:cubicBezTo>
                    <a:cubicBezTo>
                      <a:pt x="0" y="1092"/>
                      <a:pt x="0" y="1092"/>
                      <a:pt x="0" y="1092"/>
                    </a:cubicBezTo>
                    <a:cubicBezTo>
                      <a:pt x="23" y="1083"/>
                      <a:pt x="23" y="1083"/>
                      <a:pt x="23" y="1083"/>
                    </a:cubicBezTo>
                    <a:cubicBezTo>
                      <a:pt x="23" y="1083"/>
                      <a:pt x="19" y="1053"/>
                      <a:pt x="20" y="1043"/>
                    </a:cubicBezTo>
                    <a:cubicBezTo>
                      <a:pt x="21" y="1035"/>
                      <a:pt x="25" y="1017"/>
                      <a:pt x="29" y="1010"/>
                    </a:cubicBezTo>
                    <a:cubicBezTo>
                      <a:pt x="35" y="998"/>
                      <a:pt x="54" y="980"/>
                      <a:pt x="63" y="970"/>
                    </a:cubicBezTo>
                    <a:cubicBezTo>
                      <a:pt x="72" y="960"/>
                      <a:pt x="90" y="940"/>
                      <a:pt x="99" y="930"/>
                    </a:cubicBezTo>
                    <a:cubicBezTo>
                      <a:pt x="103" y="927"/>
                      <a:pt x="109" y="921"/>
                      <a:pt x="115" y="916"/>
                    </a:cubicBezTo>
                    <a:cubicBezTo>
                      <a:pt x="121" y="911"/>
                      <a:pt x="126" y="907"/>
                      <a:pt x="126" y="907"/>
                    </a:cubicBezTo>
                    <a:cubicBezTo>
                      <a:pt x="126" y="907"/>
                      <a:pt x="107" y="892"/>
                      <a:pt x="102" y="886"/>
                    </a:cubicBezTo>
                    <a:cubicBezTo>
                      <a:pt x="97" y="881"/>
                      <a:pt x="87" y="871"/>
                      <a:pt x="83" y="864"/>
                    </a:cubicBezTo>
                    <a:cubicBezTo>
                      <a:pt x="76" y="852"/>
                      <a:pt x="69" y="823"/>
                      <a:pt x="65" y="810"/>
                    </a:cubicBezTo>
                    <a:cubicBezTo>
                      <a:pt x="61" y="798"/>
                      <a:pt x="52" y="774"/>
                      <a:pt x="50" y="761"/>
                    </a:cubicBezTo>
                    <a:cubicBezTo>
                      <a:pt x="47" y="747"/>
                      <a:pt x="49" y="717"/>
                      <a:pt x="47" y="703"/>
                    </a:cubicBezTo>
                    <a:cubicBezTo>
                      <a:pt x="45" y="691"/>
                      <a:pt x="36" y="667"/>
                      <a:pt x="34" y="654"/>
                    </a:cubicBezTo>
                    <a:cubicBezTo>
                      <a:pt x="33" y="645"/>
                      <a:pt x="34" y="616"/>
                      <a:pt x="34" y="616"/>
                    </a:cubicBezTo>
                    <a:cubicBezTo>
                      <a:pt x="34" y="616"/>
                      <a:pt x="44" y="587"/>
                      <a:pt x="50" y="578"/>
                    </a:cubicBezTo>
                    <a:cubicBezTo>
                      <a:pt x="58" y="566"/>
                      <a:pt x="78" y="545"/>
                      <a:pt x="89" y="536"/>
                    </a:cubicBezTo>
                    <a:cubicBezTo>
                      <a:pt x="99" y="528"/>
                      <a:pt x="131" y="509"/>
                      <a:pt x="131" y="509"/>
                    </a:cubicBezTo>
                    <a:cubicBezTo>
                      <a:pt x="131" y="509"/>
                      <a:pt x="159" y="523"/>
                      <a:pt x="168" y="528"/>
                    </a:cubicBezTo>
                    <a:cubicBezTo>
                      <a:pt x="187" y="538"/>
                      <a:pt x="225" y="560"/>
                      <a:pt x="244" y="570"/>
                    </a:cubicBezTo>
                    <a:cubicBezTo>
                      <a:pt x="262" y="579"/>
                      <a:pt x="300" y="593"/>
                      <a:pt x="317" y="604"/>
                    </a:cubicBezTo>
                    <a:cubicBezTo>
                      <a:pt x="334" y="613"/>
                      <a:pt x="374" y="631"/>
                      <a:pt x="378" y="649"/>
                    </a:cubicBezTo>
                    <a:cubicBezTo>
                      <a:pt x="380" y="657"/>
                      <a:pt x="368" y="670"/>
                      <a:pt x="363" y="677"/>
                    </a:cubicBezTo>
                    <a:cubicBezTo>
                      <a:pt x="358" y="684"/>
                      <a:pt x="346" y="697"/>
                      <a:pt x="339" y="701"/>
                    </a:cubicBezTo>
                    <a:cubicBezTo>
                      <a:pt x="326" y="709"/>
                      <a:pt x="296" y="717"/>
                      <a:pt x="281" y="716"/>
                    </a:cubicBezTo>
                    <a:cubicBezTo>
                      <a:pt x="265" y="716"/>
                      <a:pt x="235" y="703"/>
                      <a:pt x="220" y="698"/>
                    </a:cubicBezTo>
                    <a:cubicBezTo>
                      <a:pt x="210" y="695"/>
                      <a:pt x="186" y="677"/>
                      <a:pt x="180" y="686"/>
                    </a:cubicBezTo>
                    <a:cubicBezTo>
                      <a:pt x="176" y="691"/>
                      <a:pt x="193" y="701"/>
                      <a:pt x="195" y="707"/>
                    </a:cubicBezTo>
                    <a:cubicBezTo>
                      <a:pt x="200" y="719"/>
                      <a:pt x="200" y="746"/>
                      <a:pt x="204" y="759"/>
                    </a:cubicBezTo>
                    <a:cubicBezTo>
                      <a:pt x="208" y="769"/>
                      <a:pt x="217" y="787"/>
                      <a:pt x="223" y="795"/>
                    </a:cubicBezTo>
                    <a:cubicBezTo>
                      <a:pt x="229" y="805"/>
                      <a:pt x="242" y="824"/>
                      <a:pt x="250" y="832"/>
                    </a:cubicBezTo>
                    <a:cubicBezTo>
                      <a:pt x="258" y="840"/>
                      <a:pt x="275" y="860"/>
                      <a:pt x="287" y="859"/>
                    </a:cubicBezTo>
                    <a:cubicBezTo>
                      <a:pt x="293" y="859"/>
                      <a:pt x="304" y="847"/>
                      <a:pt x="305" y="841"/>
                    </a:cubicBezTo>
                    <a:cubicBezTo>
                      <a:pt x="306" y="837"/>
                      <a:pt x="299" y="829"/>
                      <a:pt x="296" y="826"/>
                    </a:cubicBezTo>
                    <a:cubicBezTo>
                      <a:pt x="291" y="822"/>
                      <a:pt x="275" y="822"/>
                      <a:pt x="271" y="817"/>
                    </a:cubicBezTo>
                    <a:cubicBezTo>
                      <a:pt x="267" y="811"/>
                      <a:pt x="265" y="793"/>
                      <a:pt x="268" y="786"/>
                    </a:cubicBezTo>
                    <a:cubicBezTo>
                      <a:pt x="273" y="778"/>
                      <a:pt x="293" y="771"/>
                      <a:pt x="302" y="771"/>
                    </a:cubicBezTo>
                    <a:cubicBezTo>
                      <a:pt x="312" y="771"/>
                      <a:pt x="333" y="778"/>
                      <a:pt x="339" y="786"/>
                    </a:cubicBezTo>
                    <a:cubicBezTo>
                      <a:pt x="344" y="795"/>
                      <a:pt x="332" y="819"/>
                      <a:pt x="339" y="826"/>
                    </a:cubicBezTo>
                    <a:cubicBezTo>
                      <a:pt x="345" y="832"/>
                      <a:pt x="365" y="831"/>
                      <a:pt x="372" y="826"/>
                    </a:cubicBezTo>
                    <a:cubicBezTo>
                      <a:pt x="380" y="820"/>
                      <a:pt x="388" y="796"/>
                      <a:pt x="384" y="786"/>
                    </a:cubicBezTo>
                    <a:cubicBezTo>
                      <a:pt x="381" y="779"/>
                      <a:pt x="361" y="778"/>
                      <a:pt x="357" y="771"/>
                    </a:cubicBezTo>
                    <a:cubicBezTo>
                      <a:pt x="353" y="764"/>
                      <a:pt x="355" y="746"/>
                      <a:pt x="360" y="741"/>
                    </a:cubicBezTo>
                    <a:cubicBezTo>
                      <a:pt x="368" y="732"/>
                      <a:pt x="396" y="735"/>
                      <a:pt x="406" y="728"/>
                    </a:cubicBezTo>
                    <a:cubicBezTo>
                      <a:pt x="413" y="724"/>
                      <a:pt x="419" y="707"/>
                      <a:pt x="427" y="704"/>
                    </a:cubicBezTo>
                    <a:cubicBezTo>
                      <a:pt x="436" y="701"/>
                      <a:pt x="455" y="707"/>
                      <a:pt x="464" y="710"/>
                    </a:cubicBezTo>
                    <a:cubicBezTo>
                      <a:pt x="473" y="713"/>
                      <a:pt x="492" y="734"/>
                      <a:pt x="500" y="728"/>
                    </a:cubicBezTo>
                    <a:cubicBezTo>
                      <a:pt x="509" y="723"/>
                      <a:pt x="500" y="696"/>
                      <a:pt x="497" y="686"/>
                    </a:cubicBezTo>
                    <a:cubicBezTo>
                      <a:pt x="495" y="677"/>
                      <a:pt x="485" y="661"/>
                      <a:pt x="482" y="652"/>
                    </a:cubicBezTo>
                    <a:cubicBezTo>
                      <a:pt x="478" y="643"/>
                      <a:pt x="473" y="625"/>
                      <a:pt x="470" y="616"/>
                    </a:cubicBezTo>
                    <a:cubicBezTo>
                      <a:pt x="467" y="608"/>
                      <a:pt x="453" y="592"/>
                      <a:pt x="458" y="585"/>
                    </a:cubicBezTo>
                    <a:cubicBezTo>
                      <a:pt x="464" y="574"/>
                      <a:pt x="497" y="575"/>
                      <a:pt x="509" y="579"/>
                    </a:cubicBezTo>
                    <a:cubicBezTo>
                      <a:pt x="521" y="584"/>
                      <a:pt x="538" y="604"/>
                      <a:pt x="543" y="616"/>
                    </a:cubicBezTo>
                    <a:cubicBezTo>
                      <a:pt x="545" y="622"/>
                      <a:pt x="541" y="637"/>
                      <a:pt x="543" y="643"/>
                    </a:cubicBezTo>
                    <a:cubicBezTo>
                      <a:pt x="545" y="652"/>
                      <a:pt x="552" y="674"/>
                      <a:pt x="561" y="677"/>
                    </a:cubicBezTo>
                    <a:cubicBezTo>
                      <a:pt x="575" y="681"/>
                      <a:pt x="601" y="660"/>
                      <a:pt x="613" y="652"/>
                    </a:cubicBezTo>
                    <a:cubicBezTo>
                      <a:pt x="627" y="644"/>
                      <a:pt x="648" y="618"/>
                      <a:pt x="662" y="610"/>
                    </a:cubicBezTo>
                    <a:cubicBezTo>
                      <a:pt x="671" y="604"/>
                      <a:pt x="692" y="599"/>
                      <a:pt x="702" y="595"/>
                    </a:cubicBezTo>
                    <a:cubicBezTo>
                      <a:pt x="712" y="590"/>
                      <a:pt x="731" y="580"/>
                      <a:pt x="741" y="576"/>
                    </a:cubicBezTo>
                    <a:cubicBezTo>
                      <a:pt x="747" y="574"/>
                      <a:pt x="760" y="568"/>
                      <a:pt x="766" y="570"/>
                    </a:cubicBezTo>
                    <a:cubicBezTo>
                      <a:pt x="775" y="574"/>
                      <a:pt x="777" y="606"/>
                      <a:pt x="787" y="607"/>
                    </a:cubicBezTo>
                    <a:cubicBezTo>
                      <a:pt x="797" y="608"/>
                      <a:pt x="805" y="580"/>
                      <a:pt x="815" y="576"/>
                    </a:cubicBezTo>
                    <a:cubicBezTo>
                      <a:pt x="831" y="569"/>
                      <a:pt x="871" y="584"/>
                      <a:pt x="888" y="576"/>
                    </a:cubicBezTo>
                    <a:cubicBezTo>
                      <a:pt x="897" y="572"/>
                      <a:pt x="903" y="549"/>
                      <a:pt x="912" y="546"/>
                    </a:cubicBezTo>
                    <a:cubicBezTo>
                      <a:pt x="918" y="544"/>
                      <a:pt x="932" y="545"/>
                      <a:pt x="937" y="549"/>
                    </a:cubicBezTo>
                    <a:cubicBezTo>
                      <a:pt x="944" y="556"/>
                      <a:pt x="937" y="583"/>
                      <a:pt x="946" y="588"/>
                    </a:cubicBezTo>
                    <a:cubicBezTo>
                      <a:pt x="953" y="592"/>
                      <a:pt x="971" y="586"/>
                      <a:pt x="976" y="579"/>
                    </a:cubicBezTo>
                    <a:cubicBezTo>
                      <a:pt x="983" y="570"/>
                      <a:pt x="984" y="544"/>
                      <a:pt x="979" y="534"/>
                    </a:cubicBezTo>
                    <a:cubicBezTo>
                      <a:pt x="977" y="529"/>
                      <a:pt x="962" y="527"/>
                      <a:pt x="961" y="521"/>
                    </a:cubicBezTo>
                    <a:cubicBezTo>
                      <a:pt x="959" y="514"/>
                      <a:pt x="970" y="500"/>
                      <a:pt x="976" y="497"/>
                    </a:cubicBezTo>
                    <a:cubicBezTo>
                      <a:pt x="989" y="490"/>
                      <a:pt x="1020" y="498"/>
                      <a:pt x="1034" y="500"/>
                    </a:cubicBezTo>
                    <a:cubicBezTo>
                      <a:pt x="1052" y="503"/>
                      <a:pt x="1088" y="512"/>
                      <a:pt x="1104" y="518"/>
                    </a:cubicBezTo>
                    <a:cubicBezTo>
                      <a:pt x="1120" y="525"/>
                      <a:pt x="1150" y="541"/>
                      <a:pt x="1162" y="552"/>
                    </a:cubicBezTo>
                    <a:cubicBezTo>
                      <a:pt x="1173" y="561"/>
                      <a:pt x="1182" y="593"/>
                      <a:pt x="1196" y="598"/>
                    </a:cubicBezTo>
                    <a:cubicBezTo>
                      <a:pt x="1204" y="600"/>
                      <a:pt x="1226" y="593"/>
                      <a:pt x="1229" y="585"/>
                    </a:cubicBezTo>
                    <a:cubicBezTo>
                      <a:pt x="1233" y="579"/>
                      <a:pt x="1224" y="564"/>
                      <a:pt x="1220" y="558"/>
                    </a:cubicBezTo>
                    <a:cubicBezTo>
                      <a:pt x="1216" y="550"/>
                      <a:pt x="1204" y="538"/>
                      <a:pt x="1199" y="531"/>
                    </a:cubicBezTo>
                    <a:cubicBezTo>
                      <a:pt x="1192" y="521"/>
                      <a:pt x="1178" y="501"/>
                      <a:pt x="1171" y="491"/>
                    </a:cubicBezTo>
                    <a:cubicBezTo>
                      <a:pt x="1165" y="482"/>
                      <a:pt x="1151" y="465"/>
                      <a:pt x="1147" y="455"/>
                    </a:cubicBezTo>
                    <a:cubicBezTo>
                      <a:pt x="1144" y="445"/>
                      <a:pt x="1140" y="424"/>
                      <a:pt x="1144" y="415"/>
                    </a:cubicBezTo>
                    <a:cubicBezTo>
                      <a:pt x="1149" y="405"/>
                      <a:pt x="1177" y="400"/>
                      <a:pt x="1184" y="391"/>
                    </a:cubicBezTo>
                    <a:cubicBezTo>
                      <a:pt x="1192" y="378"/>
                      <a:pt x="1189" y="345"/>
                      <a:pt x="1193" y="330"/>
                    </a:cubicBezTo>
                    <a:cubicBezTo>
                      <a:pt x="1197" y="315"/>
                      <a:pt x="1205" y="281"/>
                      <a:pt x="1217" y="272"/>
                    </a:cubicBezTo>
                    <a:cubicBezTo>
                      <a:pt x="1226" y="265"/>
                      <a:pt x="1252" y="262"/>
                      <a:pt x="1263" y="266"/>
                    </a:cubicBezTo>
                    <a:cubicBezTo>
                      <a:pt x="1274" y="270"/>
                      <a:pt x="1288" y="292"/>
                      <a:pt x="1294" y="302"/>
                    </a:cubicBezTo>
                    <a:cubicBezTo>
                      <a:pt x="1299" y="313"/>
                      <a:pt x="1303" y="337"/>
                      <a:pt x="1306" y="348"/>
                    </a:cubicBezTo>
                    <a:cubicBezTo>
                      <a:pt x="1310" y="363"/>
                      <a:pt x="1317" y="394"/>
                      <a:pt x="1321" y="409"/>
                    </a:cubicBezTo>
                    <a:cubicBezTo>
                      <a:pt x="1323" y="419"/>
                      <a:pt x="1327" y="441"/>
                      <a:pt x="1330" y="451"/>
                    </a:cubicBezTo>
                    <a:cubicBezTo>
                      <a:pt x="1333" y="460"/>
                      <a:pt x="1341" y="476"/>
                      <a:pt x="1342" y="485"/>
                    </a:cubicBezTo>
                    <a:cubicBezTo>
                      <a:pt x="1343" y="492"/>
                      <a:pt x="1341" y="506"/>
                      <a:pt x="1342" y="512"/>
                    </a:cubicBezTo>
                    <a:cubicBezTo>
                      <a:pt x="1344" y="521"/>
                      <a:pt x="1351" y="538"/>
                      <a:pt x="1355" y="546"/>
                    </a:cubicBezTo>
                    <a:cubicBezTo>
                      <a:pt x="1360" y="559"/>
                      <a:pt x="1373" y="588"/>
                      <a:pt x="1373" y="601"/>
                    </a:cubicBezTo>
                    <a:cubicBezTo>
                      <a:pt x="1373" y="613"/>
                      <a:pt x="1368" y="633"/>
                      <a:pt x="1361" y="640"/>
                    </a:cubicBezTo>
                    <a:cubicBezTo>
                      <a:pt x="1354" y="647"/>
                      <a:pt x="1336" y="655"/>
                      <a:pt x="1327" y="658"/>
                    </a:cubicBezTo>
                    <a:cubicBezTo>
                      <a:pt x="1318" y="662"/>
                      <a:pt x="1298" y="664"/>
                      <a:pt x="1290" y="671"/>
                    </a:cubicBezTo>
                    <a:cubicBezTo>
                      <a:pt x="1286" y="675"/>
                      <a:pt x="1279" y="687"/>
                      <a:pt x="1281" y="692"/>
                    </a:cubicBezTo>
                    <a:cubicBezTo>
                      <a:pt x="1288" y="706"/>
                      <a:pt x="1324" y="711"/>
                      <a:pt x="1339" y="710"/>
                    </a:cubicBezTo>
                    <a:cubicBezTo>
                      <a:pt x="1350" y="710"/>
                      <a:pt x="1371" y="702"/>
                      <a:pt x="1379" y="695"/>
                    </a:cubicBezTo>
                    <a:cubicBezTo>
                      <a:pt x="1389" y="686"/>
                      <a:pt x="1398" y="661"/>
                      <a:pt x="1403" y="649"/>
                    </a:cubicBezTo>
                    <a:cubicBezTo>
                      <a:pt x="1408" y="640"/>
                      <a:pt x="1418" y="620"/>
                      <a:pt x="1422" y="610"/>
                    </a:cubicBezTo>
                    <a:cubicBezTo>
                      <a:pt x="1424" y="603"/>
                      <a:pt x="1425" y="589"/>
                      <a:pt x="1428" y="582"/>
                    </a:cubicBezTo>
                    <a:cubicBezTo>
                      <a:pt x="1429" y="579"/>
                      <a:pt x="1431" y="572"/>
                      <a:pt x="1434" y="570"/>
                    </a:cubicBezTo>
                    <a:cubicBezTo>
                      <a:pt x="1442" y="565"/>
                      <a:pt x="1462" y="567"/>
                      <a:pt x="1470" y="570"/>
                    </a:cubicBezTo>
                    <a:cubicBezTo>
                      <a:pt x="1481" y="574"/>
                      <a:pt x="1499" y="590"/>
                      <a:pt x="1507" y="598"/>
                    </a:cubicBezTo>
                    <a:cubicBezTo>
                      <a:pt x="1514" y="604"/>
                      <a:pt x="1524" y="619"/>
                      <a:pt x="1531" y="625"/>
                    </a:cubicBezTo>
                    <a:cubicBezTo>
                      <a:pt x="1538" y="631"/>
                      <a:pt x="1554" y="648"/>
                      <a:pt x="1562" y="643"/>
                    </a:cubicBezTo>
                    <a:cubicBezTo>
                      <a:pt x="1567" y="640"/>
                      <a:pt x="1565" y="624"/>
                      <a:pt x="1562" y="619"/>
                    </a:cubicBezTo>
                    <a:cubicBezTo>
                      <a:pt x="1559" y="614"/>
                      <a:pt x="1546" y="610"/>
                      <a:pt x="1541" y="607"/>
                    </a:cubicBezTo>
                    <a:cubicBezTo>
                      <a:pt x="1536" y="603"/>
                      <a:pt x="1526" y="596"/>
                      <a:pt x="1522" y="591"/>
                    </a:cubicBezTo>
                    <a:cubicBezTo>
                      <a:pt x="1518" y="584"/>
                      <a:pt x="1517" y="566"/>
                      <a:pt x="1513" y="558"/>
                    </a:cubicBezTo>
                    <a:cubicBezTo>
                      <a:pt x="1510" y="552"/>
                      <a:pt x="1503" y="541"/>
                      <a:pt x="1498" y="537"/>
                    </a:cubicBezTo>
                    <a:cubicBezTo>
                      <a:pt x="1493" y="533"/>
                      <a:pt x="1482" y="530"/>
                      <a:pt x="1477" y="528"/>
                    </a:cubicBezTo>
                    <a:cubicBezTo>
                      <a:pt x="1468" y="524"/>
                      <a:pt x="1451" y="512"/>
                      <a:pt x="1443" y="515"/>
                    </a:cubicBezTo>
                    <a:cubicBezTo>
                      <a:pt x="1439" y="517"/>
                      <a:pt x="1441" y="531"/>
                      <a:pt x="1437" y="534"/>
                    </a:cubicBezTo>
                    <a:cubicBezTo>
                      <a:pt x="1427" y="540"/>
                      <a:pt x="1399" y="536"/>
                      <a:pt x="1391" y="528"/>
                    </a:cubicBezTo>
                    <a:cubicBezTo>
                      <a:pt x="1385" y="522"/>
                      <a:pt x="1386" y="503"/>
                      <a:pt x="1385" y="494"/>
                    </a:cubicBezTo>
                    <a:cubicBezTo>
                      <a:pt x="1383" y="477"/>
                      <a:pt x="1389" y="440"/>
                      <a:pt x="1379" y="427"/>
                    </a:cubicBezTo>
                    <a:cubicBezTo>
                      <a:pt x="1376" y="423"/>
                      <a:pt x="1364" y="425"/>
                      <a:pt x="1361" y="421"/>
                    </a:cubicBezTo>
                    <a:cubicBezTo>
                      <a:pt x="1356" y="416"/>
                      <a:pt x="1355" y="403"/>
                      <a:pt x="1355" y="397"/>
                    </a:cubicBezTo>
                    <a:cubicBezTo>
                      <a:pt x="1355" y="390"/>
                      <a:pt x="1360" y="379"/>
                      <a:pt x="1361" y="372"/>
                    </a:cubicBezTo>
                    <a:cubicBezTo>
                      <a:pt x="1361" y="363"/>
                      <a:pt x="1352" y="345"/>
                      <a:pt x="1355" y="336"/>
                    </a:cubicBezTo>
                    <a:cubicBezTo>
                      <a:pt x="1357" y="328"/>
                      <a:pt x="1368" y="311"/>
                      <a:pt x="1376" y="311"/>
                    </a:cubicBezTo>
                    <a:cubicBezTo>
                      <a:pt x="1384" y="312"/>
                      <a:pt x="1391" y="331"/>
                      <a:pt x="1394" y="339"/>
                    </a:cubicBezTo>
                    <a:cubicBezTo>
                      <a:pt x="1398" y="350"/>
                      <a:pt x="1395" y="374"/>
                      <a:pt x="1400" y="385"/>
                    </a:cubicBezTo>
                    <a:cubicBezTo>
                      <a:pt x="1407" y="397"/>
                      <a:pt x="1431" y="414"/>
                      <a:pt x="1443" y="421"/>
                    </a:cubicBezTo>
                    <a:cubicBezTo>
                      <a:pt x="1453" y="427"/>
                      <a:pt x="1477" y="443"/>
                      <a:pt x="1486" y="436"/>
                    </a:cubicBezTo>
                    <a:cubicBezTo>
                      <a:pt x="1490" y="433"/>
                      <a:pt x="1485" y="420"/>
                      <a:pt x="1483" y="415"/>
                    </a:cubicBezTo>
                    <a:cubicBezTo>
                      <a:pt x="1480" y="409"/>
                      <a:pt x="1468" y="400"/>
                      <a:pt x="1467" y="394"/>
                    </a:cubicBezTo>
                    <a:cubicBezTo>
                      <a:pt x="1466" y="383"/>
                      <a:pt x="1474" y="360"/>
                      <a:pt x="1483" y="354"/>
                    </a:cubicBezTo>
                    <a:cubicBezTo>
                      <a:pt x="1489" y="349"/>
                      <a:pt x="1506" y="348"/>
                      <a:pt x="1513" y="351"/>
                    </a:cubicBezTo>
                    <a:cubicBezTo>
                      <a:pt x="1523" y="355"/>
                      <a:pt x="1529" y="379"/>
                      <a:pt x="1538" y="385"/>
                    </a:cubicBezTo>
                    <a:cubicBezTo>
                      <a:pt x="1549" y="392"/>
                      <a:pt x="1578" y="393"/>
                      <a:pt x="1589" y="400"/>
                    </a:cubicBezTo>
                    <a:cubicBezTo>
                      <a:pt x="1605" y="409"/>
                      <a:pt x="1624" y="458"/>
                      <a:pt x="1641" y="451"/>
                    </a:cubicBezTo>
                    <a:cubicBezTo>
                      <a:pt x="1649" y="449"/>
                      <a:pt x="1646" y="429"/>
                      <a:pt x="1644" y="421"/>
                    </a:cubicBezTo>
                    <a:cubicBezTo>
                      <a:pt x="1642" y="410"/>
                      <a:pt x="1629" y="391"/>
                      <a:pt x="1623" y="381"/>
                    </a:cubicBezTo>
                    <a:cubicBezTo>
                      <a:pt x="1618" y="373"/>
                      <a:pt x="1607" y="356"/>
                      <a:pt x="1599" y="351"/>
                    </a:cubicBezTo>
                    <a:cubicBezTo>
                      <a:pt x="1592" y="347"/>
                      <a:pt x="1574" y="352"/>
                      <a:pt x="1568" y="348"/>
                    </a:cubicBezTo>
                    <a:cubicBezTo>
                      <a:pt x="1560" y="343"/>
                      <a:pt x="1551" y="324"/>
                      <a:pt x="1550" y="314"/>
                    </a:cubicBezTo>
                    <a:cubicBezTo>
                      <a:pt x="1548" y="304"/>
                      <a:pt x="1552" y="283"/>
                      <a:pt x="1559" y="275"/>
                    </a:cubicBezTo>
                    <a:cubicBezTo>
                      <a:pt x="1566" y="267"/>
                      <a:pt x="1588" y="262"/>
                      <a:pt x="1599" y="260"/>
                    </a:cubicBezTo>
                    <a:cubicBezTo>
                      <a:pt x="1616" y="256"/>
                      <a:pt x="1651" y="256"/>
                      <a:pt x="1669" y="257"/>
                    </a:cubicBezTo>
                    <a:cubicBezTo>
                      <a:pt x="1683" y="257"/>
                      <a:pt x="1714" y="273"/>
                      <a:pt x="1724" y="263"/>
                    </a:cubicBezTo>
                    <a:cubicBezTo>
                      <a:pt x="1730" y="255"/>
                      <a:pt x="1721" y="231"/>
                      <a:pt x="1715" y="223"/>
                    </a:cubicBezTo>
                    <a:cubicBezTo>
                      <a:pt x="1709" y="217"/>
                      <a:pt x="1689" y="220"/>
                      <a:pt x="1684" y="214"/>
                    </a:cubicBezTo>
                    <a:cubicBezTo>
                      <a:pt x="1679" y="208"/>
                      <a:pt x="1680" y="190"/>
                      <a:pt x="1684" y="184"/>
                    </a:cubicBezTo>
                    <a:cubicBezTo>
                      <a:pt x="1690" y="175"/>
                      <a:pt x="1714" y="173"/>
                      <a:pt x="1724" y="168"/>
                    </a:cubicBezTo>
                    <a:cubicBezTo>
                      <a:pt x="1733" y="164"/>
                      <a:pt x="1750" y="150"/>
                      <a:pt x="1760" y="147"/>
                    </a:cubicBezTo>
                    <a:cubicBezTo>
                      <a:pt x="1773" y="143"/>
                      <a:pt x="1801" y="142"/>
                      <a:pt x="1815" y="141"/>
                    </a:cubicBezTo>
                    <a:cubicBezTo>
                      <a:pt x="1830" y="140"/>
                      <a:pt x="1865" y="148"/>
                      <a:pt x="1876" y="138"/>
                    </a:cubicBezTo>
                    <a:cubicBezTo>
                      <a:pt x="1882" y="133"/>
                      <a:pt x="1873" y="112"/>
                      <a:pt x="1879" y="107"/>
                    </a:cubicBezTo>
                    <a:cubicBezTo>
                      <a:pt x="1886" y="103"/>
                      <a:pt x="1902" y="117"/>
                      <a:pt x="1910" y="117"/>
                    </a:cubicBezTo>
                    <a:cubicBezTo>
                      <a:pt x="1919" y="116"/>
                      <a:pt x="1934" y="99"/>
                      <a:pt x="1943" y="101"/>
                    </a:cubicBezTo>
                    <a:cubicBezTo>
                      <a:pt x="1953" y="104"/>
                      <a:pt x="1958" y="131"/>
                      <a:pt x="1968" y="132"/>
                    </a:cubicBezTo>
                    <a:cubicBezTo>
                      <a:pt x="1974" y="132"/>
                      <a:pt x="1980" y="117"/>
                      <a:pt x="1986" y="114"/>
                    </a:cubicBezTo>
                    <a:cubicBezTo>
                      <a:pt x="1995" y="109"/>
                      <a:pt x="2016" y="107"/>
                      <a:pt x="2026" y="107"/>
                    </a:cubicBezTo>
                    <a:cubicBezTo>
                      <a:pt x="2041" y="108"/>
                      <a:pt x="2069" y="122"/>
                      <a:pt x="2084" y="120"/>
                    </a:cubicBezTo>
                    <a:cubicBezTo>
                      <a:pt x="2095" y="118"/>
                      <a:pt x="2124" y="110"/>
                      <a:pt x="2123" y="98"/>
                    </a:cubicBezTo>
                    <a:cubicBezTo>
                      <a:pt x="2123" y="91"/>
                      <a:pt x="2098" y="96"/>
                      <a:pt x="2096" y="89"/>
                    </a:cubicBezTo>
                    <a:cubicBezTo>
                      <a:pt x="2094" y="84"/>
                      <a:pt x="2106" y="76"/>
                      <a:pt x="2108" y="71"/>
                    </a:cubicBezTo>
                    <a:cubicBezTo>
                      <a:pt x="2113" y="60"/>
                      <a:pt x="2113" y="34"/>
                      <a:pt x="2120" y="25"/>
                    </a:cubicBezTo>
                    <a:cubicBezTo>
                      <a:pt x="2131" y="13"/>
                      <a:pt x="2163" y="0"/>
                      <a:pt x="2178" y="1"/>
                    </a:cubicBezTo>
                    <a:cubicBezTo>
                      <a:pt x="2186" y="1"/>
                      <a:pt x="2199" y="12"/>
                      <a:pt x="2206" y="16"/>
                    </a:cubicBezTo>
                    <a:cubicBezTo>
                      <a:pt x="2214" y="22"/>
                      <a:pt x="2230" y="33"/>
                      <a:pt x="2236" y="41"/>
                    </a:cubicBezTo>
                    <a:cubicBezTo>
                      <a:pt x="2241" y="47"/>
                      <a:pt x="2246" y="63"/>
                      <a:pt x="2251" y="68"/>
                    </a:cubicBezTo>
                    <a:cubicBezTo>
                      <a:pt x="2259" y="75"/>
                      <a:pt x="2280" y="88"/>
                      <a:pt x="2291" y="86"/>
                    </a:cubicBezTo>
                    <a:cubicBezTo>
                      <a:pt x="2299" y="85"/>
                      <a:pt x="2305" y="65"/>
                      <a:pt x="2313" y="62"/>
                    </a:cubicBezTo>
                    <a:cubicBezTo>
                      <a:pt x="2339" y="51"/>
                      <a:pt x="2404" y="56"/>
                      <a:pt x="2428" y="71"/>
                    </a:cubicBezTo>
                    <a:cubicBezTo>
                      <a:pt x="2437" y="76"/>
                      <a:pt x="2442" y="98"/>
                      <a:pt x="2450" y="104"/>
                    </a:cubicBezTo>
                    <a:cubicBezTo>
                      <a:pt x="2460" y="113"/>
                      <a:pt x="2492" y="114"/>
                      <a:pt x="2499" y="126"/>
                    </a:cubicBezTo>
                    <a:cubicBezTo>
                      <a:pt x="2505" y="137"/>
                      <a:pt x="2498" y="166"/>
                      <a:pt x="2492" y="178"/>
                    </a:cubicBezTo>
                    <a:cubicBezTo>
                      <a:pt x="2487" y="189"/>
                      <a:pt x="2466" y="206"/>
                      <a:pt x="2456" y="214"/>
                    </a:cubicBezTo>
                    <a:cubicBezTo>
                      <a:pt x="2449" y="219"/>
                      <a:pt x="2433" y="225"/>
                      <a:pt x="2425" y="229"/>
                    </a:cubicBezTo>
                    <a:cubicBezTo>
                      <a:pt x="2407" y="238"/>
                      <a:pt x="2368" y="253"/>
                      <a:pt x="2352" y="266"/>
                    </a:cubicBezTo>
                    <a:cubicBezTo>
                      <a:pt x="2341" y="274"/>
                      <a:pt x="2308" y="297"/>
                      <a:pt x="2316" y="308"/>
                    </a:cubicBezTo>
                    <a:cubicBezTo>
                      <a:pt x="2326" y="324"/>
                      <a:pt x="2371" y="291"/>
                      <a:pt x="2389" y="284"/>
                    </a:cubicBezTo>
                    <a:cubicBezTo>
                      <a:pt x="2402" y="279"/>
                      <a:pt x="2427" y="265"/>
                      <a:pt x="2441" y="263"/>
                    </a:cubicBezTo>
                    <a:cubicBezTo>
                      <a:pt x="2453" y="260"/>
                      <a:pt x="2480" y="263"/>
                      <a:pt x="2492" y="263"/>
                    </a:cubicBezTo>
                    <a:cubicBezTo>
                      <a:pt x="2529" y="263"/>
                      <a:pt x="2603" y="259"/>
                      <a:pt x="2639" y="263"/>
                    </a:cubicBezTo>
                    <a:cubicBezTo>
                      <a:pt x="2659" y="265"/>
                      <a:pt x="2699" y="274"/>
                      <a:pt x="2718" y="281"/>
                    </a:cubicBezTo>
                    <a:cubicBezTo>
                      <a:pt x="2732" y="286"/>
                      <a:pt x="2757" y="300"/>
                      <a:pt x="2770" y="305"/>
                    </a:cubicBezTo>
                    <a:cubicBezTo>
                      <a:pt x="2784" y="311"/>
                      <a:pt x="2814" y="333"/>
                      <a:pt x="2828" y="327"/>
                    </a:cubicBezTo>
                    <a:cubicBezTo>
                      <a:pt x="2843" y="320"/>
                      <a:pt x="2840" y="278"/>
                      <a:pt x="2853" y="269"/>
                    </a:cubicBezTo>
                    <a:cubicBezTo>
                      <a:pt x="2868" y="258"/>
                      <a:pt x="2910" y="260"/>
                      <a:pt x="2929" y="263"/>
                    </a:cubicBezTo>
                    <a:cubicBezTo>
                      <a:pt x="2944" y="265"/>
                      <a:pt x="2975" y="274"/>
                      <a:pt x="2987" y="284"/>
                    </a:cubicBezTo>
                    <a:cubicBezTo>
                      <a:pt x="2997" y="293"/>
                      <a:pt x="3017" y="320"/>
                      <a:pt x="3011" y="333"/>
                    </a:cubicBezTo>
                    <a:cubicBezTo>
                      <a:pt x="3008" y="340"/>
                      <a:pt x="2987" y="337"/>
                      <a:pt x="2981" y="342"/>
                    </a:cubicBezTo>
                    <a:cubicBezTo>
                      <a:pt x="2975" y="346"/>
                      <a:pt x="2966" y="360"/>
                      <a:pt x="2968" y="366"/>
                    </a:cubicBezTo>
                    <a:cubicBezTo>
                      <a:pt x="2973" y="377"/>
                      <a:pt x="3000" y="378"/>
                      <a:pt x="3011" y="381"/>
                    </a:cubicBezTo>
                    <a:cubicBezTo>
                      <a:pt x="3029" y="388"/>
                      <a:pt x="3063" y="404"/>
                      <a:pt x="3081" y="406"/>
                    </a:cubicBezTo>
                    <a:cubicBezTo>
                      <a:pt x="3095" y="407"/>
                      <a:pt x="3126" y="409"/>
                      <a:pt x="3136" y="400"/>
                    </a:cubicBezTo>
                    <a:cubicBezTo>
                      <a:pt x="3143" y="393"/>
                      <a:pt x="3133" y="363"/>
                      <a:pt x="3142" y="360"/>
                    </a:cubicBezTo>
                    <a:cubicBezTo>
                      <a:pt x="3150" y="358"/>
                      <a:pt x="3157" y="380"/>
                      <a:pt x="3164" y="385"/>
                    </a:cubicBezTo>
                    <a:cubicBezTo>
                      <a:pt x="3172" y="391"/>
                      <a:pt x="3192" y="403"/>
                      <a:pt x="3203" y="403"/>
                    </a:cubicBezTo>
                    <a:cubicBezTo>
                      <a:pt x="3211" y="402"/>
                      <a:pt x="3223" y="389"/>
                      <a:pt x="3231" y="388"/>
                    </a:cubicBezTo>
                    <a:cubicBezTo>
                      <a:pt x="3241" y="385"/>
                      <a:pt x="3263" y="389"/>
                      <a:pt x="3274" y="391"/>
                    </a:cubicBezTo>
                    <a:cubicBezTo>
                      <a:pt x="3287" y="392"/>
                      <a:pt x="3315" y="400"/>
                      <a:pt x="3328" y="400"/>
                    </a:cubicBezTo>
                    <a:cubicBezTo>
                      <a:pt x="3340" y="400"/>
                      <a:pt x="3369" y="401"/>
                      <a:pt x="3374" y="391"/>
                    </a:cubicBezTo>
                    <a:cubicBezTo>
                      <a:pt x="3380" y="379"/>
                      <a:pt x="3349" y="355"/>
                      <a:pt x="3353" y="342"/>
                    </a:cubicBezTo>
                    <a:cubicBezTo>
                      <a:pt x="3355" y="333"/>
                      <a:pt x="3375" y="325"/>
                      <a:pt x="3383" y="321"/>
                    </a:cubicBezTo>
                    <a:cubicBezTo>
                      <a:pt x="3391" y="316"/>
                      <a:pt x="3408" y="300"/>
                      <a:pt x="3417" y="302"/>
                    </a:cubicBezTo>
                    <a:cubicBezTo>
                      <a:pt x="3427" y="304"/>
                      <a:pt x="3433" y="329"/>
                      <a:pt x="3441" y="333"/>
                    </a:cubicBezTo>
                    <a:cubicBezTo>
                      <a:pt x="3454" y="339"/>
                      <a:pt x="3486" y="327"/>
                      <a:pt x="3499" y="333"/>
                    </a:cubicBezTo>
                    <a:cubicBezTo>
                      <a:pt x="3510" y="338"/>
                      <a:pt x="3518" y="366"/>
                      <a:pt x="3530" y="369"/>
                    </a:cubicBezTo>
                    <a:cubicBezTo>
                      <a:pt x="3538" y="371"/>
                      <a:pt x="3552" y="359"/>
                      <a:pt x="3560" y="357"/>
                    </a:cubicBezTo>
                    <a:cubicBezTo>
                      <a:pt x="3586" y="352"/>
                      <a:pt x="3642" y="344"/>
                      <a:pt x="3664" y="357"/>
                    </a:cubicBezTo>
                    <a:cubicBezTo>
                      <a:pt x="3668" y="360"/>
                      <a:pt x="3670" y="372"/>
                      <a:pt x="3673" y="375"/>
                    </a:cubicBezTo>
                    <a:cubicBezTo>
                      <a:pt x="3682" y="384"/>
                      <a:pt x="3705" y="391"/>
                      <a:pt x="3716" y="397"/>
                    </a:cubicBezTo>
                    <a:cubicBezTo>
                      <a:pt x="3733" y="406"/>
                      <a:pt x="3765" y="427"/>
                      <a:pt x="3783" y="433"/>
                    </a:cubicBezTo>
                    <a:cubicBezTo>
                      <a:pt x="3796" y="437"/>
                      <a:pt x="3824" y="441"/>
                      <a:pt x="3838" y="439"/>
                    </a:cubicBezTo>
                    <a:cubicBezTo>
                      <a:pt x="3844" y="438"/>
                      <a:pt x="3854" y="432"/>
                      <a:pt x="3859" y="430"/>
                    </a:cubicBezTo>
                    <a:cubicBezTo>
                      <a:pt x="3868" y="427"/>
                      <a:pt x="3884" y="421"/>
                      <a:pt x="3893" y="421"/>
                    </a:cubicBezTo>
                    <a:cubicBezTo>
                      <a:pt x="3918" y="420"/>
                      <a:pt x="3969" y="430"/>
                      <a:pt x="3990" y="442"/>
                    </a:cubicBezTo>
                    <a:cubicBezTo>
                      <a:pt x="4003" y="450"/>
                      <a:pt x="4020" y="475"/>
                      <a:pt x="4030" y="485"/>
                    </a:cubicBezTo>
                    <a:cubicBezTo>
                      <a:pt x="4040" y="494"/>
                      <a:pt x="4058" y="512"/>
                      <a:pt x="4070" y="518"/>
                    </a:cubicBezTo>
                    <a:cubicBezTo>
                      <a:pt x="4077" y="522"/>
                      <a:pt x="4093" y="530"/>
                      <a:pt x="4100" y="528"/>
                    </a:cubicBezTo>
                    <a:cubicBezTo>
                      <a:pt x="4109" y="524"/>
                      <a:pt x="4111" y="502"/>
                      <a:pt x="4119" y="497"/>
                    </a:cubicBezTo>
                    <a:cubicBezTo>
                      <a:pt x="4137" y="486"/>
                      <a:pt x="4183" y="486"/>
                      <a:pt x="4204" y="488"/>
                    </a:cubicBezTo>
                    <a:cubicBezTo>
                      <a:pt x="4218" y="490"/>
                      <a:pt x="4242" y="505"/>
                      <a:pt x="4256" y="506"/>
                    </a:cubicBezTo>
                    <a:cubicBezTo>
                      <a:pt x="4266" y="507"/>
                      <a:pt x="4286" y="494"/>
                      <a:pt x="4296" y="497"/>
                    </a:cubicBezTo>
                    <a:cubicBezTo>
                      <a:pt x="4303" y="500"/>
                      <a:pt x="4309" y="519"/>
                      <a:pt x="4317" y="521"/>
                    </a:cubicBezTo>
                    <a:cubicBezTo>
                      <a:pt x="4326" y="525"/>
                      <a:pt x="4347" y="522"/>
                      <a:pt x="4354" y="515"/>
                    </a:cubicBezTo>
                    <a:cubicBezTo>
                      <a:pt x="4362" y="507"/>
                      <a:pt x="4353" y="474"/>
                      <a:pt x="4363" y="467"/>
                    </a:cubicBezTo>
                    <a:cubicBezTo>
                      <a:pt x="4379" y="455"/>
                      <a:pt x="4422" y="475"/>
                      <a:pt x="4442" y="476"/>
                    </a:cubicBezTo>
                    <a:cubicBezTo>
                      <a:pt x="4458" y="477"/>
                      <a:pt x="4490" y="473"/>
                      <a:pt x="4506" y="476"/>
                    </a:cubicBezTo>
                    <a:cubicBezTo>
                      <a:pt x="4519" y="478"/>
                      <a:pt x="4543" y="485"/>
                      <a:pt x="4555" y="491"/>
                    </a:cubicBezTo>
                    <a:cubicBezTo>
                      <a:pt x="4561" y="494"/>
                      <a:pt x="4570" y="503"/>
                      <a:pt x="4576" y="506"/>
                    </a:cubicBezTo>
                    <a:cubicBezTo>
                      <a:pt x="4588" y="512"/>
                      <a:pt x="4612" y="521"/>
                      <a:pt x="4625" y="525"/>
                    </a:cubicBezTo>
                    <a:cubicBezTo>
                      <a:pt x="4636" y="527"/>
                      <a:pt x="4658" y="527"/>
                      <a:pt x="4668" y="531"/>
                    </a:cubicBezTo>
                    <a:cubicBezTo>
                      <a:pt x="4681" y="535"/>
                      <a:pt x="4706" y="547"/>
                      <a:pt x="4717" y="555"/>
                    </a:cubicBezTo>
                    <a:cubicBezTo>
                      <a:pt x="4726" y="562"/>
                      <a:pt x="4736" y="586"/>
                      <a:pt x="4747" y="591"/>
                    </a:cubicBezTo>
                    <a:cubicBezTo>
                      <a:pt x="4763" y="599"/>
                      <a:pt x="4804" y="580"/>
                      <a:pt x="4817" y="591"/>
                    </a:cubicBezTo>
                    <a:cubicBezTo>
                      <a:pt x="4823" y="596"/>
                      <a:pt x="4818" y="616"/>
                      <a:pt x="4823" y="622"/>
                    </a:cubicBezTo>
                    <a:cubicBezTo>
                      <a:pt x="4833" y="631"/>
                      <a:pt x="4864" y="627"/>
                      <a:pt x="4875" y="634"/>
                    </a:cubicBezTo>
                    <a:cubicBezTo>
                      <a:pt x="4881" y="638"/>
                      <a:pt x="4887" y="650"/>
                      <a:pt x="4891" y="655"/>
                    </a:cubicBezTo>
                    <a:cubicBezTo>
                      <a:pt x="4896" y="665"/>
                      <a:pt x="4901" y="695"/>
                      <a:pt x="4912" y="695"/>
                    </a:cubicBezTo>
                    <a:cubicBezTo>
                      <a:pt x="4919" y="695"/>
                      <a:pt x="4921" y="674"/>
                      <a:pt x="4927" y="671"/>
                    </a:cubicBezTo>
                    <a:cubicBezTo>
                      <a:pt x="4939" y="663"/>
                      <a:pt x="4969" y="662"/>
                      <a:pt x="4982" y="665"/>
                    </a:cubicBezTo>
                    <a:cubicBezTo>
                      <a:pt x="4993" y="667"/>
                      <a:pt x="5010" y="686"/>
                      <a:pt x="5022" y="689"/>
                    </a:cubicBezTo>
                    <a:cubicBezTo>
                      <a:pt x="5038" y="693"/>
                      <a:pt x="5078" y="676"/>
                      <a:pt x="5089" y="689"/>
                    </a:cubicBezTo>
                    <a:cubicBezTo>
                      <a:pt x="5096" y="698"/>
                      <a:pt x="5087" y="725"/>
                      <a:pt x="5080" y="735"/>
                    </a:cubicBezTo>
                    <a:cubicBezTo>
                      <a:pt x="5076" y="740"/>
                      <a:pt x="5062" y="745"/>
                      <a:pt x="5055" y="747"/>
                    </a:cubicBezTo>
                    <a:cubicBezTo>
                      <a:pt x="5049" y="748"/>
                      <a:pt x="5033" y="743"/>
                      <a:pt x="5028" y="747"/>
                    </a:cubicBezTo>
                    <a:cubicBezTo>
                      <a:pt x="5022" y="751"/>
                      <a:pt x="5017" y="767"/>
                      <a:pt x="5019" y="774"/>
                    </a:cubicBezTo>
                    <a:cubicBezTo>
                      <a:pt x="5021" y="786"/>
                      <a:pt x="5050" y="799"/>
                      <a:pt x="5049" y="811"/>
                    </a:cubicBezTo>
                    <a:cubicBezTo>
                      <a:pt x="5049" y="821"/>
                      <a:pt x="5029" y="839"/>
                      <a:pt x="5019" y="841"/>
                    </a:cubicBezTo>
                    <a:cubicBezTo>
                      <a:pt x="5012" y="842"/>
                      <a:pt x="4999" y="836"/>
                      <a:pt x="4994" y="832"/>
                    </a:cubicBezTo>
                    <a:cubicBezTo>
                      <a:pt x="4986" y="825"/>
                      <a:pt x="4979" y="801"/>
                      <a:pt x="4970" y="795"/>
                    </a:cubicBezTo>
                    <a:cubicBezTo>
                      <a:pt x="4960" y="790"/>
                      <a:pt x="4935" y="797"/>
                      <a:pt x="4924" y="792"/>
                    </a:cubicBezTo>
                    <a:cubicBezTo>
                      <a:pt x="4915" y="788"/>
                      <a:pt x="4905" y="769"/>
                      <a:pt x="4897" y="765"/>
                    </a:cubicBezTo>
                    <a:cubicBezTo>
                      <a:pt x="4881" y="758"/>
                      <a:pt x="4843" y="772"/>
                      <a:pt x="4830" y="762"/>
                    </a:cubicBezTo>
                    <a:cubicBezTo>
                      <a:pt x="4822" y="757"/>
                      <a:pt x="4820" y="737"/>
                      <a:pt x="4817" y="728"/>
                    </a:cubicBezTo>
                    <a:cubicBezTo>
                      <a:pt x="4813" y="718"/>
                      <a:pt x="4812" y="691"/>
                      <a:pt x="4802" y="686"/>
                    </a:cubicBezTo>
                    <a:cubicBezTo>
                      <a:pt x="4793" y="681"/>
                      <a:pt x="4769" y="690"/>
                      <a:pt x="4762" y="698"/>
                    </a:cubicBezTo>
                    <a:cubicBezTo>
                      <a:pt x="4756" y="706"/>
                      <a:pt x="4760" y="728"/>
                      <a:pt x="4762" y="738"/>
                    </a:cubicBezTo>
                    <a:cubicBezTo>
                      <a:pt x="4764" y="744"/>
                      <a:pt x="4779" y="755"/>
                      <a:pt x="4778" y="762"/>
                    </a:cubicBezTo>
                    <a:cubicBezTo>
                      <a:pt x="4775" y="774"/>
                      <a:pt x="4745" y="782"/>
                      <a:pt x="4735" y="789"/>
                    </a:cubicBezTo>
                    <a:cubicBezTo>
                      <a:pt x="4728" y="794"/>
                      <a:pt x="4710" y="803"/>
                      <a:pt x="4711" y="811"/>
                    </a:cubicBezTo>
                    <a:cubicBezTo>
                      <a:pt x="4712" y="830"/>
                      <a:pt x="4760" y="840"/>
                      <a:pt x="4775" y="853"/>
                    </a:cubicBezTo>
                    <a:cubicBezTo>
                      <a:pt x="4788" y="866"/>
                      <a:pt x="4818" y="893"/>
                      <a:pt x="4820" y="911"/>
                    </a:cubicBezTo>
                    <a:cubicBezTo>
                      <a:pt x="4821" y="919"/>
                      <a:pt x="4815" y="936"/>
                      <a:pt x="4808" y="938"/>
                    </a:cubicBezTo>
                    <a:cubicBezTo>
                      <a:pt x="4795" y="944"/>
                      <a:pt x="4770" y="918"/>
                      <a:pt x="4756" y="917"/>
                    </a:cubicBezTo>
                    <a:cubicBezTo>
                      <a:pt x="4749" y="917"/>
                      <a:pt x="4735" y="920"/>
                      <a:pt x="4729" y="923"/>
                    </a:cubicBezTo>
                    <a:cubicBezTo>
                      <a:pt x="4716" y="929"/>
                      <a:pt x="4697" y="953"/>
                      <a:pt x="4683" y="957"/>
                    </a:cubicBezTo>
                    <a:cubicBezTo>
                      <a:pt x="4671" y="960"/>
                      <a:pt x="4644" y="946"/>
                      <a:pt x="4634" y="954"/>
                    </a:cubicBezTo>
                    <a:cubicBezTo>
                      <a:pt x="4628" y="959"/>
                      <a:pt x="4632" y="980"/>
                      <a:pt x="4628" y="987"/>
                    </a:cubicBezTo>
                    <a:cubicBezTo>
                      <a:pt x="4625" y="993"/>
                      <a:pt x="4613" y="1000"/>
                      <a:pt x="4610" y="1005"/>
                    </a:cubicBezTo>
                    <a:cubicBezTo>
                      <a:pt x="4601" y="1020"/>
                      <a:pt x="4605" y="1065"/>
                      <a:pt x="4588" y="1069"/>
                    </a:cubicBezTo>
                    <a:cubicBezTo>
                      <a:pt x="4583" y="1071"/>
                      <a:pt x="4574" y="1058"/>
                      <a:pt x="4570" y="1054"/>
                    </a:cubicBezTo>
                    <a:cubicBezTo>
                      <a:pt x="4563" y="1047"/>
                      <a:pt x="4554" y="1029"/>
                      <a:pt x="4546" y="1024"/>
                    </a:cubicBezTo>
                    <a:cubicBezTo>
                      <a:pt x="4540" y="1020"/>
                      <a:pt x="4526" y="1015"/>
                      <a:pt x="4518" y="1015"/>
                    </a:cubicBezTo>
                    <a:cubicBezTo>
                      <a:pt x="4507" y="1014"/>
                      <a:pt x="4486" y="1019"/>
                      <a:pt x="4476" y="1024"/>
                    </a:cubicBezTo>
                    <a:cubicBezTo>
                      <a:pt x="4467" y="1027"/>
                      <a:pt x="4453" y="1040"/>
                      <a:pt x="4445" y="1045"/>
                    </a:cubicBezTo>
                    <a:cubicBezTo>
                      <a:pt x="4431" y="1053"/>
                      <a:pt x="4400" y="1062"/>
                      <a:pt x="4387" y="1072"/>
                    </a:cubicBezTo>
                    <a:cubicBezTo>
                      <a:pt x="4380" y="1078"/>
                      <a:pt x="4370" y="1092"/>
                      <a:pt x="4366" y="1100"/>
                    </a:cubicBezTo>
                    <a:cubicBezTo>
                      <a:pt x="4359" y="1112"/>
                      <a:pt x="4354" y="1139"/>
                      <a:pt x="4354" y="1155"/>
                    </a:cubicBezTo>
                    <a:cubicBezTo>
                      <a:pt x="4354" y="1170"/>
                      <a:pt x="4369" y="1170"/>
                      <a:pt x="4375" y="1173"/>
                    </a:cubicBezTo>
                    <a:cubicBezTo>
                      <a:pt x="4388" y="1180"/>
                      <a:pt x="4406" y="1204"/>
                      <a:pt x="4415" y="1215"/>
                    </a:cubicBezTo>
                    <a:cubicBezTo>
                      <a:pt x="4419" y="1222"/>
                      <a:pt x="4433" y="1236"/>
                      <a:pt x="4430" y="1243"/>
                    </a:cubicBezTo>
                    <a:cubicBezTo>
                      <a:pt x="4427" y="1248"/>
                      <a:pt x="4412" y="1242"/>
                      <a:pt x="4408" y="1246"/>
                    </a:cubicBezTo>
                    <a:cubicBezTo>
                      <a:pt x="4402" y="1252"/>
                      <a:pt x="4403" y="1273"/>
                      <a:pt x="4402" y="1282"/>
                    </a:cubicBezTo>
                    <a:cubicBezTo>
                      <a:pt x="4402" y="1295"/>
                      <a:pt x="4417" y="1322"/>
                      <a:pt x="4408" y="1331"/>
                    </a:cubicBezTo>
                    <a:cubicBezTo>
                      <a:pt x="4402" y="1338"/>
                      <a:pt x="4378" y="1325"/>
                      <a:pt x="4372" y="1331"/>
                    </a:cubicBezTo>
                    <a:cubicBezTo>
                      <a:pt x="4365" y="1338"/>
                      <a:pt x="4374" y="1361"/>
                      <a:pt x="4372" y="1371"/>
                    </a:cubicBezTo>
                    <a:cubicBezTo>
                      <a:pt x="4368" y="1389"/>
                      <a:pt x="4347" y="1421"/>
                      <a:pt x="4338" y="1438"/>
                    </a:cubicBezTo>
                    <a:cubicBezTo>
                      <a:pt x="4330" y="1452"/>
                      <a:pt x="4320" y="1489"/>
                      <a:pt x="4305" y="1492"/>
                    </a:cubicBezTo>
                    <a:cubicBezTo>
                      <a:pt x="4296" y="1495"/>
                      <a:pt x="4281" y="1480"/>
                      <a:pt x="4274" y="1474"/>
                    </a:cubicBezTo>
                    <a:cubicBezTo>
                      <a:pt x="4266" y="1467"/>
                      <a:pt x="4254" y="1448"/>
                      <a:pt x="4250" y="1438"/>
                    </a:cubicBezTo>
                    <a:cubicBezTo>
                      <a:pt x="4243" y="1423"/>
                      <a:pt x="4241" y="1391"/>
                      <a:pt x="4235" y="1377"/>
                    </a:cubicBezTo>
                    <a:cubicBezTo>
                      <a:pt x="4229" y="1363"/>
                      <a:pt x="4209" y="1339"/>
                      <a:pt x="4204" y="1325"/>
                    </a:cubicBezTo>
                    <a:cubicBezTo>
                      <a:pt x="4198" y="1307"/>
                      <a:pt x="4195" y="1268"/>
                      <a:pt x="4195" y="1249"/>
                    </a:cubicBezTo>
                    <a:cubicBezTo>
                      <a:pt x="4195" y="1231"/>
                      <a:pt x="4195" y="1195"/>
                      <a:pt x="4201" y="1179"/>
                    </a:cubicBezTo>
                    <a:cubicBezTo>
                      <a:pt x="4206" y="1165"/>
                      <a:pt x="4229" y="1143"/>
                      <a:pt x="4238" y="1130"/>
                    </a:cubicBezTo>
                    <a:cubicBezTo>
                      <a:pt x="4249" y="1115"/>
                      <a:pt x="4267" y="1081"/>
                      <a:pt x="4280" y="1066"/>
                    </a:cubicBezTo>
                    <a:cubicBezTo>
                      <a:pt x="4291" y="1055"/>
                      <a:pt x="4319" y="1039"/>
                      <a:pt x="4329" y="1027"/>
                    </a:cubicBezTo>
                    <a:cubicBezTo>
                      <a:pt x="4336" y="1018"/>
                      <a:pt x="4348" y="998"/>
                      <a:pt x="4347" y="987"/>
                    </a:cubicBezTo>
                    <a:cubicBezTo>
                      <a:pt x="4347" y="975"/>
                      <a:pt x="4337" y="949"/>
                      <a:pt x="4326" y="945"/>
                    </a:cubicBezTo>
                    <a:cubicBezTo>
                      <a:pt x="4320" y="942"/>
                      <a:pt x="4307" y="949"/>
                      <a:pt x="4302" y="954"/>
                    </a:cubicBezTo>
                    <a:cubicBezTo>
                      <a:pt x="4290" y="964"/>
                      <a:pt x="4286" y="1003"/>
                      <a:pt x="4271" y="1009"/>
                    </a:cubicBezTo>
                    <a:cubicBezTo>
                      <a:pt x="4266" y="1010"/>
                      <a:pt x="4254" y="1003"/>
                      <a:pt x="4250" y="999"/>
                    </a:cubicBezTo>
                    <a:cubicBezTo>
                      <a:pt x="4240" y="992"/>
                      <a:pt x="4230" y="968"/>
                      <a:pt x="4219" y="963"/>
                    </a:cubicBezTo>
                    <a:cubicBezTo>
                      <a:pt x="4199" y="953"/>
                      <a:pt x="4147" y="951"/>
                      <a:pt x="4128" y="963"/>
                    </a:cubicBezTo>
                    <a:cubicBezTo>
                      <a:pt x="4120" y="968"/>
                      <a:pt x="4113" y="987"/>
                      <a:pt x="4109" y="996"/>
                    </a:cubicBezTo>
                    <a:cubicBezTo>
                      <a:pt x="4104" y="1010"/>
                      <a:pt x="4097" y="1040"/>
                      <a:pt x="4094" y="1054"/>
                    </a:cubicBezTo>
                    <a:cubicBezTo>
                      <a:pt x="4092" y="1065"/>
                      <a:pt x="4096" y="1089"/>
                      <a:pt x="4088" y="1097"/>
                    </a:cubicBezTo>
                    <a:cubicBezTo>
                      <a:pt x="4072" y="1113"/>
                      <a:pt x="4017" y="1126"/>
                      <a:pt x="4000" y="1112"/>
                    </a:cubicBezTo>
                    <a:cubicBezTo>
                      <a:pt x="3995" y="1108"/>
                      <a:pt x="4003" y="1092"/>
                      <a:pt x="4000" y="1088"/>
                    </a:cubicBezTo>
                    <a:cubicBezTo>
                      <a:pt x="3989" y="1074"/>
                      <a:pt x="3948" y="1066"/>
                      <a:pt x="3933" y="1072"/>
                    </a:cubicBezTo>
                    <a:cubicBezTo>
                      <a:pt x="3923" y="1077"/>
                      <a:pt x="3921" y="1104"/>
                      <a:pt x="3911" y="1109"/>
                    </a:cubicBezTo>
                    <a:cubicBezTo>
                      <a:pt x="3891" y="1119"/>
                      <a:pt x="3843" y="1100"/>
                      <a:pt x="3820" y="1100"/>
                    </a:cubicBezTo>
                    <a:cubicBezTo>
                      <a:pt x="3803" y="1099"/>
                      <a:pt x="3769" y="1100"/>
                      <a:pt x="3753" y="1103"/>
                    </a:cubicBezTo>
                    <a:cubicBezTo>
                      <a:pt x="3731" y="1106"/>
                      <a:pt x="3687" y="1112"/>
                      <a:pt x="3670" y="1124"/>
                    </a:cubicBezTo>
                    <a:cubicBezTo>
                      <a:pt x="3660" y="1132"/>
                      <a:pt x="3649" y="1156"/>
                      <a:pt x="3643" y="1167"/>
                    </a:cubicBezTo>
                    <a:cubicBezTo>
                      <a:pt x="3637" y="1178"/>
                      <a:pt x="3627" y="1201"/>
                      <a:pt x="3621" y="1212"/>
                    </a:cubicBezTo>
                    <a:cubicBezTo>
                      <a:pt x="3612" y="1229"/>
                      <a:pt x="3593" y="1262"/>
                      <a:pt x="3582" y="1276"/>
                    </a:cubicBezTo>
                    <a:cubicBezTo>
                      <a:pt x="3574" y="1286"/>
                      <a:pt x="3551" y="1298"/>
                      <a:pt x="3548" y="1310"/>
                    </a:cubicBezTo>
                    <a:cubicBezTo>
                      <a:pt x="3546" y="1317"/>
                      <a:pt x="3553" y="1332"/>
                      <a:pt x="3557" y="1337"/>
                    </a:cubicBezTo>
                    <a:cubicBezTo>
                      <a:pt x="3567" y="1349"/>
                      <a:pt x="3603" y="1352"/>
                      <a:pt x="3612" y="1365"/>
                    </a:cubicBezTo>
                    <a:cubicBezTo>
                      <a:pt x="3617" y="1371"/>
                      <a:pt x="3611" y="1393"/>
                      <a:pt x="3618" y="1398"/>
                    </a:cubicBezTo>
                    <a:cubicBezTo>
                      <a:pt x="3623" y="1402"/>
                      <a:pt x="3638" y="1399"/>
                      <a:pt x="3643" y="1395"/>
                    </a:cubicBezTo>
                    <a:cubicBezTo>
                      <a:pt x="3651" y="1390"/>
                      <a:pt x="3652" y="1365"/>
                      <a:pt x="3661" y="1362"/>
                    </a:cubicBezTo>
                    <a:cubicBezTo>
                      <a:pt x="3675" y="1356"/>
                      <a:pt x="3707" y="1371"/>
                      <a:pt x="3719" y="1380"/>
                    </a:cubicBezTo>
                    <a:cubicBezTo>
                      <a:pt x="3732" y="1390"/>
                      <a:pt x="3750" y="1419"/>
                      <a:pt x="3756" y="1435"/>
                    </a:cubicBezTo>
                    <a:cubicBezTo>
                      <a:pt x="3763" y="1456"/>
                      <a:pt x="3769" y="1501"/>
                      <a:pt x="3765" y="1523"/>
                    </a:cubicBezTo>
                    <a:cubicBezTo>
                      <a:pt x="3764" y="1530"/>
                      <a:pt x="3753" y="1541"/>
                      <a:pt x="3753" y="1547"/>
                    </a:cubicBezTo>
                    <a:cubicBezTo>
                      <a:pt x="3750" y="1568"/>
                      <a:pt x="3772" y="1608"/>
                      <a:pt x="3771" y="1629"/>
                    </a:cubicBezTo>
                    <a:cubicBezTo>
                      <a:pt x="3769" y="1651"/>
                      <a:pt x="3749" y="1689"/>
                      <a:pt x="3740" y="1709"/>
                    </a:cubicBezTo>
                    <a:cubicBezTo>
                      <a:pt x="3731" y="1730"/>
                      <a:pt x="3711" y="1771"/>
                      <a:pt x="3701" y="1791"/>
                    </a:cubicBezTo>
                    <a:cubicBezTo>
                      <a:pt x="3691" y="1809"/>
                      <a:pt x="3672" y="1848"/>
                      <a:pt x="3658" y="1864"/>
                    </a:cubicBezTo>
                    <a:cubicBezTo>
                      <a:pt x="3646" y="1877"/>
                      <a:pt x="3618" y="1904"/>
                      <a:pt x="3600" y="1906"/>
                    </a:cubicBezTo>
                    <a:cubicBezTo>
                      <a:pt x="3589" y="1908"/>
                      <a:pt x="3568" y="1894"/>
                      <a:pt x="3557" y="1891"/>
                    </a:cubicBezTo>
                    <a:cubicBezTo>
                      <a:pt x="3552" y="1889"/>
                      <a:pt x="3533" y="1891"/>
                      <a:pt x="3526" y="1887"/>
                    </a:cubicBezTo>
                    <a:cubicBezTo>
                      <a:pt x="3525" y="1886"/>
                      <a:pt x="3524" y="1886"/>
                      <a:pt x="3524" y="1885"/>
                    </a:cubicBezTo>
                    <a:cubicBezTo>
                      <a:pt x="3517" y="1878"/>
                      <a:pt x="3519" y="1855"/>
                      <a:pt x="3521" y="1846"/>
                    </a:cubicBezTo>
                    <a:cubicBezTo>
                      <a:pt x="3523" y="1836"/>
                      <a:pt x="3530" y="1814"/>
                      <a:pt x="3539" y="1809"/>
                    </a:cubicBezTo>
                    <a:cubicBezTo>
                      <a:pt x="3547" y="1805"/>
                      <a:pt x="3566" y="1820"/>
                      <a:pt x="3573" y="1815"/>
                    </a:cubicBezTo>
                    <a:cubicBezTo>
                      <a:pt x="3590" y="1801"/>
                      <a:pt x="3565" y="1746"/>
                      <a:pt x="3576" y="1727"/>
                    </a:cubicBezTo>
                    <a:cubicBezTo>
                      <a:pt x="3579" y="1720"/>
                      <a:pt x="3597" y="1716"/>
                      <a:pt x="3600" y="1709"/>
                    </a:cubicBezTo>
                    <a:cubicBezTo>
                      <a:pt x="3603" y="1701"/>
                      <a:pt x="3597" y="1685"/>
                      <a:pt x="3594" y="1678"/>
                    </a:cubicBezTo>
                    <a:cubicBezTo>
                      <a:pt x="3592" y="1673"/>
                      <a:pt x="3587" y="1662"/>
                      <a:pt x="3582" y="1660"/>
                    </a:cubicBezTo>
                    <a:cubicBezTo>
                      <a:pt x="3567" y="1654"/>
                      <a:pt x="3536" y="1671"/>
                      <a:pt x="3521" y="1672"/>
                    </a:cubicBezTo>
                    <a:cubicBezTo>
                      <a:pt x="3512" y="1673"/>
                      <a:pt x="3492" y="1674"/>
                      <a:pt x="3484" y="1669"/>
                    </a:cubicBezTo>
                    <a:cubicBezTo>
                      <a:pt x="3479" y="1666"/>
                      <a:pt x="3476" y="1652"/>
                      <a:pt x="3472" y="1648"/>
                    </a:cubicBezTo>
                    <a:cubicBezTo>
                      <a:pt x="3466" y="1641"/>
                      <a:pt x="3449" y="1632"/>
                      <a:pt x="3441" y="1626"/>
                    </a:cubicBezTo>
                    <a:cubicBezTo>
                      <a:pt x="3434" y="1621"/>
                      <a:pt x="3422" y="1606"/>
                      <a:pt x="3414" y="1602"/>
                    </a:cubicBezTo>
                    <a:cubicBezTo>
                      <a:pt x="3400" y="1595"/>
                      <a:pt x="3366" y="1598"/>
                      <a:pt x="3353" y="1590"/>
                    </a:cubicBezTo>
                    <a:cubicBezTo>
                      <a:pt x="3344" y="1584"/>
                      <a:pt x="3330" y="1566"/>
                      <a:pt x="3325" y="1556"/>
                    </a:cubicBezTo>
                    <a:cubicBezTo>
                      <a:pt x="3321" y="1547"/>
                      <a:pt x="3321" y="1524"/>
                      <a:pt x="3316" y="1514"/>
                    </a:cubicBezTo>
                    <a:cubicBezTo>
                      <a:pt x="3312" y="1505"/>
                      <a:pt x="3299" y="1490"/>
                      <a:pt x="3292" y="1483"/>
                    </a:cubicBezTo>
                    <a:cubicBezTo>
                      <a:pt x="3284" y="1475"/>
                      <a:pt x="3266" y="1461"/>
                      <a:pt x="3258" y="1453"/>
                    </a:cubicBezTo>
                    <a:cubicBezTo>
                      <a:pt x="3249" y="1443"/>
                      <a:pt x="3234" y="1419"/>
                      <a:pt x="3222" y="1413"/>
                    </a:cubicBezTo>
                    <a:cubicBezTo>
                      <a:pt x="3188" y="1398"/>
                      <a:pt x="3104" y="1391"/>
                      <a:pt x="3072" y="1410"/>
                    </a:cubicBezTo>
                    <a:cubicBezTo>
                      <a:pt x="3063" y="1416"/>
                      <a:pt x="3054" y="1437"/>
                      <a:pt x="3054" y="1447"/>
                    </a:cubicBezTo>
                    <a:cubicBezTo>
                      <a:pt x="3053" y="1463"/>
                      <a:pt x="3082" y="1492"/>
                      <a:pt x="3078" y="1508"/>
                    </a:cubicBezTo>
                    <a:cubicBezTo>
                      <a:pt x="3076" y="1517"/>
                      <a:pt x="3055" y="1524"/>
                      <a:pt x="3051" y="1532"/>
                    </a:cubicBezTo>
                    <a:cubicBezTo>
                      <a:pt x="3043" y="1547"/>
                      <a:pt x="3054" y="1588"/>
                      <a:pt x="3042" y="1599"/>
                    </a:cubicBezTo>
                    <a:cubicBezTo>
                      <a:pt x="3033" y="1607"/>
                      <a:pt x="3006" y="1603"/>
                      <a:pt x="2996" y="1599"/>
                    </a:cubicBezTo>
                    <a:cubicBezTo>
                      <a:pt x="2987" y="1595"/>
                      <a:pt x="2968" y="1572"/>
                      <a:pt x="2968" y="1572"/>
                    </a:cubicBezTo>
                    <a:cubicBezTo>
                      <a:pt x="2968" y="1572"/>
                      <a:pt x="2947" y="1555"/>
                      <a:pt x="2938" y="1553"/>
                    </a:cubicBezTo>
                    <a:cubicBezTo>
                      <a:pt x="2930" y="1551"/>
                      <a:pt x="2912" y="1553"/>
                      <a:pt x="2904" y="1556"/>
                    </a:cubicBezTo>
                    <a:cubicBezTo>
                      <a:pt x="2891" y="1562"/>
                      <a:pt x="2876" y="1592"/>
                      <a:pt x="2862" y="1593"/>
                    </a:cubicBezTo>
                    <a:cubicBezTo>
                      <a:pt x="2853" y="1594"/>
                      <a:pt x="2840" y="1573"/>
                      <a:pt x="2831" y="1575"/>
                    </a:cubicBezTo>
                    <a:cubicBezTo>
                      <a:pt x="2824" y="1576"/>
                      <a:pt x="2822" y="1595"/>
                      <a:pt x="2816" y="1599"/>
                    </a:cubicBezTo>
                    <a:cubicBezTo>
                      <a:pt x="2796" y="1611"/>
                      <a:pt x="2744" y="1623"/>
                      <a:pt x="2724" y="1611"/>
                    </a:cubicBezTo>
                    <a:cubicBezTo>
                      <a:pt x="2718" y="1607"/>
                      <a:pt x="2720" y="1589"/>
                      <a:pt x="2715" y="1584"/>
                    </a:cubicBezTo>
                    <a:cubicBezTo>
                      <a:pt x="2709" y="1578"/>
                      <a:pt x="2690" y="1578"/>
                      <a:pt x="2682" y="1575"/>
                    </a:cubicBezTo>
                    <a:cubicBezTo>
                      <a:pt x="2670" y="1570"/>
                      <a:pt x="2651" y="1554"/>
                      <a:pt x="2639" y="1550"/>
                    </a:cubicBezTo>
                    <a:cubicBezTo>
                      <a:pt x="2621" y="1545"/>
                      <a:pt x="2582" y="1545"/>
                      <a:pt x="2563" y="1544"/>
                    </a:cubicBezTo>
                    <a:cubicBezTo>
                      <a:pt x="2550" y="1544"/>
                      <a:pt x="2522" y="1551"/>
                      <a:pt x="2511" y="1544"/>
                    </a:cubicBezTo>
                    <a:cubicBezTo>
                      <a:pt x="2504" y="1540"/>
                      <a:pt x="2501" y="1521"/>
                      <a:pt x="2496" y="1514"/>
                    </a:cubicBezTo>
                    <a:cubicBezTo>
                      <a:pt x="2489" y="1505"/>
                      <a:pt x="2475" y="1488"/>
                      <a:pt x="2465" y="1483"/>
                    </a:cubicBezTo>
                    <a:cubicBezTo>
                      <a:pt x="2455" y="1479"/>
                      <a:pt x="2433" y="1483"/>
                      <a:pt x="2422" y="1480"/>
                    </a:cubicBezTo>
                    <a:cubicBezTo>
                      <a:pt x="2406" y="1477"/>
                      <a:pt x="2372" y="1446"/>
                      <a:pt x="2358" y="1456"/>
                    </a:cubicBezTo>
                    <a:cubicBezTo>
                      <a:pt x="2345" y="1465"/>
                      <a:pt x="2358" y="1503"/>
                      <a:pt x="2358" y="1518"/>
                    </a:cubicBezTo>
                    <a:cubicBezTo>
                      <a:pt x="2358" y="1533"/>
                      <a:pt x="2368" y="1568"/>
                      <a:pt x="2358" y="1579"/>
                    </a:cubicBezTo>
                    <a:cubicBezTo>
                      <a:pt x="2353" y="1585"/>
                      <a:pt x="2331" y="1575"/>
                      <a:pt x="2328" y="1582"/>
                    </a:cubicBezTo>
                    <a:cubicBezTo>
                      <a:pt x="2325" y="1587"/>
                      <a:pt x="2337" y="1595"/>
                      <a:pt x="2340" y="1600"/>
                    </a:cubicBezTo>
                    <a:cubicBezTo>
                      <a:pt x="2345" y="1610"/>
                      <a:pt x="2364" y="1630"/>
                      <a:pt x="2358" y="1640"/>
                    </a:cubicBezTo>
                    <a:cubicBezTo>
                      <a:pt x="2349" y="1656"/>
                      <a:pt x="2302" y="1655"/>
                      <a:pt x="2285" y="1649"/>
                    </a:cubicBezTo>
                    <a:cubicBezTo>
                      <a:pt x="2280" y="1647"/>
                      <a:pt x="2275" y="1636"/>
                      <a:pt x="2270" y="1634"/>
                    </a:cubicBezTo>
                    <a:cubicBezTo>
                      <a:pt x="2262" y="1630"/>
                      <a:pt x="2241" y="1632"/>
                      <a:pt x="2233" y="1628"/>
                    </a:cubicBezTo>
                    <a:cubicBezTo>
                      <a:pt x="2229" y="1625"/>
                      <a:pt x="2225" y="1614"/>
                      <a:pt x="2221" y="1612"/>
                    </a:cubicBezTo>
                    <a:cubicBezTo>
                      <a:pt x="2197" y="1602"/>
                      <a:pt x="2143" y="1617"/>
                      <a:pt x="2117" y="1622"/>
                    </a:cubicBezTo>
                    <a:cubicBezTo>
                      <a:pt x="2106" y="1624"/>
                      <a:pt x="2082" y="1628"/>
                      <a:pt x="2071" y="1634"/>
                    </a:cubicBezTo>
                    <a:cubicBezTo>
                      <a:pt x="2065" y="1637"/>
                      <a:pt x="2050" y="1652"/>
                      <a:pt x="2050" y="1652"/>
                    </a:cubicBezTo>
                    <a:cubicBezTo>
                      <a:pt x="2050" y="1652"/>
                      <a:pt x="2034" y="1583"/>
                      <a:pt x="2018" y="1566"/>
                    </a:cubicBezTo>
                    <a:cubicBezTo>
                      <a:pt x="2008" y="1555"/>
                      <a:pt x="1975" y="1552"/>
                      <a:pt x="1963" y="1543"/>
                    </a:cubicBezTo>
                    <a:cubicBezTo>
                      <a:pt x="1956" y="1538"/>
                      <a:pt x="1950" y="1521"/>
                      <a:pt x="1942" y="1517"/>
                    </a:cubicBezTo>
                    <a:cubicBezTo>
                      <a:pt x="1935" y="1513"/>
                      <a:pt x="1915" y="1519"/>
                      <a:pt x="1907" y="1514"/>
                    </a:cubicBezTo>
                    <a:cubicBezTo>
                      <a:pt x="1884" y="1498"/>
                      <a:pt x="1879" y="1429"/>
                      <a:pt x="1855" y="1415"/>
                    </a:cubicBezTo>
                    <a:cubicBezTo>
                      <a:pt x="1845" y="1409"/>
                      <a:pt x="1820" y="1413"/>
                      <a:pt x="1808" y="1415"/>
                    </a:cubicBezTo>
                    <a:cubicBezTo>
                      <a:pt x="1794" y="1417"/>
                      <a:pt x="1767" y="1433"/>
                      <a:pt x="1753" y="1435"/>
                    </a:cubicBezTo>
                    <a:cubicBezTo>
                      <a:pt x="1743" y="1437"/>
                      <a:pt x="1722" y="1439"/>
                      <a:pt x="1715" y="1432"/>
                    </a:cubicBezTo>
                    <a:cubicBezTo>
                      <a:pt x="1710" y="1427"/>
                      <a:pt x="1715" y="1410"/>
                      <a:pt x="1712" y="1403"/>
                    </a:cubicBezTo>
                    <a:cubicBezTo>
                      <a:pt x="1707" y="1394"/>
                      <a:pt x="1692" y="1380"/>
                      <a:pt x="1683" y="1377"/>
                    </a:cubicBezTo>
                    <a:cubicBezTo>
                      <a:pt x="1666" y="1372"/>
                      <a:pt x="1632" y="1385"/>
                      <a:pt x="1616" y="1389"/>
                    </a:cubicBezTo>
                    <a:cubicBezTo>
                      <a:pt x="1602" y="1391"/>
                      <a:pt x="1576" y="1400"/>
                      <a:pt x="1563" y="1400"/>
                    </a:cubicBezTo>
                    <a:cubicBezTo>
                      <a:pt x="1541" y="1402"/>
                      <a:pt x="1497" y="1395"/>
                      <a:pt x="1475" y="1392"/>
                    </a:cubicBezTo>
                    <a:cubicBezTo>
                      <a:pt x="1464" y="1390"/>
                      <a:pt x="1441" y="1380"/>
                      <a:pt x="1429" y="1380"/>
                    </a:cubicBezTo>
                    <a:cubicBezTo>
                      <a:pt x="1423" y="1380"/>
                      <a:pt x="1409" y="1381"/>
                      <a:pt x="1405" y="1386"/>
                    </a:cubicBezTo>
                    <a:cubicBezTo>
                      <a:pt x="1398" y="1396"/>
                      <a:pt x="1420" y="1424"/>
                      <a:pt x="1414" y="1435"/>
                    </a:cubicBezTo>
                    <a:cubicBezTo>
                      <a:pt x="1414" y="1436"/>
                      <a:pt x="1413" y="1437"/>
                      <a:pt x="1412" y="1438"/>
                    </a:cubicBezTo>
                    <a:cubicBezTo>
                      <a:pt x="1404" y="1446"/>
                      <a:pt x="1382" y="1450"/>
                      <a:pt x="1373" y="1456"/>
                    </a:cubicBezTo>
                    <a:cubicBezTo>
                      <a:pt x="1373" y="1456"/>
                      <a:pt x="1373" y="1456"/>
                      <a:pt x="1372" y="1456"/>
                    </a:cubicBezTo>
                    <a:cubicBezTo>
                      <a:pt x="1370" y="1457"/>
                      <a:pt x="1367" y="1458"/>
                      <a:pt x="1364" y="1459"/>
                    </a:cubicBezTo>
                    <a:cubicBezTo>
                      <a:pt x="1363" y="1459"/>
                      <a:pt x="1361" y="1459"/>
                      <a:pt x="1360" y="1459"/>
                    </a:cubicBezTo>
                    <a:cubicBezTo>
                      <a:pt x="1356" y="1460"/>
                      <a:pt x="1351" y="1461"/>
                      <a:pt x="1346" y="1463"/>
                    </a:cubicBezTo>
                    <a:cubicBezTo>
                      <a:pt x="1345" y="1463"/>
                      <a:pt x="1344" y="1463"/>
                      <a:pt x="1342" y="1464"/>
                    </a:cubicBezTo>
                    <a:cubicBezTo>
                      <a:pt x="1335" y="1466"/>
                      <a:pt x="1328" y="1470"/>
                      <a:pt x="1326" y="1475"/>
                    </a:cubicBezTo>
                    <a:cubicBezTo>
                      <a:pt x="1326" y="1477"/>
                      <a:pt x="1326" y="1478"/>
                      <a:pt x="1327" y="1481"/>
                    </a:cubicBezTo>
                    <a:cubicBezTo>
                      <a:pt x="1327" y="1481"/>
                      <a:pt x="1327" y="1481"/>
                      <a:pt x="1327" y="1481"/>
                    </a:cubicBezTo>
                    <a:cubicBezTo>
                      <a:pt x="1331" y="1489"/>
                      <a:pt x="1343" y="1500"/>
                      <a:pt x="1349" y="1509"/>
                    </a:cubicBezTo>
                    <a:cubicBezTo>
                      <a:pt x="1350" y="1510"/>
                      <a:pt x="1350" y="1511"/>
                      <a:pt x="1350" y="1511"/>
                    </a:cubicBezTo>
                    <a:cubicBezTo>
                      <a:pt x="1352" y="1514"/>
                      <a:pt x="1353" y="1517"/>
                      <a:pt x="1353" y="1520"/>
                    </a:cubicBezTo>
                    <a:cubicBezTo>
                      <a:pt x="1352" y="1525"/>
                      <a:pt x="1346" y="1532"/>
                      <a:pt x="1340" y="1536"/>
                    </a:cubicBezTo>
                    <a:cubicBezTo>
                      <a:pt x="1337" y="1538"/>
                      <a:pt x="1335" y="1540"/>
                      <a:pt x="1332" y="1540"/>
                    </a:cubicBezTo>
                    <a:cubicBezTo>
                      <a:pt x="1324" y="1542"/>
                      <a:pt x="1308" y="1532"/>
                      <a:pt x="1300" y="1528"/>
                    </a:cubicBezTo>
                    <a:cubicBezTo>
                      <a:pt x="1283" y="1521"/>
                      <a:pt x="1254" y="1494"/>
                      <a:pt x="1236" y="1491"/>
                    </a:cubicBezTo>
                    <a:cubicBezTo>
                      <a:pt x="1225" y="1488"/>
                      <a:pt x="1201" y="1498"/>
                      <a:pt x="1189" y="1496"/>
                    </a:cubicBezTo>
                    <a:cubicBezTo>
                      <a:pt x="1181" y="1495"/>
                      <a:pt x="1162" y="1492"/>
                      <a:pt x="1157" y="1485"/>
                    </a:cubicBezTo>
                    <a:cubicBezTo>
                      <a:pt x="1154" y="1480"/>
                      <a:pt x="1163" y="1467"/>
                      <a:pt x="1160" y="1461"/>
                    </a:cubicBezTo>
                    <a:cubicBezTo>
                      <a:pt x="1158" y="1458"/>
                      <a:pt x="1156" y="1454"/>
                      <a:pt x="1152" y="1451"/>
                    </a:cubicBezTo>
                    <a:cubicBezTo>
                      <a:pt x="1152" y="1450"/>
                      <a:pt x="1151" y="1449"/>
                      <a:pt x="1150" y="1448"/>
                    </a:cubicBezTo>
                    <a:cubicBezTo>
                      <a:pt x="1133" y="1432"/>
                      <a:pt x="1101" y="1417"/>
                      <a:pt x="1080" y="1409"/>
                    </a:cubicBezTo>
                    <a:cubicBezTo>
                      <a:pt x="1078" y="1408"/>
                      <a:pt x="1077" y="1407"/>
                      <a:pt x="1075" y="1407"/>
                    </a:cubicBezTo>
                    <a:cubicBezTo>
                      <a:pt x="1074" y="1407"/>
                      <a:pt x="1073" y="1406"/>
                      <a:pt x="1073" y="1406"/>
                    </a:cubicBezTo>
                    <a:cubicBezTo>
                      <a:pt x="1056" y="1401"/>
                      <a:pt x="1022" y="1404"/>
                      <a:pt x="1005" y="1402"/>
                    </a:cubicBezTo>
                    <a:cubicBezTo>
                      <a:pt x="995" y="1400"/>
                      <a:pt x="978" y="1394"/>
                      <a:pt x="965" y="1394"/>
                    </a:cubicBezTo>
                    <a:cubicBezTo>
                      <a:pt x="965" y="1394"/>
                      <a:pt x="965" y="1394"/>
                      <a:pt x="965" y="1394"/>
                    </a:cubicBezTo>
                    <a:cubicBezTo>
                      <a:pt x="962" y="1395"/>
                      <a:pt x="960" y="1395"/>
                      <a:pt x="957" y="1395"/>
                    </a:cubicBezTo>
                    <a:cubicBezTo>
                      <a:pt x="949" y="1396"/>
                      <a:pt x="939" y="1398"/>
                      <a:pt x="930" y="1400"/>
                    </a:cubicBezTo>
                    <a:cubicBezTo>
                      <a:pt x="929" y="1401"/>
                      <a:pt x="927" y="1401"/>
                      <a:pt x="926" y="1402"/>
                    </a:cubicBezTo>
                    <a:cubicBezTo>
                      <a:pt x="923" y="1403"/>
                      <a:pt x="920" y="1405"/>
                      <a:pt x="918" y="1406"/>
                    </a:cubicBezTo>
                    <a:cubicBezTo>
                      <a:pt x="911" y="1411"/>
                      <a:pt x="911" y="1434"/>
                      <a:pt x="903" y="1435"/>
                    </a:cubicBezTo>
                    <a:cubicBezTo>
                      <a:pt x="902" y="1435"/>
                      <a:pt x="901" y="1435"/>
                      <a:pt x="900" y="1435"/>
                    </a:cubicBezTo>
                    <a:cubicBezTo>
                      <a:pt x="887" y="1430"/>
                      <a:pt x="879" y="1392"/>
                      <a:pt x="865" y="1392"/>
                    </a:cubicBezTo>
                    <a:cubicBezTo>
                      <a:pt x="847" y="1390"/>
                      <a:pt x="828" y="1400"/>
                      <a:pt x="811" y="1417"/>
                    </a:cubicBezTo>
                    <a:cubicBezTo>
                      <a:pt x="810" y="1418"/>
                      <a:pt x="810" y="1418"/>
                      <a:pt x="809" y="1419"/>
                    </a:cubicBezTo>
                    <a:cubicBezTo>
                      <a:pt x="808" y="1420"/>
                      <a:pt x="807" y="1421"/>
                      <a:pt x="806" y="1422"/>
                    </a:cubicBezTo>
                    <a:cubicBezTo>
                      <a:pt x="803" y="1425"/>
                      <a:pt x="801" y="1428"/>
                      <a:pt x="799" y="1430"/>
                    </a:cubicBezTo>
                    <a:cubicBezTo>
                      <a:pt x="797" y="1433"/>
                      <a:pt x="795" y="1435"/>
                      <a:pt x="793" y="1438"/>
                    </a:cubicBezTo>
                    <a:cubicBezTo>
                      <a:pt x="793" y="1438"/>
                      <a:pt x="793" y="1438"/>
                      <a:pt x="793" y="1438"/>
                    </a:cubicBezTo>
                    <a:cubicBezTo>
                      <a:pt x="791" y="1439"/>
                      <a:pt x="790" y="1441"/>
                      <a:pt x="789" y="1443"/>
                    </a:cubicBezTo>
                    <a:cubicBezTo>
                      <a:pt x="787" y="1445"/>
                      <a:pt x="785" y="1448"/>
                      <a:pt x="784" y="1451"/>
                    </a:cubicBezTo>
                    <a:cubicBezTo>
                      <a:pt x="767" y="1475"/>
                      <a:pt x="757" y="1502"/>
                      <a:pt x="756" y="1520"/>
                    </a:cubicBezTo>
                    <a:cubicBezTo>
                      <a:pt x="756" y="1520"/>
                      <a:pt x="756" y="1520"/>
                      <a:pt x="756" y="1520"/>
                    </a:cubicBezTo>
                    <a:cubicBezTo>
                      <a:pt x="756" y="1529"/>
                      <a:pt x="764" y="1543"/>
                      <a:pt x="770" y="1552"/>
                    </a:cubicBezTo>
                    <a:cubicBezTo>
                      <a:pt x="770" y="1552"/>
                      <a:pt x="770" y="1552"/>
                      <a:pt x="770" y="1552"/>
                    </a:cubicBezTo>
                    <a:cubicBezTo>
                      <a:pt x="771" y="1553"/>
                      <a:pt x="772" y="1554"/>
                      <a:pt x="773" y="1555"/>
                    </a:cubicBezTo>
                    <a:cubicBezTo>
                      <a:pt x="774" y="1556"/>
                      <a:pt x="774" y="1557"/>
                      <a:pt x="775" y="1558"/>
                    </a:cubicBezTo>
                    <a:cubicBezTo>
                      <a:pt x="783" y="1567"/>
                      <a:pt x="810" y="1573"/>
                      <a:pt x="816" y="1584"/>
                    </a:cubicBezTo>
                    <a:cubicBezTo>
                      <a:pt x="822" y="1594"/>
                      <a:pt x="822" y="1619"/>
                      <a:pt x="819" y="1630"/>
                    </a:cubicBezTo>
                    <a:cubicBezTo>
                      <a:pt x="815" y="1642"/>
                      <a:pt x="792" y="1655"/>
                      <a:pt x="786" y="1665"/>
                    </a:cubicBezTo>
                    <a:cubicBezTo>
                      <a:pt x="779" y="1680"/>
                      <a:pt x="772" y="1730"/>
                      <a:pt x="772" y="1730"/>
                    </a:cubicBezTo>
                    <a:cubicBezTo>
                      <a:pt x="772" y="1730"/>
                      <a:pt x="751" y="1751"/>
                      <a:pt x="744" y="1757"/>
                    </a:cubicBezTo>
                    <a:cubicBezTo>
                      <a:pt x="732" y="1769"/>
                      <a:pt x="706" y="1790"/>
                      <a:pt x="696" y="1803"/>
                    </a:cubicBezTo>
                    <a:cubicBezTo>
                      <a:pt x="690" y="1811"/>
                      <a:pt x="678" y="1827"/>
                      <a:pt x="677" y="1836"/>
                    </a:cubicBezTo>
                    <a:cubicBezTo>
                      <a:pt x="676" y="1849"/>
                      <a:pt x="696" y="1885"/>
                      <a:pt x="696" y="1885"/>
                    </a:cubicBezTo>
                    <a:cubicBezTo>
                      <a:pt x="626" y="1904"/>
                      <a:pt x="626" y="1904"/>
                      <a:pt x="626" y="1904"/>
                    </a:cubicBezTo>
                    <a:cubicBezTo>
                      <a:pt x="626" y="1904"/>
                      <a:pt x="600" y="1873"/>
                      <a:pt x="591" y="1863"/>
                    </a:cubicBezTo>
                    <a:cubicBezTo>
                      <a:pt x="583" y="1856"/>
                      <a:pt x="569" y="1838"/>
                      <a:pt x="559" y="183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91">
                <a:extLst>
                  <a:ext uri="{FF2B5EF4-FFF2-40B4-BE49-F238E27FC236}">
                    <a16:creationId xmlns:a16="http://schemas.microsoft.com/office/drawing/2014/main" id="{7169DF14-861F-1CEA-010E-1D63161391B2}"/>
                  </a:ext>
                </a:extLst>
              </p:cNvPr>
              <p:cNvSpPr>
                <a:spLocks/>
              </p:cNvSpPr>
              <p:nvPr/>
            </p:nvSpPr>
            <p:spPr bwMode="auto">
              <a:xfrm>
                <a:off x="5692775" y="3244851"/>
                <a:ext cx="33338" cy="9525"/>
              </a:xfrm>
              <a:custGeom>
                <a:avLst/>
                <a:gdLst>
                  <a:gd name="T0" fmla="*/ 44 w 48"/>
                  <a:gd name="T1" fmla="*/ 6 h 14"/>
                  <a:gd name="T2" fmla="*/ 1 w 48"/>
                  <a:gd name="T3" fmla="*/ 6 h 14"/>
                  <a:gd name="T4" fmla="*/ 0 w 48"/>
                  <a:gd name="T5" fmla="*/ 5 h 14"/>
                  <a:gd name="T6" fmla="*/ 1 w 48"/>
                  <a:gd name="T7" fmla="*/ 6 h 14"/>
                  <a:gd name="T8" fmla="*/ 43 w 48"/>
                  <a:gd name="T9" fmla="*/ 6 h 14"/>
                  <a:gd name="T10" fmla="*/ 48 w 48"/>
                  <a:gd name="T11" fmla="*/ 11 h 14"/>
                  <a:gd name="T12" fmla="*/ 44 w 48"/>
                  <a:gd name="T13" fmla="*/ 6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4" y="6"/>
                    </a:moveTo>
                    <a:cubicBezTo>
                      <a:pt x="35" y="0"/>
                      <a:pt x="8" y="14"/>
                      <a:pt x="1" y="6"/>
                    </a:cubicBezTo>
                    <a:cubicBezTo>
                      <a:pt x="0" y="6"/>
                      <a:pt x="0" y="5"/>
                      <a:pt x="0" y="5"/>
                    </a:cubicBezTo>
                    <a:cubicBezTo>
                      <a:pt x="0" y="5"/>
                      <a:pt x="0" y="5"/>
                      <a:pt x="1" y="6"/>
                    </a:cubicBezTo>
                    <a:cubicBezTo>
                      <a:pt x="8" y="14"/>
                      <a:pt x="35" y="0"/>
                      <a:pt x="43" y="6"/>
                    </a:cubicBezTo>
                    <a:cubicBezTo>
                      <a:pt x="45" y="7"/>
                      <a:pt x="46" y="9"/>
                      <a:pt x="48" y="11"/>
                    </a:cubicBezTo>
                    <a:cubicBezTo>
                      <a:pt x="46" y="9"/>
                      <a:pt x="45" y="7"/>
                      <a:pt x="44" y="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92">
                <a:extLst>
                  <a:ext uri="{FF2B5EF4-FFF2-40B4-BE49-F238E27FC236}">
                    <a16:creationId xmlns:a16="http://schemas.microsoft.com/office/drawing/2014/main" id="{8AFBEEBB-FBF1-1776-E6E6-5FD1387A4AA0}"/>
                  </a:ext>
                </a:extLst>
              </p:cNvPr>
              <p:cNvSpPr>
                <a:spLocks/>
              </p:cNvSpPr>
              <p:nvPr/>
            </p:nvSpPr>
            <p:spPr bwMode="auto">
              <a:xfrm>
                <a:off x="5510213" y="3440113"/>
                <a:ext cx="188913" cy="234950"/>
              </a:xfrm>
              <a:custGeom>
                <a:avLst/>
                <a:gdLst>
                  <a:gd name="T0" fmla="*/ 266 w 275"/>
                  <a:gd name="T1" fmla="*/ 82 h 341"/>
                  <a:gd name="T2" fmla="*/ 257 w 275"/>
                  <a:gd name="T3" fmla="*/ 149 h 341"/>
                  <a:gd name="T4" fmla="*/ 229 w 275"/>
                  <a:gd name="T5" fmla="*/ 164 h 341"/>
                  <a:gd name="T6" fmla="*/ 214 w 275"/>
                  <a:gd name="T7" fmla="*/ 189 h 341"/>
                  <a:gd name="T8" fmla="*/ 208 w 275"/>
                  <a:gd name="T9" fmla="*/ 256 h 341"/>
                  <a:gd name="T10" fmla="*/ 168 w 275"/>
                  <a:gd name="T11" fmla="*/ 265 h 341"/>
                  <a:gd name="T12" fmla="*/ 150 w 275"/>
                  <a:gd name="T13" fmla="*/ 286 h 341"/>
                  <a:gd name="T14" fmla="*/ 119 w 275"/>
                  <a:gd name="T15" fmla="*/ 295 h 341"/>
                  <a:gd name="T16" fmla="*/ 98 w 275"/>
                  <a:gd name="T17" fmla="*/ 332 h 341"/>
                  <a:gd name="T18" fmla="*/ 37 w 275"/>
                  <a:gd name="T19" fmla="*/ 341 h 341"/>
                  <a:gd name="T20" fmla="*/ 15 w 275"/>
                  <a:gd name="T21" fmla="*/ 286 h 341"/>
                  <a:gd name="T22" fmla="*/ 0 w 275"/>
                  <a:gd name="T23" fmla="*/ 243 h 341"/>
                  <a:gd name="T24" fmla="*/ 101 w 275"/>
                  <a:gd name="T25" fmla="*/ 222 h 341"/>
                  <a:gd name="T26" fmla="*/ 125 w 275"/>
                  <a:gd name="T27" fmla="*/ 125 h 341"/>
                  <a:gd name="T28" fmla="*/ 95 w 275"/>
                  <a:gd name="T29" fmla="*/ 82 h 341"/>
                  <a:gd name="T30" fmla="*/ 95 w 275"/>
                  <a:gd name="T31" fmla="*/ 82 h 341"/>
                  <a:gd name="T32" fmla="*/ 147 w 275"/>
                  <a:gd name="T33" fmla="*/ 0 h 341"/>
                  <a:gd name="T34" fmla="*/ 171 w 275"/>
                  <a:gd name="T35" fmla="*/ 30 h 341"/>
                  <a:gd name="T36" fmla="*/ 232 w 275"/>
                  <a:gd name="T37" fmla="*/ 39 h 341"/>
                  <a:gd name="T38" fmla="*/ 235 w 275"/>
                  <a:gd name="T39" fmla="*/ 73 h 341"/>
                  <a:gd name="T40" fmla="*/ 266 w 275"/>
                  <a:gd name="T41"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5" h="341">
                    <a:moveTo>
                      <a:pt x="266" y="82"/>
                    </a:moveTo>
                    <a:cubicBezTo>
                      <a:pt x="275" y="96"/>
                      <a:pt x="266" y="135"/>
                      <a:pt x="257" y="149"/>
                    </a:cubicBezTo>
                    <a:cubicBezTo>
                      <a:pt x="252" y="156"/>
                      <a:pt x="235" y="159"/>
                      <a:pt x="229" y="164"/>
                    </a:cubicBezTo>
                    <a:cubicBezTo>
                      <a:pt x="224" y="169"/>
                      <a:pt x="216" y="182"/>
                      <a:pt x="214" y="189"/>
                    </a:cubicBezTo>
                    <a:cubicBezTo>
                      <a:pt x="208" y="205"/>
                      <a:pt x="219" y="243"/>
                      <a:pt x="208" y="256"/>
                    </a:cubicBezTo>
                    <a:cubicBezTo>
                      <a:pt x="201" y="263"/>
                      <a:pt x="177" y="259"/>
                      <a:pt x="168" y="265"/>
                    </a:cubicBezTo>
                    <a:cubicBezTo>
                      <a:pt x="162" y="268"/>
                      <a:pt x="156" y="282"/>
                      <a:pt x="150" y="286"/>
                    </a:cubicBezTo>
                    <a:cubicBezTo>
                      <a:pt x="143" y="290"/>
                      <a:pt x="125" y="290"/>
                      <a:pt x="119" y="295"/>
                    </a:cubicBezTo>
                    <a:cubicBezTo>
                      <a:pt x="111" y="302"/>
                      <a:pt x="107" y="326"/>
                      <a:pt x="98" y="332"/>
                    </a:cubicBezTo>
                    <a:cubicBezTo>
                      <a:pt x="85" y="340"/>
                      <a:pt x="37" y="341"/>
                      <a:pt x="37" y="341"/>
                    </a:cubicBezTo>
                    <a:cubicBezTo>
                      <a:pt x="37" y="341"/>
                      <a:pt x="21" y="300"/>
                      <a:pt x="15" y="286"/>
                    </a:cubicBezTo>
                    <a:cubicBezTo>
                      <a:pt x="12" y="275"/>
                      <a:pt x="0" y="243"/>
                      <a:pt x="0" y="243"/>
                    </a:cubicBezTo>
                    <a:cubicBezTo>
                      <a:pt x="0" y="243"/>
                      <a:pt x="82" y="240"/>
                      <a:pt x="101" y="222"/>
                    </a:cubicBezTo>
                    <a:cubicBezTo>
                      <a:pt x="119" y="205"/>
                      <a:pt x="130" y="149"/>
                      <a:pt x="125" y="125"/>
                    </a:cubicBezTo>
                    <a:cubicBezTo>
                      <a:pt x="123" y="112"/>
                      <a:pt x="95" y="82"/>
                      <a:pt x="95" y="82"/>
                    </a:cubicBezTo>
                    <a:cubicBezTo>
                      <a:pt x="95" y="82"/>
                      <a:pt x="95" y="82"/>
                      <a:pt x="95" y="82"/>
                    </a:cubicBezTo>
                    <a:cubicBezTo>
                      <a:pt x="147" y="0"/>
                      <a:pt x="147" y="0"/>
                      <a:pt x="147" y="0"/>
                    </a:cubicBezTo>
                    <a:cubicBezTo>
                      <a:pt x="147" y="0"/>
                      <a:pt x="163" y="25"/>
                      <a:pt x="171" y="30"/>
                    </a:cubicBezTo>
                    <a:cubicBezTo>
                      <a:pt x="184" y="38"/>
                      <a:pt x="222" y="28"/>
                      <a:pt x="232" y="39"/>
                    </a:cubicBezTo>
                    <a:cubicBezTo>
                      <a:pt x="238" y="46"/>
                      <a:pt x="230" y="66"/>
                      <a:pt x="235" y="73"/>
                    </a:cubicBezTo>
                    <a:cubicBezTo>
                      <a:pt x="240" y="79"/>
                      <a:pt x="261" y="75"/>
                      <a:pt x="266" y="8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93">
                <a:extLst>
                  <a:ext uri="{FF2B5EF4-FFF2-40B4-BE49-F238E27FC236}">
                    <a16:creationId xmlns:a16="http://schemas.microsoft.com/office/drawing/2014/main" id="{C08517C6-55E8-B7EF-8A44-E65B8B2209E9}"/>
                  </a:ext>
                </a:extLst>
              </p:cNvPr>
              <p:cNvSpPr>
                <a:spLocks/>
              </p:cNvSpPr>
              <p:nvPr/>
            </p:nvSpPr>
            <p:spPr bwMode="auto">
              <a:xfrm>
                <a:off x="5351463" y="1619251"/>
                <a:ext cx="328613" cy="284163"/>
              </a:xfrm>
              <a:custGeom>
                <a:avLst/>
                <a:gdLst>
                  <a:gd name="T0" fmla="*/ 460 w 477"/>
                  <a:gd name="T1" fmla="*/ 8 h 413"/>
                  <a:gd name="T2" fmla="*/ 475 w 477"/>
                  <a:gd name="T3" fmla="*/ 32 h 413"/>
                  <a:gd name="T4" fmla="*/ 454 w 477"/>
                  <a:gd name="T5" fmla="*/ 44 h 413"/>
                  <a:gd name="T6" fmla="*/ 405 w 477"/>
                  <a:gd name="T7" fmla="*/ 60 h 413"/>
                  <a:gd name="T8" fmla="*/ 338 w 477"/>
                  <a:gd name="T9" fmla="*/ 84 h 413"/>
                  <a:gd name="T10" fmla="*/ 304 w 477"/>
                  <a:gd name="T11" fmla="*/ 96 h 413"/>
                  <a:gd name="T12" fmla="*/ 250 w 477"/>
                  <a:gd name="T13" fmla="*/ 136 h 413"/>
                  <a:gd name="T14" fmla="*/ 204 w 477"/>
                  <a:gd name="T15" fmla="*/ 163 h 413"/>
                  <a:gd name="T16" fmla="*/ 161 w 477"/>
                  <a:gd name="T17" fmla="*/ 197 h 413"/>
                  <a:gd name="T18" fmla="*/ 149 w 477"/>
                  <a:gd name="T19" fmla="*/ 212 h 413"/>
                  <a:gd name="T20" fmla="*/ 121 w 477"/>
                  <a:gd name="T21" fmla="*/ 236 h 413"/>
                  <a:gd name="T22" fmla="*/ 121 w 477"/>
                  <a:gd name="T23" fmla="*/ 245 h 413"/>
                  <a:gd name="T24" fmla="*/ 112 w 477"/>
                  <a:gd name="T25" fmla="*/ 285 h 413"/>
                  <a:gd name="T26" fmla="*/ 112 w 477"/>
                  <a:gd name="T27" fmla="*/ 334 h 413"/>
                  <a:gd name="T28" fmla="*/ 137 w 477"/>
                  <a:gd name="T29" fmla="*/ 358 h 413"/>
                  <a:gd name="T30" fmla="*/ 173 w 477"/>
                  <a:gd name="T31" fmla="*/ 379 h 413"/>
                  <a:gd name="T32" fmla="*/ 167 w 477"/>
                  <a:gd name="T33" fmla="*/ 404 h 413"/>
                  <a:gd name="T34" fmla="*/ 109 w 477"/>
                  <a:gd name="T35" fmla="*/ 410 h 413"/>
                  <a:gd name="T36" fmla="*/ 63 w 477"/>
                  <a:gd name="T37" fmla="*/ 404 h 413"/>
                  <a:gd name="T38" fmla="*/ 36 w 477"/>
                  <a:gd name="T39" fmla="*/ 346 h 413"/>
                  <a:gd name="T40" fmla="*/ 6 w 477"/>
                  <a:gd name="T41" fmla="*/ 331 h 413"/>
                  <a:gd name="T42" fmla="*/ 12 w 477"/>
                  <a:gd name="T43" fmla="*/ 282 h 413"/>
                  <a:gd name="T44" fmla="*/ 21 w 477"/>
                  <a:gd name="T45" fmla="*/ 242 h 413"/>
                  <a:gd name="T46" fmla="*/ 39 w 477"/>
                  <a:gd name="T47" fmla="*/ 230 h 413"/>
                  <a:gd name="T48" fmla="*/ 48 w 477"/>
                  <a:gd name="T49" fmla="*/ 212 h 413"/>
                  <a:gd name="T50" fmla="*/ 45 w 477"/>
                  <a:gd name="T51" fmla="*/ 200 h 413"/>
                  <a:gd name="T52" fmla="*/ 45 w 477"/>
                  <a:gd name="T53" fmla="*/ 191 h 413"/>
                  <a:gd name="T54" fmla="*/ 73 w 477"/>
                  <a:gd name="T55" fmla="*/ 194 h 413"/>
                  <a:gd name="T56" fmla="*/ 76 w 477"/>
                  <a:gd name="T57" fmla="*/ 169 h 413"/>
                  <a:gd name="T58" fmla="*/ 85 w 477"/>
                  <a:gd name="T59" fmla="*/ 124 h 413"/>
                  <a:gd name="T60" fmla="*/ 146 w 477"/>
                  <a:gd name="T61" fmla="*/ 111 h 413"/>
                  <a:gd name="T62" fmla="*/ 164 w 477"/>
                  <a:gd name="T63" fmla="*/ 84 h 413"/>
                  <a:gd name="T64" fmla="*/ 204 w 477"/>
                  <a:gd name="T65" fmla="*/ 84 h 413"/>
                  <a:gd name="T66" fmla="*/ 237 w 477"/>
                  <a:gd name="T67" fmla="*/ 54 h 413"/>
                  <a:gd name="T68" fmla="*/ 304 w 477"/>
                  <a:gd name="T69" fmla="*/ 50 h 413"/>
                  <a:gd name="T70" fmla="*/ 362 w 477"/>
                  <a:gd name="T71" fmla="*/ 35 h 413"/>
                  <a:gd name="T72" fmla="*/ 399 w 477"/>
                  <a:gd name="T73" fmla="*/ 5 h 413"/>
                  <a:gd name="T74" fmla="*/ 460 w 477"/>
                  <a:gd name="T75" fmla="*/ 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7" h="413">
                    <a:moveTo>
                      <a:pt x="460" y="8"/>
                    </a:moveTo>
                    <a:cubicBezTo>
                      <a:pt x="466" y="12"/>
                      <a:pt x="477" y="25"/>
                      <a:pt x="475" y="32"/>
                    </a:cubicBezTo>
                    <a:cubicBezTo>
                      <a:pt x="474" y="38"/>
                      <a:pt x="460" y="42"/>
                      <a:pt x="454" y="44"/>
                    </a:cubicBezTo>
                    <a:cubicBezTo>
                      <a:pt x="442" y="50"/>
                      <a:pt x="417" y="56"/>
                      <a:pt x="405" y="60"/>
                    </a:cubicBezTo>
                    <a:cubicBezTo>
                      <a:pt x="388" y="65"/>
                      <a:pt x="355" y="78"/>
                      <a:pt x="338" y="84"/>
                    </a:cubicBezTo>
                    <a:cubicBezTo>
                      <a:pt x="330" y="87"/>
                      <a:pt x="312" y="92"/>
                      <a:pt x="304" y="96"/>
                    </a:cubicBezTo>
                    <a:cubicBezTo>
                      <a:pt x="290" y="104"/>
                      <a:pt x="264" y="126"/>
                      <a:pt x="250" y="136"/>
                    </a:cubicBezTo>
                    <a:cubicBezTo>
                      <a:pt x="238" y="143"/>
                      <a:pt x="215" y="156"/>
                      <a:pt x="204" y="163"/>
                    </a:cubicBezTo>
                    <a:cubicBezTo>
                      <a:pt x="193" y="171"/>
                      <a:pt x="171" y="187"/>
                      <a:pt x="161" y="197"/>
                    </a:cubicBezTo>
                    <a:cubicBezTo>
                      <a:pt x="158" y="200"/>
                      <a:pt x="152" y="208"/>
                      <a:pt x="149" y="212"/>
                    </a:cubicBezTo>
                    <a:cubicBezTo>
                      <a:pt x="143" y="218"/>
                      <a:pt x="125" y="228"/>
                      <a:pt x="121" y="236"/>
                    </a:cubicBezTo>
                    <a:cubicBezTo>
                      <a:pt x="120" y="238"/>
                      <a:pt x="122" y="243"/>
                      <a:pt x="121" y="245"/>
                    </a:cubicBezTo>
                    <a:cubicBezTo>
                      <a:pt x="120" y="255"/>
                      <a:pt x="113" y="275"/>
                      <a:pt x="112" y="285"/>
                    </a:cubicBezTo>
                    <a:cubicBezTo>
                      <a:pt x="111" y="297"/>
                      <a:pt x="108" y="322"/>
                      <a:pt x="112" y="334"/>
                    </a:cubicBezTo>
                    <a:cubicBezTo>
                      <a:pt x="116" y="342"/>
                      <a:pt x="130" y="353"/>
                      <a:pt x="137" y="358"/>
                    </a:cubicBezTo>
                    <a:cubicBezTo>
                      <a:pt x="145" y="364"/>
                      <a:pt x="169" y="370"/>
                      <a:pt x="173" y="379"/>
                    </a:cubicBezTo>
                    <a:cubicBezTo>
                      <a:pt x="176" y="385"/>
                      <a:pt x="172" y="399"/>
                      <a:pt x="167" y="404"/>
                    </a:cubicBezTo>
                    <a:cubicBezTo>
                      <a:pt x="156" y="413"/>
                      <a:pt x="124" y="410"/>
                      <a:pt x="109" y="410"/>
                    </a:cubicBezTo>
                    <a:cubicBezTo>
                      <a:pt x="98" y="410"/>
                      <a:pt x="73" y="410"/>
                      <a:pt x="63" y="404"/>
                    </a:cubicBezTo>
                    <a:cubicBezTo>
                      <a:pt x="51" y="394"/>
                      <a:pt x="47" y="357"/>
                      <a:pt x="36" y="346"/>
                    </a:cubicBezTo>
                    <a:cubicBezTo>
                      <a:pt x="30" y="340"/>
                      <a:pt x="10" y="338"/>
                      <a:pt x="6" y="331"/>
                    </a:cubicBezTo>
                    <a:cubicBezTo>
                      <a:pt x="0" y="320"/>
                      <a:pt x="9" y="294"/>
                      <a:pt x="12" y="282"/>
                    </a:cubicBezTo>
                    <a:cubicBezTo>
                      <a:pt x="13" y="272"/>
                      <a:pt x="15" y="251"/>
                      <a:pt x="21" y="242"/>
                    </a:cubicBezTo>
                    <a:cubicBezTo>
                      <a:pt x="24" y="238"/>
                      <a:pt x="35" y="234"/>
                      <a:pt x="39" y="230"/>
                    </a:cubicBezTo>
                    <a:cubicBezTo>
                      <a:pt x="42" y="226"/>
                      <a:pt x="48" y="217"/>
                      <a:pt x="48" y="212"/>
                    </a:cubicBezTo>
                    <a:cubicBezTo>
                      <a:pt x="49" y="209"/>
                      <a:pt x="46" y="203"/>
                      <a:pt x="45" y="200"/>
                    </a:cubicBezTo>
                    <a:cubicBezTo>
                      <a:pt x="45" y="197"/>
                      <a:pt x="43" y="192"/>
                      <a:pt x="45" y="191"/>
                    </a:cubicBezTo>
                    <a:cubicBezTo>
                      <a:pt x="50" y="186"/>
                      <a:pt x="67" y="198"/>
                      <a:pt x="73" y="194"/>
                    </a:cubicBezTo>
                    <a:cubicBezTo>
                      <a:pt x="77" y="190"/>
                      <a:pt x="75" y="175"/>
                      <a:pt x="76" y="169"/>
                    </a:cubicBezTo>
                    <a:cubicBezTo>
                      <a:pt x="78" y="158"/>
                      <a:pt x="77" y="132"/>
                      <a:pt x="85" y="124"/>
                    </a:cubicBezTo>
                    <a:cubicBezTo>
                      <a:pt x="96" y="113"/>
                      <a:pt x="133" y="120"/>
                      <a:pt x="146" y="111"/>
                    </a:cubicBezTo>
                    <a:cubicBezTo>
                      <a:pt x="153" y="107"/>
                      <a:pt x="157" y="88"/>
                      <a:pt x="164" y="84"/>
                    </a:cubicBezTo>
                    <a:cubicBezTo>
                      <a:pt x="173" y="79"/>
                      <a:pt x="195" y="88"/>
                      <a:pt x="204" y="84"/>
                    </a:cubicBezTo>
                    <a:cubicBezTo>
                      <a:pt x="214" y="80"/>
                      <a:pt x="227" y="58"/>
                      <a:pt x="237" y="54"/>
                    </a:cubicBezTo>
                    <a:cubicBezTo>
                      <a:pt x="253" y="47"/>
                      <a:pt x="288" y="53"/>
                      <a:pt x="304" y="50"/>
                    </a:cubicBezTo>
                    <a:cubicBezTo>
                      <a:pt x="319" y="48"/>
                      <a:pt x="349" y="42"/>
                      <a:pt x="362" y="35"/>
                    </a:cubicBezTo>
                    <a:cubicBezTo>
                      <a:pt x="373" y="30"/>
                      <a:pt x="388" y="9"/>
                      <a:pt x="399" y="5"/>
                    </a:cubicBezTo>
                    <a:cubicBezTo>
                      <a:pt x="414" y="0"/>
                      <a:pt x="447" y="0"/>
                      <a:pt x="460" y="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94">
                <a:extLst>
                  <a:ext uri="{FF2B5EF4-FFF2-40B4-BE49-F238E27FC236}">
                    <a16:creationId xmlns:a16="http://schemas.microsoft.com/office/drawing/2014/main" id="{F670EC26-6515-6201-EEA3-FD122E6CAC45}"/>
                  </a:ext>
                </a:extLst>
              </p:cNvPr>
              <p:cNvSpPr>
                <a:spLocks/>
              </p:cNvSpPr>
              <p:nvPr/>
            </p:nvSpPr>
            <p:spPr bwMode="auto">
              <a:xfrm>
                <a:off x="5491163" y="2935288"/>
                <a:ext cx="311150" cy="217488"/>
              </a:xfrm>
              <a:custGeom>
                <a:avLst/>
                <a:gdLst>
                  <a:gd name="T0" fmla="*/ 95 w 450"/>
                  <a:gd name="T1" fmla="*/ 0 h 316"/>
                  <a:gd name="T2" fmla="*/ 123 w 450"/>
                  <a:gd name="T3" fmla="*/ 12 h 316"/>
                  <a:gd name="T4" fmla="*/ 123 w 450"/>
                  <a:gd name="T5" fmla="*/ 35 h 316"/>
                  <a:gd name="T6" fmla="*/ 155 w 450"/>
                  <a:gd name="T7" fmla="*/ 45 h 316"/>
                  <a:gd name="T8" fmla="*/ 199 w 450"/>
                  <a:gd name="T9" fmla="*/ 59 h 316"/>
                  <a:gd name="T10" fmla="*/ 205 w 450"/>
                  <a:gd name="T11" fmla="*/ 32 h 316"/>
                  <a:gd name="T12" fmla="*/ 228 w 450"/>
                  <a:gd name="T13" fmla="*/ 26 h 316"/>
                  <a:gd name="T14" fmla="*/ 252 w 450"/>
                  <a:gd name="T15" fmla="*/ 15 h 316"/>
                  <a:gd name="T16" fmla="*/ 263 w 450"/>
                  <a:gd name="T17" fmla="*/ 35 h 316"/>
                  <a:gd name="T18" fmla="*/ 281 w 450"/>
                  <a:gd name="T19" fmla="*/ 50 h 316"/>
                  <a:gd name="T20" fmla="*/ 272 w 450"/>
                  <a:gd name="T21" fmla="*/ 67 h 316"/>
                  <a:gd name="T22" fmla="*/ 298 w 450"/>
                  <a:gd name="T23" fmla="*/ 73 h 316"/>
                  <a:gd name="T24" fmla="*/ 316 w 450"/>
                  <a:gd name="T25" fmla="*/ 73 h 316"/>
                  <a:gd name="T26" fmla="*/ 336 w 450"/>
                  <a:gd name="T27" fmla="*/ 82 h 316"/>
                  <a:gd name="T28" fmla="*/ 328 w 450"/>
                  <a:gd name="T29" fmla="*/ 111 h 316"/>
                  <a:gd name="T30" fmla="*/ 409 w 450"/>
                  <a:gd name="T31" fmla="*/ 175 h 316"/>
                  <a:gd name="T32" fmla="*/ 430 w 450"/>
                  <a:gd name="T33" fmla="*/ 163 h 316"/>
                  <a:gd name="T34" fmla="*/ 447 w 450"/>
                  <a:gd name="T35" fmla="*/ 172 h 316"/>
                  <a:gd name="T36" fmla="*/ 445 w 450"/>
                  <a:gd name="T37" fmla="*/ 197 h 316"/>
                  <a:gd name="T38" fmla="*/ 427 w 450"/>
                  <a:gd name="T39" fmla="*/ 212 h 316"/>
                  <a:gd name="T40" fmla="*/ 418 w 450"/>
                  <a:gd name="T41" fmla="*/ 214 h 316"/>
                  <a:gd name="T42" fmla="*/ 402 w 450"/>
                  <a:gd name="T43" fmla="*/ 214 h 316"/>
                  <a:gd name="T44" fmla="*/ 399 w 450"/>
                  <a:gd name="T45" fmla="*/ 215 h 316"/>
                  <a:gd name="T46" fmla="*/ 399 w 450"/>
                  <a:gd name="T47" fmla="*/ 216 h 316"/>
                  <a:gd name="T48" fmla="*/ 397 w 450"/>
                  <a:gd name="T49" fmla="*/ 219 h 316"/>
                  <a:gd name="T50" fmla="*/ 397 w 450"/>
                  <a:gd name="T51" fmla="*/ 219 h 316"/>
                  <a:gd name="T52" fmla="*/ 395 w 450"/>
                  <a:gd name="T53" fmla="*/ 223 h 316"/>
                  <a:gd name="T54" fmla="*/ 390 w 450"/>
                  <a:gd name="T55" fmla="*/ 234 h 316"/>
                  <a:gd name="T56" fmla="*/ 366 w 450"/>
                  <a:gd name="T57" fmla="*/ 249 h 316"/>
                  <a:gd name="T58" fmla="*/ 360 w 450"/>
                  <a:gd name="T59" fmla="*/ 279 h 316"/>
                  <a:gd name="T60" fmla="*/ 323 w 450"/>
                  <a:gd name="T61" fmla="*/ 289 h 316"/>
                  <a:gd name="T62" fmla="*/ 293 w 450"/>
                  <a:gd name="T63" fmla="*/ 316 h 316"/>
                  <a:gd name="T64" fmla="*/ 305 w 450"/>
                  <a:gd name="T65" fmla="*/ 237 h 316"/>
                  <a:gd name="T66" fmla="*/ 256 w 450"/>
                  <a:gd name="T67" fmla="*/ 212 h 316"/>
                  <a:gd name="T68" fmla="*/ 201 w 450"/>
                  <a:gd name="T69" fmla="*/ 173 h 316"/>
                  <a:gd name="T70" fmla="*/ 161 w 450"/>
                  <a:gd name="T71" fmla="*/ 170 h 316"/>
                  <a:gd name="T72" fmla="*/ 100 w 450"/>
                  <a:gd name="T73" fmla="*/ 158 h 316"/>
                  <a:gd name="T74" fmla="*/ 85 w 450"/>
                  <a:gd name="T75" fmla="*/ 188 h 316"/>
                  <a:gd name="T76" fmla="*/ 84 w 450"/>
                  <a:gd name="T77" fmla="*/ 189 h 316"/>
                  <a:gd name="T78" fmla="*/ 69 w 450"/>
                  <a:gd name="T79" fmla="*/ 196 h 316"/>
                  <a:gd name="T80" fmla="*/ 68 w 450"/>
                  <a:gd name="T81" fmla="*/ 197 h 316"/>
                  <a:gd name="T82" fmla="*/ 49 w 450"/>
                  <a:gd name="T83" fmla="*/ 203 h 316"/>
                  <a:gd name="T84" fmla="*/ 49 w 450"/>
                  <a:gd name="T85" fmla="*/ 203 h 316"/>
                  <a:gd name="T86" fmla="*/ 42 w 450"/>
                  <a:gd name="T87" fmla="*/ 158 h 316"/>
                  <a:gd name="T88" fmla="*/ 39 w 450"/>
                  <a:gd name="T89" fmla="*/ 133 h 316"/>
                  <a:gd name="T90" fmla="*/ 30 w 450"/>
                  <a:gd name="T91" fmla="*/ 115 h 316"/>
                  <a:gd name="T92" fmla="*/ 24 w 450"/>
                  <a:gd name="T93" fmla="*/ 75 h 316"/>
                  <a:gd name="T94" fmla="*/ 9 w 450"/>
                  <a:gd name="T95" fmla="*/ 60 h 316"/>
                  <a:gd name="T96" fmla="*/ 21 w 450"/>
                  <a:gd name="T97" fmla="*/ 45 h 316"/>
                  <a:gd name="T98" fmla="*/ 3 w 450"/>
                  <a:gd name="T99" fmla="*/ 33 h 316"/>
                  <a:gd name="T100" fmla="*/ 6 w 450"/>
                  <a:gd name="T101" fmla="*/ 8 h 316"/>
                  <a:gd name="T102" fmla="*/ 43 w 450"/>
                  <a:gd name="T103" fmla="*/ 44 h 316"/>
                  <a:gd name="T104" fmla="*/ 61 w 450"/>
                  <a:gd name="T105" fmla="*/ 13 h 316"/>
                  <a:gd name="T106" fmla="*/ 95 w 450"/>
                  <a:gd name="T10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0" h="316">
                    <a:moveTo>
                      <a:pt x="95" y="0"/>
                    </a:moveTo>
                    <a:cubicBezTo>
                      <a:pt x="103" y="0"/>
                      <a:pt x="119" y="6"/>
                      <a:pt x="123" y="12"/>
                    </a:cubicBezTo>
                    <a:cubicBezTo>
                      <a:pt x="126" y="17"/>
                      <a:pt x="120" y="31"/>
                      <a:pt x="123" y="35"/>
                    </a:cubicBezTo>
                    <a:cubicBezTo>
                      <a:pt x="128" y="42"/>
                      <a:pt x="155" y="45"/>
                      <a:pt x="155" y="45"/>
                    </a:cubicBezTo>
                    <a:cubicBezTo>
                      <a:pt x="155" y="45"/>
                      <a:pt x="189" y="64"/>
                      <a:pt x="199" y="59"/>
                    </a:cubicBezTo>
                    <a:cubicBezTo>
                      <a:pt x="205" y="55"/>
                      <a:pt x="200" y="37"/>
                      <a:pt x="205" y="32"/>
                    </a:cubicBezTo>
                    <a:cubicBezTo>
                      <a:pt x="209" y="28"/>
                      <a:pt x="223" y="29"/>
                      <a:pt x="228" y="26"/>
                    </a:cubicBezTo>
                    <a:cubicBezTo>
                      <a:pt x="234" y="24"/>
                      <a:pt x="245" y="13"/>
                      <a:pt x="252" y="15"/>
                    </a:cubicBezTo>
                    <a:cubicBezTo>
                      <a:pt x="257" y="17"/>
                      <a:pt x="260" y="31"/>
                      <a:pt x="263" y="35"/>
                    </a:cubicBezTo>
                    <a:cubicBezTo>
                      <a:pt x="267" y="40"/>
                      <a:pt x="280" y="44"/>
                      <a:pt x="281" y="50"/>
                    </a:cubicBezTo>
                    <a:cubicBezTo>
                      <a:pt x="282" y="55"/>
                      <a:pt x="270" y="63"/>
                      <a:pt x="272" y="67"/>
                    </a:cubicBezTo>
                    <a:cubicBezTo>
                      <a:pt x="275" y="73"/>
                      <a:pt x="292" y="72"/>
                      <a:pt x="298" y="73"/>
                    </a:cubicBezTo>
                    <a:cubicBezTo>
                      <a:pt x="303" y="74"/>
                      <a:pt x="312" y="72"/>
                      <a:pt x="316" y="73"/>
                    </a:cubicBezTo>
                    <a:cubicBezTo>
                      <a:pt x="321" y="74"/>
                      <a:pt x="334" y="77"/>
                      <a:pt x="336" y="82"/>
                    </a:cubicBezTo>
                    <a:cubicBezTo>
                      <a:pt x="339" y="89"/>
                      <a:pt x="325" y="104"/>
                      <a:pt x="328" y="111"/>
                    </a:cubicBezTo>
                    <a:cubicBezTo>
                      <a:pt x="335" y="136"/>
                      <a:pt x="383" y="173"/>
                      <a:pt x="409" y="175"/>
                    </a:cubicBezTo>
                    <a:cubicBezTo>
                      <a:pt x="415" y="175"/>
                      <a:pt x="424" y="164"/>
                      <a:pt x="430" y="163"/>
                    </a:cubicBezTo>
                    <a:cubicBezTo>
                      <a:pt x="435" y="163"/>
                      <a:pt x="445" y="168"/>
                      <a:pt x="447" y="172"/>
                    </a:cubicBezTo>
                    <a:cubicBezTo>
                      <a:pt x="450" y="178"/>
                      <a:pt x="445" y="197"/>
                      <a:pt x="445" y="197"/>
                    </a:cubicBezTo>
                    <a:cubicBezTo>
                      <a:pt x="445" y="197"/>
                      <a:pt x="432" y="210"/>
                      <a:pt x="427" y="212"/>
                    </a:cubicBezTo>
                    <a:cubicBezTo>
                      <a:pt x="425" y="213"/>
                      <a:pt x="421" y="214"/>
                      <a:pt x="418" y="214"/>
                    </a:cubicBezTo>
                    <a:cubicBezTo>
                      <a:pt x="412" y="214"/>
                      <a:pt x="406" y="213"/>
                      <a:pt x="402" y="214"/>
                    </a:cubicBezTo>
                    <a:cubicBezTo>
                      <a:pt x="401" y="215"/>
                      <a:pt x="400" y="215"/>
                      <a:pt x="399" y="215"/>
                    </a:cubicBezTo>
                    <a:cubicBezTo>
                      <a:pt x="399" y="216"/>
                      <a:pt x="399" y="216"/>
                      <a:pt x="399" y="216"/>
                    </a:cubicBezTo>
                    <a:cubicBezTo>
                      <a:pt x="398" y="217"/>
                      <a:pt x="397" y="218"/>
                      <a:pt x="397" y="219"/>
                    </a:cubicBezTo>
                    <a:cubicBezTo>
                      <a:pt x="397" y="219"/>
                      <a:pt x="397" y="219"/>
                      <a:pt x="397" y="219"/>
                    </a:cubicBezTo>
                    <a:cubicBezTo>
                      <a:pt x="396" y="220"/>
                      <a:pt x="396" y="221"/>
                      <a:pt x="395" y="223"/>
                    </a:cubicBezTo>
                    <a:cubicBezTo>
                      <a:pt x="394" y="227"/>
                      <a:pt x="392" y="232"/>
                      <a:pt x="390" y="234"/>
                    </a:cubicBezTo>
                    <a:cubicBezTo>
                      <a:pt x="385" y="239"/>
                      <a:pt x="370" y="243"/>
                      <a:pt x="366" y="249"/>
                    </a:cubicBezTo>
                    <a:cubicBezTo>
                      <a:pt x="361" y="255"/>
                      <a:pt x="365" y="274"/>
                      <a:pt x="360" y="279"/>
                    </a:cubicBezTo>
                    <a:cubicBezTo>
                      <a:pt x="353" y="286"/>
                      <a:pt x="332" y="284"/>
                      <a:pt x="323" y="289"/>
                    </a:cubicBezTo>
                    <a:cubicBezTo>
                      <a:pt x="314" y="293"/>
                      <a:pt x="293" y="316"/>
                      <a:pt x="293" y="316"/>
                    </a:cubicBezTo>
                    <a:cubicBezTo>
                      <a:pt x="293" y="316"/>
                      <a:pt x="314" y="255"/>
                      <a:pt x="305" y="237"/>
                    </a:cubicBezTo>
                    <a:cubicBezTo>
                      <a:pt x="299" y="225"/>
                      <a:pt x="268" y="219"/>
                      <a:pt x="256" y="212"/>
                    </a:cubicBezTo>
                    <a:cubicBezTo>
                      <a:pt x="242" y="204"/>
                      <a:pt x="217" y="179"/>
                      <a:pt x="201" y="173"/>
                    </a:cubicBezTo>
                    <a:cubicBezTo>
                      <a:pt x="192" y="169"/>
                      <a:pt x="171" y="171"/>
                      <a:pt x="161" y="170"/>
                    </a:cubicBezTo>
                    <a:cubicBezTo>
                      <a:pt x="146" y="168"/>
                      <a:pt x="114" y="151"/>
                      <a:pt x="100" y="158"/>
                    </a:cubicBezTo>
                    <a:cubicBezTo>
                      <a:pt x="93" y="161"/>
                      <a:pt x="91" y="182"/>
                      <a:pt x="85" y="188"/>
                    </a:cubicBezTo>
                    <a:cubicBezTo>
                      <a:pt x="85" y="188"/>
                      <a:pt x="84" y="189"/>
                      <a:pt x="84" y="189"/>
                    </a:cubicBezTo>
                    <a:cubicBezTo>
                      <a:pt x="80" y="192"/>
                      <a:pt x="75" y="194"/>
                      <a:pt x="69" y="196"/>
                    </a:cubicBezTo>
                    <a:cubicBezTo>
                      <a:pt x="68" y="197"/>
                      <a:pt x="68" y="197"/>
                      <a:pt x="68" y="197"/>
                    </a:cubicBezTo>
                    <a:cubicBezTo>
                      <a:pt x="61" y="199"/>
                      <a:pt x="53" y="202"/>
                      <a:pt x="49" y="203"/>
                    </a:cubicBezTo>
                    <a:cubicBezTo>
                      <a:pt x="49" y="203"/>
                      <a:pt x="49" y="203"/>
                      <a:pt x="49" y="203"/>
                    </a:cubicBezTo>
                    <a:cubicBezTo>
                      <a:pt x="49" y="203"/>
                      <a:pt x="44" y="169"/>
                      <a:pt x="42" y="158"/>
                    </a:cubicBezTo>
                    <a:cubicBezTo>
                      <a:pt x="42" y="152"/>
                      <a:pt x="41" y="139"/>
                      <a:pt x="39" y="133"/>
                    </a:cubicBezTo>
                    <a:cubicBezTo>
                      <a:pt x="38" y="128"/>
                      <a:pt x="32" y="120"/>
                      <a:pt x="30" y="115"/>
                    </a:cubicBezTo>
                    <a:cubicBezTo>
                      <a:pt x="27" y="105"/>
                      <a:pt x="29" y="84"/>
                      <a:pt x="24" y="75"/>
                    </a:cubicBezTo>
                    <a:cubicBezTo>
                      <a:pt x="22" y="71"/>
                      <a:pt x="9" y="66"/>
                      <a:pt x="9" y="60"/>
                    </a:cubicBezTo>
                    <a:cubicBezTo>
                      <a:pt x="9" y="55"/>
                      <a:pt x="22" y="50"/>
                      <a:pt x="21" y="45"/>
                    </a:cubicBezTo>
                    <a:cubicBezTo>
                      <a:pt x="20" y="40"/>
                      <a:pt x="5" y="38"/>
                      <a:pt x="3" y="33"/>
                    </a:cubicBezTo>
                    <a:cubicBezTo>
                      <a:pt x="0" y="27"/>
                      <a:pt x="0" y="11"/>
                      <a:pt x="6" y="8"/>
                    </a:cubicBezTo>
                    <a:cubicBezTo>
                      <a:pt x="18" y="4"/>
                      <a:pt x="30" y="46"/>
                      <a:pt x="43" y="44"/>
                    </a:cubicBezTo>
                    <a:cubicBezTo>
                      <a:pt x="52" y="43"/>
                      <a:pt x="61" y="13"/>
                      <a:pt x="61" y="13"/>
                    </a:cubicBezTo>
                    <a:cubicBezTo>
                      <a:pt x="61" y="13"/>
                      <a:pt x="86" y="0"/>
                      <a:pt x="95"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95">
                <a:extLst>
                  <a:ext uri="{FF2B5EF4-FFF2-40B4-BE49-F238E27FC236}">
                    <a16:creationId xmlns:a16="http://schemas.microsoft.com/office/drawing/2014/main" id="{AD61D3E3-0921-FC25-9C18-FDB1CDF20879}"/>
                  </a:ext>
                </a:extLst>
              </p:cNvPr>
              <p:cNvSpPr>
                <a:spLocks/>
              </p:cNvSpPr>
              <p:nvPr/>
            </p:nvSpPr>
            <p:spPr bwMode="auto">
              <a:xfrm>
                <a:off x="5526088" y="3070226"/>
                <a:ext cx="12700" cy="4763"/>
              </a:xfrm>
              <a:custGeom>
                <a:avLst/>
                <a:gdLst>
                  <a:gd name="T0" fmla="*/ 19 w 19"/>
                  <a:gd name="T1" fmla="*/ 0 h 6"/>
                  <a:gd name="T2" fmla="*/ 0 w 19"/>
                  <a:gd name="T3" fmla="*/ 6 h 6"/>
                  <a:gd name="T4" fmla="*/ 19 w 19"/>
                  <a:gd name="T5" fmla="*/ 0 h 6"/>
                </a:gdLst>
                <a:ahLst/>
                <a:cxnLst>
                  <a:cxn ang="0">
                    <a:pos x="T0" y="T1"/>
                  </a:cxn>
                  <a:cxn ang="0">
                    <a:pos x="T2" y="T3"/>
                  </a:cxn>
                  <a:cxn ang="0">
                    <a:pos x="T4" y="T5"/>
                  </a:cxn>
                </a:cxnLst>
                <a:rect l="0" t="0" r="r" b="b"/>
                <a:pathLst>
                  <a:path w="19" h="6">
                    <a:moveTo>
                      <a:pt x="19" y="0"/>
                    </a:moveTo>
                    <a:cubicBezTo>
                      <a:pt x="10" y="3"/>
                      <a:pt x="1" y="6"/>
                      <a:pt x="0" y="6"/>
                    </a:cubicBezTo>
                    <a:cubicBezTo>
                      <a:pt x="4" y="5"/>
                      <a:pt x="12" y="2"/>
                      <a:pt x="19"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96">
                <a:extLst>
                  <a:ext uri="{FF2B5EF4-FFF2-40B4-BE49-F238E27FC236}">
                    <a16:creationId xmlns:a16="http://schemas.microsoft.com/office/drawing/2014/main" id="{82A3BDD2-4F6C-01F1-D8E7-69730010825A}"/>
                  </a:ext>
                </a:extLst>
              </p:cNvPr>
              <p:cNvSpPr>
                <a:spLocks/>
              </p:cNvSpPr>
              <p:nvPr/>
            </p:nvSpPr>
            <p:spPr bwMode="auto">
              <a:xfrm>
                <a:off x="5292725" y="3606801"/>
                <a:ext cx="242888" cy="184150"/>
              </a:xfrm>
              <a:custGeom>
                <a:avLst/>
                <a:gdLst>
                  <a:gd name="T0" fmla="*/ 125 w 354"/>
                  <a:gd name="T1" fmla="*/ 89 h 267"/>
                  <a:gd name="T2" fmla="*/ 125 w 354"/>
                  <a:gd name="T3" fmla="*/ 113 h 267"/>
                  <a:gd name="T4" fmla="*/ 125 w 354"/>
                  <a:gd name="T5" fmla="*/ 143 h 267"/>
                  <a:gd name="T6" fmla="*/ 171 w 354"/>
                  <a:gd name="T7" fmla="*/ 107 h 267"/>
                  <a:gd name="T8" fmla="*/ 183 w 354"/>
                  <a:gd name="T9" fmla="*/ 55 h 267"/>
                  <a:gd name="T10" fmla="*/ 214 w 354"/>
                  <a:gd name="T11" fmla="*/ 19 h 267"/>
                  <a:gd name="T12" fmla="*/ 317 w 354"/>
                  <a:gd name="T13" fmla="*/ 0 h 267"/>
                  <a:gd name="T14" fmla="*/ 332 w 354"/>
                  <a:gd name="T15" fmla="*/ 43 h 267"/>
                  <a:gd name="T16" fmla="*/ 354 w 354"/>
                  <a:gd name="T17" fmla="*/ 98 h 267"/>
                  <a:gd name="T18" fmla="*/ 326 w 354"/>
                  <a:gd name="T19" fmla="*/ 122 h 267"/>
                  <a:gd name="T20" fmla="*/ 326 w 354"/>
                  <a:gd name="T21" fmla="*/ 150 h 267"/>
                  <a:gd name="T22" fmla="*/ 247 w 354"/>
                  <a:gd name="T23" fmla="*/ 165 h 267"/>
                  <a:gd name="T24" fmla="*/ 220 w 354"/>
                  <a:gd name="T25" fmla="*/ 189 h 267"/>
                  <a:gd name="T26" fmla="*/ 130 w 354"/>
                  <a:gd name="T27" fmla="*/ 192 h 267"/>
                  <a:gd name="T28" fmla="*/ 116 w 354"/>
                  <a:gd name="T29" fmla="*/ 207 h 267"/>
                  <a:gd name="T30" fmla="*/ 82 w 354"/>
                  <a:gd name="T31" fmla="*/ 238 h 267"/>
                  <a:gd name="T32" fmla="*/ 55 w 354"/>
                  <a:gd name="T33" fmla="*/ 265 h 267"/>
                  <a:gd name="T34" fmla="*/ 18 w 354"/>
                  <a:gd name="T35" fmla="*/ 247 h 267"/>
                  <a:gd name="T36" fmla="*/ 3 w 354"/>
                  <a:gd name="T37" fmla="*/ 223 h 267"/>
                  <a:gd name="T38" fmla="*/ 3 w 354"/>
                  <a:gd name="T39" fmla="*/ 177 h 267"/>
                  <a:gd name="T40" fmla="*/ 0 w 354"/>
                  <a:gd name="T41" fmla="*/ 98 h 267"/>
                  <a:gd name="T42" fmla="*/ 27 w 354"/>
                  <a:gd name="T43" fmla="*/ 83 h 267"/>
                  <a:gd name="T44" fmla="*/ 67 w 354"/>
                  <a:gd name="T45" fmla="*/ 80 h 267"/>
                  <a:gd name="T46" fmla="*/ 110 w 354"/>
                  <a:gd name="T47" fmla="*/ 83 h 267"/>
                  <a:gd name="T48" fmla="*/ 125 w 354"/>
                  <a:gd name="T49" fmla="*/ 8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4" h="267">
                    <a:moveTo>
                      <a:pt x="125" y="89"/>
                    </a:moveTo>
                    <a:cubicBezTo>
                      <a:pt x="128" y="94"/>
                      <a:pt x="125" y="107"/>
                      <a:pt x="125" y="113"/>
                    </a:cubicBezTo>
                    <a:cubicBezTo>
                      <a:pt x="125" y="121"/>
                      <a:pt x="125" y="143"/>
                      <a:pt x="125" y="143"/>
                    </a:cubicBezTo>
                    <a:cubicBezTo>
                      <a:pt x="125" y="143"/>
                      <a:pt x="163" y="119"/>
                      <a:pt x="171" y="107"/>
                    </a:cubicBezTo>
                    <a:cubicBezTo>
                      <a:pt x="178" y="96"/>
                      <a:pt x="177" y="67"/>
                      <a:pt x="183" y="55"/>
                    </a:cubicBezTo>
                    <a:cubicBezTo>
                      <a:pt x="188" y="45"/>
                      <a:pt x="203" y="25"/>
                      <a:pt x="214" y="19"/>
                    </a:cubicBezTo>
                    <a:cubicBezTo>
                      <a:pt x="236" y="6"/>
                      <a:pt x="317" y="0"/>
                      <a:pt x="317" y="0"/>
                    </a:cubicBezTo>
                    <a:cubicBezTo>
                      <a:pt x="317" y="0"/>
                      <a:pt x="329" y="32"/>
                      <a:pt x="332" y="43"/>
                    </a:cubicBezTo>
                    <a:cubicBezTo>
                      <a:pt x="338" y="57"/>
                      <a:pt x="354" y="98"/>
                      <a:pt x="354" y="98"/>
                    </a:cubicBezTo>
                    <a:cubicBezTo>
                      <a:pt x="354" y="98"/>
                      <a:pt x="330" y="114"/>
                      <a:pt x="326" y="122"/>
                    </a:cubicBezTo>
                    <a:cubicBezTo>
                      <a:pt x="324" y="128"/>
                      <a:pt x="331" y="144"/>
                      <a:pt x="326" y="150"/>
                    </a:cubicBezTo>
                    <a:cubicBezTo>
                      <a:pt x="314" y="165"/>
                      <a:pt x="265" y="156"/>
                      <a:pt x="247" y="165"/>
                    </a:cubicBezTo>
                    <a:cubicBezTo>
                      <a:pt x="239" y="169"/>
                      <a:pt x="228" y="186"/>
                      <a:pt x="220" y="189"/>
                    </a:cubicBezTo>
                    <a:cubicBezTo>
                      <a:pt x="199" y="197"/>
                      <a:pt x="150" y="183"/>
                      <a:pt x="130" y="192"/>
                    </a:cubicBezTo>
                    <a:cubicBezTo>
                      <a:pt x="125" y="194"/>
                      <a:pt x="119" y="203"/>
                      <a:pt x="116" y="207"/>
                    </a:cubicBezTo>
                    <a:cubicBezTo>
                      <a:pt x="108" y="215"/>
                      <a:pt x="91" y="230"/>
                      <a:pt x="82" y="238"/>
                    </a:cubicBezTo>
                    <a:cubicBezTo>
                      <a:pt x="75" y="245"/>
                      <a:pt x="64" y="264"/>
                      <a:pt x="55" y="265"/>
                    </a:cubicBezTo>
                    <a:cubicBezTo>
                      <a:pt x="45" y="267"/>
                      <a:pt x="26" y="254"/>
                      <a:pt x="18" y="247"/>
                    </a:cubicBezTo>
                    <a:cubicBezTo>
                      <a:pt x="13" y="242"/>
                      <a:pt x="5" y="230"/>
                      <a:pt x="3" y="223"/>
                    </a:cubicBezTo>
                    <a:cubicBezTo>
                      <a:pt x="0" y="212"/>
                      <a:pt x="3" y="188"/>
                      <a:pt x="3" y="177"/>
                    </a:cubicBezTo>
                    <a:cubicBezTo>
                      <a:pt x="3" y="157"/>
                      <a:pt x="0" y="98"/>
                      <a:pt x="0" y="98"/>
                    </a:cubicBezTo>
                    <a:cubicBezTo>
                      <a:pt x="0" y="98"/>
                      <a:pt x="20" y="85"/>
                      <a:pt x="27" y="83"/>
                    </a:cubicBezTo>
                    <a:cubicBezTo>
                      <a:pt x="37" y="80"/>
                      <a:pt x="57" y="80"/>
                      <a:pt x="67" y="80"/>
                    </a:cubicBezTo>
                    <a:cubicBezTo>
                      <a:pt x="78" y="80"/>
                      <a:pt x="99" y="80"/>
                      <a:pt x="110" y="83"/>
                    </a:cubicBezTo>
                    <a:cubicBezTo>
                      <a:pt x="114" y="84"/>
                      <a:pt x="123" y="85"/>
                      <a:pt x="125" y="8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97">
                <a:extLst>
                  <a:ext uri="{FF2B5EF4-FFF2-40B4-BE49-F238E27FC236}">
                    <a16:creationId xmlns:a16="http://schemas.microsoft.com/office/drawing/2014/main" id="{28401B11-99CD-333F-BA0E-B3A313CF61B9}"/>
                  </a:ext>
                </a:extLst>
              </p:cNvPr>
              <p:cNvSpPr>
                <a:spLocks/>
              </p:cNvSpPr>
              <p:nvPr/>
            </p:nvSpPr>
            <p:spPr bwMode="auto">
              <a:xfrm>
                <a:off x="5472113" y="1898651"/>
                <a:ext cx="60325" cy="34925"/>
              </a:xfrm>
              <a:custGeom>
                <a:avLst/>
                <a:gdLst>
                  <a:gd name="T0" fmla="*/ 70 w 87"/>
                  <a:gd name="T1" fmla="*/ 14 h 52"/>
                  <a:gd name="T2" fmla="*/ 83 w 87"/>
                  <a:gd name="T3" fmla="*/ 41 h 52"/>
                  <a:gd name="T4" fmla="*/ 28 w 87"/>
                  <a:gd name="T5" fmla="*/ 35 h 52"/>
                  <a:gd name="T6" fmla="*/ 3 w 87"/>
                  <a:gd name="T7" fmla="*/ 32 h 52"/>
                  <a:gd name="T8" fmla="*/ 37 w 87"/>
                  <a:gd name="T9" fmla="*/ 2 h 52"/>
                  <a:gd name="T10" fmla="*/ 70 w 87"/>
                  <a:gd name="T11" fmla="*/ 14 h 52"/>
                </a:gdLst>
                <a:ahLst/>
                <a:cxnLst>
                  <a:cxn ang="0">
                    <a:pos x="T0" y="T1"/>
                  </a:cxn>
                  <a:cxn ang="0">
                    <a:pos x="T2" y="T3"/>
                  </a:cxn>
                  <a:cxn ang="0">
                    <a:pos x="T4" y="T5"/>
                  </a:cxn>
                  <a:cxn ang="0">
                    <a:pos x="T6" y="T7"/>
                  </a:cxn>
                  <a:cxn ang="0">
                    <a:pos x="T8" y="T9"/>
                  </a:cxn>
                  <a:cxn ang="0">
                    <a:pos x="T10" y="T11"/>
                  </a:cxn>
                </a:cxnLst>
                <a:rect l="0" t="0" r="r" b="b"/>
                <a:pathLst>
                  <a:path w="87" h="52">
                    <a:moveTo>
                      <a:pt x="70" y="14"/>
                    </a:moveTo>
                    <a:cubicBezTo>
                      <a:pt x="76" y="19"/>
                      <a:pt x="87" y="35"/>
                      <a:pt x="83" y="41"/>
                    </a:cubicBezTo>
                    <a:cubicBezTo>
                      <a:pt x="75" y="52"/>
                      <a:pt x="42" y="37"/>
                      <a:pt x="28" y="35"/>
                    </a:cubicBezTo>
                    <a:cubicBezTo>
                      <a:pt x="22" y="34"/>
                      <a:pt x="5" y="38"/>
                      <a:pt x="3" y="32"/>
                    </a:cubicBezTo>
                    <a:cubicBezTo>
                      <a:pt x="0" y="21"/>
                      <a:pt x="26" y="4"/>
                      <a:pt x="37" y="2"/>
                    </a:cubicBezTo>
                    <a:cubicBezTo>
                      <a:pt x="46" y="0"/>
                      <a:pt x="64" y="8"/>
                      <a:pt x="70" y="1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98">
                <a:extLst>
                  <a:ext uri="{FF2B5EF4-FFF2-40B4-BE49-F238E27FC236}">
                    <a16:creationId xmlns:a16="http://schemas.microsoft.com/office/drawing/2014/main" id="{76A436EC-AAD5-AE13-89D1-AB9B957FF1A8}"/>
                  </a:ext>
                </a:extLst>
              </p:cNvPr>
              <p:cNvSpPr>
                <a:spLocks/>
              </p:cNvSpPr>
              <p:nvPr/>
            </p:nvSpPr>
            <p:spPr bwMode="auto">
              <a:xfrm>
                <a:off x="5507038" y="3494088"/>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99">
                <a:extLst>
                  <a:ext uri="{FF2B5EF4-FFF2-40B4-BE49-F238E27FC236}">
                    <a16:creationId xmlns:a16="http://schemas.microsoft.com/office/drawing/2014/main" id="{C99E9A05-A403-E1B1-CB4B-A0C142003CB2}"/>
                  </a:ext>
                </a:extLst>
              </p:cNvPr>
              <p:cNvSpPr>
                <a:spLocks/>
              </p:cNvSpPr>
              <p:nvPr/>
            </p:nvSpPr>
            <p:spPr bwMode="auto">
              <a:xfrm>
                <a:off x="5499100" y="3489326"/>
                <a:ext cx="1588" cy="1588"/>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1" y="1"/>
                      <a:pt x="2" y="2"/>
                      <a:pt x="3" y="3"/>
                    </a:cubicBezTo>
                    <a:cubicBezTo>
                      <a:pt x="2" y="2"/>
                      <a:pt x="1"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100">
                <a:extLst>
                  <a:ext uri="{FF2B5EF4-FFF2-40B4-BE49-F238E27FC236}">
                    <a16:creationId xmlns:a16="http://schemas.microsoft.com/office/drawing/2014/main" id="{0F3CA3D7-9324-65C8-DB8F-7C9C4390886D}"/>
                  </a:ext>
                </a:extLst>
              </p:cNvPr>
              <p:cNvSpPr>
                <a:spLocks/>
              </p:cNvSpPr>
              <p:nvPr/>
            </p:nvSpPr>
            <p:spPr bwMode="auto">
              <a:xfrm>
                <a:off x="5495925" y="3482976"/>
                <a:ext cx="3175" cy="6350"/>
              </a:xfrm>
              <a:custGeom>
                <a:avLst/>
                <a:gdLst>
                  <a:gd name="T0" fmla="*/ 0 w 4"/>
                  <a:gd name="T1" fmla="*/ 0 h 7"/>
                  <a:gd name="T2" fmla="*/ 4 w 4"/>
                  <a:gd name="T3" fmla="*/ 7 h 7"/>
                  <a:gd name="T4" fmla="*/ 0 w 4"/>
                  <a:gd name="T5" fmla="*/ 0 h 7"/>
                </a:gdLst>
                <a:ahLst/>
                <a:cxnLst>
                  <a:cxn ang="0">
                    <a:pos x="T0" y="T1"/>
                  </a:cxn>
                  <a:cxn ang="0">
                    <a:pos x="T2" y="T3"/>
                  </a:cxn>
                  <a:cxn ang="0">
                    <a:pos x="T4" y="T5"/>
                  </a:cxn>
                </a:cxnLst>
                <a:rect l="0" t="0" r="r" b="b"/>
                <a:pathLst>
                  <a:path w="4" h="7">
                    <a:moveTo>
                      <a:pt x="0" y="0"/>
                    </a:moveTo>
                    <a:cubicBezTo>
                      <a:pt x="1" y="2"/>
                      <a:pt x="3" y="5"/>
                      <a:pt x="4" y="7"/>
                    </a:cubicBezTo>
                    <a:cubicBezTo>
                      <a:pt x="3" y="5"/>
                      <a:pt x="1" y="2"/>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101">
                <a:extLst>
                  <a:ext uri="{FF2B5EF4-FFF2-40B4-BE49-F238E27FC236}">
                    <a16:creationId xmlns:a16="http://schemas.microsoft.com/office/drawing/2014/main" id="{BFEB1443-6A3F-63EF-19B7-F982376BF1A5}"/>
                  </a:ext>
                </a:extLst>
              </p:cNvPr>
              <p:cNvSpPr>
                <a:spLocks/>
              </p:cNvSpPr>
              <p:nvPr/>
            </p:nvSpPr>
            <p:spPr bwMode="auto">
              <a:xfrm>
                <a:off x="5465763" y="3394076"/>
                <a:ext cx="25400" cy="41275"/>
              </a:xfrm>
              <a:custGeom>
                <a:avLst/>
                <a:gdLst>
                  <a:gd name="T0" fmla="*/ 35 w 37"/>
                  <a:gd name="T1" fmla="*/ 26 h 61"/>
                  <a:gd name="T2" fmla="*/ 25 w 37"/>
                  <a:gd name="T3" fmla="*/ 61 h 61"/>
                  <a:gd name="T4" fmla="*/ 6 w 37"/>
                  <a:gd name="T5" fmla="*/ 46 h 61"/>
                  <a:gd name="T6" fmla="*/ 0 w 37"/>
                  <a:gd name="T7" fmla="*/ 0 h 61"/>
                  <a:gd name="T8" fmla="*/ 25 w 37"/>
                  <a:gd name="T9" fmla="*/ 9 h 61"/>
                  <a:gd name="T10" fmla="*/ 35 w 37"/>
                  <a:gd name="T11" fmla="*/ 26 h 61"/>
                </a:gdLst>
                <a:ahLst/>
                <a:cxnLst>
                  <a:cxn ang="0">
                    <a:pos x="T0" y="T1"/>
                  </a:cxn>
                  <a:cxn ang="0">
                    <a:pos x="T2" y="T3"/>
                  </a:cxn>
                  <a:cxn ang="0">
                    <a:pos x="T4" y="T5"/>
                  </a:cxn>
                  <a:cxn ang="0">
                    <a:pos x="T6" y="T7"/>
                  </a:cxn>
                  <a:cxn ang="0">
                    <a:pos x="T8" y="T9"/>
                  </a:cxn>
                  <a:cxn ang="0">
                    <a:pos x="T10" y="T11"/>
                  </a:cxn>
                </a:cxnLst>
                <a:rect l="0" t="0" r="r" b="b"/>
                <a:pathLst>
                  <a:path w="37" h="61">
                    <a:moveTo>
                      <a:pt x="35" y="26"/>
                    </a:moveTo>
                    <a:cubicBezTo>
                      <a:pt x="37" y="35"/>
                      <a:pt x="25" y="61"/>
                      <a:pt x="25" y="61"/>
                    </a:cubicBezTo>
                    <a:cubicBezTo>
                      <a:pt x="25" y="61"/>
                      <a:pt x="9" y="51"/>
                      <a:pt x="6" y="46"/>
                    </a:cubicBezTo>
                    <a:cubicBezTo>
                      <a:pt x="1" y="36"/>
                      <a:pt x="0" y="0"/>
                      <a:pt x="0" y="0"/>
                    </a:cubicBezTo>
                    <a:cubicBezTo>
                      <a:pt x="0" y="0"/>
                      <a:pt x="20" y="5"/>
                      <a:pt x="25" y="9"/>
                    </a:cubicBezTo>
                    <a:cubicBezTo>
                      <a:pt x="28" y="12"/>
                      <a:pt x="35" y="21"/>
                      <a:pt x="35" y="2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102">
                <a:extLst>
                  <a:ext uri="{FF2B5EF4-FFF2-40B4-BE49-F238E27FC236}">
                    <a16:creationId xmlns:a16="http://schemas.microsoft.com/office/drawing/2014/main" id="{6E7AD53A-4A3F-BC24-4391-9D974EF7C82C}"/>
                  </a:ext>
                </a:extLst>
              </p:cNvPr>
              <p:cNvSpPr>
                <a:spLocks/>
              </p:cNvSpPr>
              <p:nvPr/>
            </p:nvSpPr>
            <p:spPr bwMode="auto">
              <a:xfrm>
                <a:off x="5487988" y="3457576"/>
                <a:ext cx="7938" cy="25400"/>
              </a:xfrm>
              <a:custGeom>
                <a:avLst/>
                <a:gdLst>
                  <a:gd name="T0" fmla="*/ 0 w 12"/>
                  <a:gd name="T1" fmla="*/ 0 h 39"/>
                  <a:gd name="T2" fmla="*/ 12 w 12"/>
                  <a:gd name="T3" fmla="*/ 39 h 39"/>
                  <a:gd name="T4" fmla="*/ 0 w 12"/>
                  <a:gd name="T5" fmla="*/ 0 h 39"/>
                </a:gdLst>
                <a:ahLst/>
                <a:cxnLst>
                  <a:cxn ang="0">
                    <a:pos x="T0" y="T1"/>
                  </a:cxn>
                  <a:cxn ang="0">
                    <a:pos x="T2" y="T3"/>
                  </a:cxn>
                  <a:cxn ang="0">
                    <a:pos x="T4" y="T5"/>
                  </a:cxn>
                </a:cxnLst>
                <a:rect l="0" t="0" r="r" b="b"/>
                <a:pathLst>
                  <a:path w="12" h="39">
                    <a:moveTo>
                      <a:pt x="0" y="0"/>
                    </a:moveTo>
                    <a:cubicBezTo>
                      <a:pt x="3" y="13"/>
                      <a:pt x="7" y="28"/>
                      <a:pt x="12" y="39"/>
                    </a:cubicBezTo>
                    <a:cubicBezTo>
                      <a:pt x="7" y="28"/>
                      <a:pt x="3" y="13"/>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103">
                <a:extLst>
                  <a:ext uri="{FF2B5EF4-FFF2-40B4-BE49-F238E27FC236}">
                    <a16:creationId xmlns:a16="http://schemas.microsoft.com/office/drawing/2014/main" id="{ACD5F2F9-127D-77E6-65A8-7C5E5C633115}"/>
                  </a:ext>
                </a:extLst>
              </p:cNvPr>
              <p:cNvSpPr>
                <a:spLocks/>
              </p:cNvSpPr>
              <p:nvPr/>
            </p:nvSpPr>
            <p:spPr bwMode="auto">
              <a:xfrm>
                <a:off x="5486400" y="3452813"/>
                <a:ext cx="0" cy="3175"/>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1" y="1"/>
                      <a:pt x="1" y="2"/>
                      <a:pt x="1" y="3"/>
                    </a:cubicBezTo>
                    <a:cubicBezTo>
                      <a:pt x="1" y="2"/>
                      <a:pt x="1"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104">
                <a:extLst>
                  <a:ext uri="{FF2B5EF4-FFF2-40B4-BE49-F238E27FC236}">
                    <a16:creationId xmlns:a16="http://schemas.microsoft.com/office/drawing/2014/main" id="{83CC677C-FBD0-4919-FEA7-B14965877B72}"/>
                  </a:ext>
                </a:extLst>
              </p:cNvPr>
              <p:cNvSpPr>
                <a:spLocks/>
              </p:cNvSpPr>
              <p:nvPr/>
            </p:nvSpPr>
            <p:spPr bwMode="auto">
              <a:xfrm>
                <a:off x="5486400" y="3449638"/>
                <a:ext cx="0" cy="3175"/>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1" y="1"/>
                      <a:pt x="1" y="2"/>
                      <a:pt x="1" y="3"/>
                    </a:cubicBezTo>
                    <a:cubicBezTo>
                      <a:pt x="1" y="2"/>
                      <a:pt x="1"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105">
                <a:extLst>
                  <a:ext uri="{FF2B5EF4-FFF2-40B4-BE49-F238E27FC236}">
                    <a16:creationId xmlns:a16="http://schemas.microsoft.com/office/drawing/2014/main" id="{3BF71BD0-B6B5-6EEE-145D-AD3EB98A0548}"/>
                  </a:ext>
                </a:extLst>
              </p:cNvPr>
              <p:cNvSpPr>
                <a:spLocks/>
              </p:cNvSpPr>
              <p:nvPr/>
            </p:nvSpPr>
            <p:spPr bwMode="auto">
              <a:xfrm>
                <a:off x="5486400" y="3448051"/>
                <a:ext cx="0" cy="1588"/>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1"/>
                      <a:pt x="0" y="2"/>
                      <a:pt x="0" y="3"/>
                    </a:cubicBezTo>
                    <a:cubicBezTo>
                      <a:pt x="0" y="2"/>
                      <a:pt x="0"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106">
                <a:extLst>
                  <a:ext uri="{FF2B5EF4-FFF2-40B4-BE49-F238E27FC236}">
                    <a16:creationId xmlns:a16="http://schemas.microsoft.com/office/drawing/2014/main" id="{1AE976E8-E741-AC0B-E086-B51A97F6130B}"/>
                  </a:ext>
                </a:extLst>
              </p:cNvPr>
              <p:cNvSpPr>
                <a:spLocks/>
              </p:cNvSpPr>
              <p:nvPr/>
            </p:nvSpPr>
            <p:spPr bwMode="auto">
              <a:xfrm>
                <a:off x="5484813" y="3444876"/>
                <a:ext cx="1588" cy="3175"/>
              </a:xfrm>
              <a:custGeom>
                <a:avLst/>
                <a:gdLst>
                  <a:gd name="T0" fmla="*/ 0 w 1"/>
                  <a:gd name="T1" fmla="*/ 0 h 5"/>
                  <a:gd name="T2" fmla="*/ 1 w 1"/>
                  <a:gd name="T3" fmla="*/ 5 h 5"/>
                  <a:gd name="T4" fmla="*/ 0 w 1"/>
                  <a:gd name="T5" fmla="*/ 0 h 5"/>
                </a:gdLst>
                <a:ahLst/>
                <a:cxnLst>
                  <a:cxn ang="0">
                    <a:pos x="T0" y="T1"/>
                  </a:cxn>
                  <a:cxn ang="0">
                    <a:pos x="T2" y="T3"/>
                  </a:cxn>
                  <a:cxn ang="0">
                    <a:pos x="T4" y="T5"/>
                  </a:cxn>
                </a:cxnLst>
                <a:rect l="0" t="0" r="r" b="b"/>
                <a:pathLst>
                  <a:path w="1" h="5">
                    <a:moveTo>
                      <a:pt x="0" y="0"/>
                    </a:moveTo>
                    <a:cubicBezTo>
                      <a:pt x="0" y="2"/>
                      <a:pt x="0" y="3"/>
                      <a:pt x="1" y="5"/>
                    </a:cubicBezTo>
                    <a:cubicBezTo>
                      <a:pt x="0" y="3"/>
                      <a:pt x="0" y="2"/>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 name="Freeform 107">
                <a:extLst>
                  <a:ext uri="{FF2B5EF4-FFF2-40B4-BE49-F238E27FC236}">
                    <a16:creationId xmlns:a16="http://schemas.microsoft.com/office/drawing/2014/main" id="{39A6F1A6-EADA-6417-9C1D-3448F8D06326}"/>
                  </a:ext>
                </a:extLst>
              </p:cNvPr>
              <p:cNvSpPr>
                <a:spLocks/>
              </p:cNvSpPr>
              <p:nvPr/>
            </p:nvSpPr>
            <p:spPr bwMode="auto">
              <a:xfrm>
                <a:off x="5483225" y="3406776"/>
                <a:ext cx="128588" cy="92075"/>
              </a:xfrm>
              <a:custGeom>
                <a:avLst/>
                <a:gdLst>
                  <a:gd name="T0" fmla="*/ 0 w 186"/>
                  <a:gd name="T1" fmla="*/ 42 h 134"/>
                  <a:gd name="T2" fmla="*/ 33 w 186"/>
                  <a:gd name="T3" fmla="*/ 66 h 134"/>
                  <a:gd name="T4" fmla="*/ 61 w 186"/>
                  <a:gd name="T5" fmla="*/ 78 h 134"/>
                  <a:gd name="T6" fmla="*/ 119 w 186"/>
                  <a:gd name="T7" fmla="*/ 69 h 134"/>
                  <a:gd name="T8" fmla="*/ 146 w 186"/>
                  <a:gd name="T9" fmla="*/ 39 h 134"/>
                  <a:gd name="T10" fmla="*/ 173 w 186"/>
                  <a:gd name="T11" fmla="*/ 2 h 134"/>
                  <a:gd name="T12" fmla="*/ 186 w 186"/>
                  <a:gd name="T13" fmla="*/ 48 h 134"/>
                  <a:gd name="T14" fmla="*/ 134 w 186"/>
                  <a:gd name="T15" fmla="*/ 130 h 134"/>
                  <a:gd name="T16" fmla="*/ 72 w 186"/>
                  <a:gd name="T17" fmla="*/ 133 h 134"/>
                  <a:gd name="T18" fmla="*/ 72 w 186"/>
                  <a:gd name="T19" fmla="*/ 133 h 134"/>
                  <a:gd name="T20" fmla="*/ 42 w 186"/>
                  <a:gd name="T21" fmla="*/ 130 h 134"/>
                  <a:gd name="T22" fmla="*/ 36 w 186"/>
                  <a:gd name="T23" fmla="*/ 128 h 134"/>
                  <a:gd name="T24" fmla="*/ 35 w 186"/>
                  <a:gd name="T25" fmla="*/ 128 h 134"/>
                  <a:gd name="T26" fmla="*/ 27 w 186"/>
                  <a:gd name="T27" fmla="*/ 124 h 134"/>
                  <a:gd name="T28" fmla="*/ 25 w 186"/>
                  <a:gd name="T29" fmla="*/ 122 h 134"/>
                  <a:gd name="T30" fmla="*/ 22 w 186"/>
                  <a:gd name="T31" fmla="*/ 119 h 134"/>
                  <a:gd name="T32" fmla="*/ 18 w 186"/>
                  <a:gd name="T33" fmla="*/ 112 h 134"/>
                  <a:gd name="T34" fmla="*/ 6 w 186"/>
                  <a:gd name="T35" fmla="*/ 73 h 134"/>
                  <a:gd name="T36" fmla="*/ 5 w 186"/>
                  <a:gd name="T37" fmla="*/ 71 h 134"/>
                  <a:gd name="T38" fmla="*/ 4 w 186"/>
                  <a:gd name="T39" fmla="*/ 68 h 134"/>
                  <a:gd name="T40" fmla="*/ 4 w 186"/>
                  <a:gd name="T41" fmla="*/ 66 h 134"/>
                  <a:gd name="T42" fmla="*/ 3 w 186"/>
                  <a:gd name="T43" fmla="*/ 63 h 134"/>
                  <a:gd name="T44" fmla="*/ 3 w 186"/>
                  <a:gd name="T45" fmla="*/ 60 h 134"/>
                  <a:gd name="T46" fmla="*/ 2 w 186"/>
                  <a:gd name="T47" fmla="*/ 55 h 134"/>
                  <a:gd name="T48" fmla="*/ 0 w 186"/>
                  <a:gd name="T49" fmla="*/ 4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6" h="134">
                    <a:moveTo>
                      <a:pt x="0" y="42"/>
                    </a:moveTo>
                    <a:cubicBezTo>
                      <a:pt x="0" y="42"/>
                      <a:pt x="24" y="61"/>
                      <a:pt x="33" y="66"/>
                    </a:cubicBezTo>
                    <a:cubicBezTo>
                      <a:pt x="40" y="70"/>
                      <a:pt x="53" y="77"/>
                      <a:pt x="61" y="78"/>
                    </a:cubicBezTo>
                    <a:cubicBezTo>
                      <a:pt x="75" y="80"/>
                      <a:pt x="106" y="76"/>
                      <a:pt x="119" y="69"/>
                    </a:cubicBezTo>
                    <a:cubicBezTo>
                      <a:pt x="128" y="64"/>
                      <a:pt x="139" y="47"/>
                      <a:pt x="146" y="39"/>
                    </a:cubicBezTo>
                    <a:cubicBezTo>
                      <a:pt x="153" y="30"/>
                      <a:pt x="162" y="0"/>
                      <a:pt x="173" y="2"/>
                    </a:cubicBezTo>
                    <a:cubicBezTo>
                      <a:pt x="185" y="4"/>
                      <a:pt x="186" y="48"/>
                      <a:pt x="186" y="48"/>
                    </a:cubicBezTo>
                    <a:cubicBezTo>
                      <a:pt x="134" y="130"/>
                      <a:pt x="134" y="130"/>
                      <a:pt x="134" y="130"/>
                    </a:cubicBezTo>
                    <a:cubicBezTo>
                      <a:pt x="134" y="130"/>
                      <a:pt x="102" y="134"/>
                      <a:pt x="72" y="133"/>
                    </a:cubicBezTo>
                    <a:cubicBezTo>
                      <a:pt x="72" y="133"/>
                      <a:pt x="72" y="133"/>
                      <a:pt x="72" y="133"/>
                    </a:cubicBezTo>
                    <a:cubicBezTo>
                      <a:pt x="61" y="133"/>
                      <a:pt x="51" y="132"/>
                      <a:pt x="42" y="130"/>
                    </a:cubicBezTo>
                    <a:cubicBezTo>
                      <a:pt x="40" y="130"/>
                      <a:pt x="38" y="129"/>
                      <a:pt x="36" y="128"/>
                    </a:cubicBezTo>
                    <a:cubicBezTo>
                      <a:pt x="36" y="128"/>
                      <a:pt x="35" y="128"/>
                      <a:pt x="35" y="128"/>
                    </a:cubicBezTo>
                    <a:cubicBezTo>
                      <a:pt x="32" y="127"/>
                      <a:pt x="29" y="126"/>
                      <a:pt x="27" y="124"/>
                    </a:cubicBezTo>
                    <a:cubicBezTo>
                      <a:pt x="26" y="123"/>
                      <a:pt x="25" y="123"/>
                      <a:pt x="25" y="122"/>
                    </a:cubicBezTo>
                    <a:cubicBezTo>
                      <a:pt x="24" y="121"/>
                      <a:pt x="23" y="120"/>
                      <a:pt x="22" y="119"/>
                    </a:cubicBezTo>
                    <a:cubicBezTo>
                      <a:pt x="21" y="117"/>
                      <a:pt x="19" y="114"/>
                      <a:pt x="18" y="112"/>
                    </a:cubicBezTo>
                    <a:cubicBezTo>
                      <a:pt x="13" y="101"/>
                      <a:pt x="9" y="86"/>
                      <a:pt x="6" y="73"/>
                    </a:cubicBezTo>
                    <a:cubicBezTo>
                      <a:pt x="5" y="72"/>
                      <a:pt x="5" y="72"/>
                      <a:pt x="5" y="71"/>
                    </a:cubicBezTo>
                    <a:cubicBezTo>
                      <a:pt x="5" y="70"/>
                      <a:pt x="5" y="69"/>
                      <a:pt x="4" y="68"/>
                    </a:cubicBezTo>
                    <a:cubicBezTo>
                      <a:pt x="4" y="67"/>
                      <a:pt x="4" y="67"/>
                      <a:pt x="4" y="66"/>
                    </a:cubicBezTo>
                    <a:cubicBezTo>
                      <a:pt x="4" y="65"/>
                      <a:pt x="4" y="64"/>
                      <a:pt x="3" y="63"/>
                    </a:cubicBezTo>
                    <a:cubicBezTo>
                      <a:pt x="3" y="62"/>
                      <a:pt x="3" y="61"/>
                      <a:pt x="3" y="60"/>
                    </a:cubicBezTo>
                    <a:cubicBezTo>
                      <a:pt x="2" y="58"/>
                      <a:pt x="2" y="57"/>
                      <a:pt x="2" y="55"/>
                    </a:cubicBezTo>
                    <a:cubicBezTo>
                      <a:pt x="0" y="47"/>
                      <a:pt x="0" y="42"/>
                      <a:pt x="0" y="4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108">
                <a:extLst>
                  <a:ext uri="{FF2B5EF4-FFF2-40B4-BE49-F238E27FC236}">
                    <a16:creationId xmlns:a16="http://schemas.microsoft.com/office/drawing/2014/main" id="{D905E250-BA97-4054-1F14-BA5996C1D2BF}"/>
                  </a:ext>
                </a:extLst>
              </p:cNvPr>
              <p:cNvSpPr>
                <a:spLocks/>
              </p:cNvSpPr>
              <p:nvPr/>
            </p:nvSpPr>
            <p:spPr bwMode="auto">
              <a:xfrm>
                <a:off x="5368925" y="3289301"/>
                <a:ext cx="36513" cy="41275"/>
              </a:xfrm>
              <a:custGeom>
                <a:avLst/>
                <a:gdLst>
                  <a:gd name="T0" fmla="*/ 29 w 54"/>
                  <a:gd name="T1" fmla="*/ 0 h 61"/>
                  <a:gd name="T2" fmla="*/ 54 w 54"/>
                  <a:gd name="T3" fmla="*/ 61 h 61"/>
                  <a:gd name="T4" fmla="*/ 7 w 54"/>
                  <a:gd name="T5" fmla="*/ 58 h 61"/>
                  <a:gd name="T6" fmla="*/ 7 w 54"/>
                  <a:gd name="T7" fmla="*/ 58 h 61"/>
                  <a:gd name="T8" fmla="*/ 5 w 54"/>
                  <a:gd name="T9" fmla="*/ 58 h 61"/>
                  <a:gd name="T10" fmla="*/ 5 w 54"/>
                  <a:gd name="T11" fmla="*/ 58 h 61"/>
                  <a:gd name="T12" fmla="*/ 8 w 54"/>
                  <a:gd name="T13" fmla="*/ 6 h 61"/>
                  <a:gd name="T14" fmla="*/ 9 w 54"/>
                  <a:gd name="T15" fmla="*/ 5 h 61"/>
                  <a:gd name="T16" fmla="*/ 9 w 54"/>
                  <a:gd name="T17" fmla="*/ 5 h 61"/>
                  <a:gd name="T18" fmla="*/ 10 w 54"/>
                  <a:gd name="T19" fmla="*/ 4 h 61"/>
                  <a:gd name="T20" fmla="*/ 14 w 54"/>
                  <a:gd name="T21" fmla="*/ 3 h 61"/>
                  <a:gd name="T22" fmla="*/ 14 w 54"/>
                  <a:gd name="T23" fmla="*/ 3 h 61"/>
                  <a:gd name="T24" fmla="*/ 29 w 54"/>
                  <a:gd name="T25" fmla="*/ 0 h 61"/>
                  <a:gd name="T26" fmla="*/ 29 w 54"/>
                  <a:gd name="T2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61">
                    <a:moveTo>
                      <a:pt x="29" y="0"/>
                    </a:moveTo>
                    <a:cubicBezTo>
                      <a:pt x="54" y="61"/>
                      <a:pt x="54" y="61"/>
                      <a:pt x="54" y="61"/>
                    </a:cubicBezTo>
                    <a:cubicBezTo>
                      <a:pt x="7" y="58"/>
                      <a:pt x="7" y="58"/>
                      <a:pt x="7" y="58"/>
                    </a:cubicBezTo>
                    <a:cubicBezTo>
                      <a:pt x="7" y="58"/>
                      <a:pt x="7" y="58"/>
                      <a:pt x="7" y="58"/>
                    </a:cubicBezTo>
                    <a:cubicBezTo>
                      <a:pt x="5" y="58"/>
                      <a:pt x="5" y="58"/>
                      <a:pt x="5" y="58"/>
                    </a:cubicBezTo>
                    <a:cubicBezTo>
                      <a:pt x="5" y="58"/>
                      <a:pt x="5" y="58"/>
                      <a:pt x="5" y="58"/>
                    </a:cubicBezTo>
                    <a:cubicBezTo>
                      <a:pt x="5" y="58"/>
                      <a:pt x="0" y="16"/>
                      <a:pt x="8" y="6"/>
                    </a:cubicBezTo>
                    <a:cubicBezTo>
                      <a:pt x="8" y="6"/>
                      <a:pt x="8" y="5"/>
                      <a:pt x="9" y="5"/>
                    </a:cubicBezTo>
                    <a:cubicBezTo>
                      <a:pt x="9" y="5"/>
                      <a:pt x="9" y="5"/>
                      <a:pt x="9" y="5"/>
                    </a:cubicBezTo>
                    <a:cubicBezTo>
                      <a:pt x="9" y="5"/>
                      <a:pt x="10" y="4"/>
                      <a:pt x="10" y="4"/>
                    </a:cubicBezTo>
                    <a:cubicBezTo>
                      <a:pt x="11" y="4"/>
                      <a:pt x="12" y="3"/>
                      <a:pt x="14" y="3"/>
                    </a:cubicBezTo>
                    <a:cubicBezTo>
                      <a:pt x="14" y="3"/>
                      <a:pt x="14" y="3"/>
                      <a:pt x="14" y="3"/>
                    </a:cubicBezTo>
                    <a:cubicBezTo>
                      <a:pt x="19" y="1"/>
                      <a:pt x="26" y="1"/>
                      <a:pt x="29" y="0"/>
                    </a:cubicBezTo>
                    <a:cubicBezTo>
                      <a:pt x="29" y="0"/>
                      <a:pt x="29" y="0"/>
                      <a:pt x="29"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109">
                <a:extLst>
                  <a:ext uri="{FF2B5EF4-FFF2-40B4-BE49-F238E27FC236}">
                    <a16:creationId xmlns:a16="http://schemas.microsoft.com/office/drawing/2014/main" id="{2BD05782-C8BD-94D6-D157-5C8A35E38403}"/>
                  </a:ext>
                </a:extLst>
              </p:cNvPr>
              <p:cNvSpPr>
                <a:spLocks/>
              </p:cNvSpPr>
              <p:nvPr/>
            </p:nvSpPr>
            <p:spPr bwMode="auto">
              <a:xfrm>
                <a:off x="5297488" y="2986088"/>
                <a:ext cx="479425" cy="441325"/>
              </a:xfrm>
              <a:custGeom>
                <a:avLst/>
                <a:gdLst>
                  <a:gd name="T0" fmla="*/ 44 w 697"/>
                  <a:gd name="T1" fmla="*/ 19 h 641"/>
                  <a:gd name="T2" fmla="*/ 105 w 697"/>
                  <a:gd name="T3" fmla="*/ 49 h 641"/>
                  <a:gd name="T4" fmla="*/ 135 w 697"/>
                  <a:gd name="T5" fmla="*/ 7 h 641"/>
                  <a:gd name="T6" fmla="*/ 160 w 697"/>
                  <a:gd name="T7" fmla="*/ 98 h 641"/>
                  <a:gd name="T8" fmla="*/ 233 w 697"/>
                  <a:gd name="T9" fmla="*/ 153 h 641"/>
                  <a:gd name="T10" fmla="*/ 294 w 697"/>
                  <a:gd name="T11" fmla="*/ 140 h 641"/>
                  <a:gd name="T12" fmla="*/ 331 w 697"/>
                  <a:gd name="T13" fmla="*/ 128 h 641"/>
                  <a:gd name="T14" fmla="*/ 351 w 697"/>
                  <a:gd name="T15" fmla="*/ 121 h 641"/>
                  <a:gd name="T16" fmla="*/ 367 w 697"/>
                  <a:gd name="T17" fmla="*/ 113 h 641"/>
                  <a:gd name="T18" fmla="*/ 443 w 697"/>
                  <a:gd name="T19" fmla="*/ 95 h 641"/>
                  <a:gd name="T20" fmla="*/ 538 w 697"/>
                  <a:gd name="T21" fmla="*/ 137 h 641"/>
                  <a:gd name="T22" fmla="*/ 575 w 697"/>
                  <a:gd name="T23" fmla="*/ 241 h 641"/>
                  <a:gd name="T24" fmla="*/ 575 w 697"/>
                  <a:gd name="T25" fmla="*/ 245 h 641"/>
                  <a:gd name="T26" fmla="*/ 576 w 697"/>
                  <a:gd name="T27" fmla="*/ 248 h 641"/>
                  <a:gd name="T28" fmla="*/ 584 w 697"/>
                  <a:gd name="T29" fmla="*/ 296 h 641"/>
                  <a:gd name="T30" fmla="*/ 574 w 697"/>
                  <a:gd name="T31" fmla="*/ 380 h 641"/>
                  <a:gd name="T32" fmla="*/ 618 w 697"/>
                  <a:gd name="T33" fmla="*/ 381 h 641"/>
                  <a:gd name="T34" fmla="*/ 623 w 697"/>
                  <a:gd name="T35" fmla="*/ 387 h 641"/>
                  <a:gd name="T36" fmla="*/ 611 w 697"/>
                  <a:gd name="T37" fmla="*/ 448 h 641"/>
                  <a:gd name="T38" fmla="*/ 608 w 697"/>
                  <a:gd name="T39" fmla="*/ 482 h 641"/>
                  <a:gd name="T40" fmla="*/ 609 w 697"/>
                  <a:gd name="T41" fmla="*/ 482 h 641"/>
                  <a:gd name="T42" fmla="*/ 646 w 697"/>
                  <a:gd name="T43" fmla="*/ 499 h 641"/>
                  <a:gd name="T44" fmla="*/ 648 w 697"/>
                  <a:gd name="T45" fmla="*/ 500 h 641"/>
                  <a:gd name="T46" fmla="*/ 685 w 697"/>
                  <a:gd name="T47" fmla="*/ 542 h 641"/>
                  <a:gd name="T48" fmla="*/ 675 w 697"/>
                  <a:gd name="T49" fmla="*/ 591 h 641"/>
                  <a:gd name="T50" fmla="*/ 639 w 697"/>
                  <a:gd name="T51" fmla="*/ 634 h 641"/>
                  <a:gd name="T52" fmla="*/ 511 w 697"/>
                  <a:gd name="T53" fmla="*/ 634 h 641"/>
                  <a:gd name="T54" fmla="*/ 462 w 697"/>
                  <a:gd name="T55" fmla="*/ 554 h 641"/>
                  <a:gd name="T56" fmla="*/ 425 w 697"/>
                  <a:gd name="T57" fmla="*/ 573 h 641"/>
                  <a:gd name="T58" fmla="*/ 300 w 697"/>
                  <a:gd name="T59" fmla="*/ 539 h 641"/>
                  <a:gd name="T60" fmla="*/ 273 w 697"/>
                  <a:gd name="T61" fmla="*/ 515 h 641"/>
                  <a:gd name="T62" fmla="*/ 233 w 697"/>
                  <a:gd name="T63" fmla="*/ 457 h 641"/>
                  <a:gd name="T64" fmla="*/ 212 w 697"/>
                  <a:gd name="T65" fmla="*/ 439 h 641"/>
                  <a:gd name="T66" fmla="*/ 163 w 697"/>
                  <a:gd name="T67" fmla="*/ 430 h 641"/>
                  <a:gd name="T68" fmla="*/ 138 w 697"/>
                  <a:gd name="T69" fmla="*/ 387 h 641"/>
                  <a:gd name="T70" fmla="*/ 144 w 697"/>
                  <a:gd name="T71" fmla="*/ 323 h 641"/>
                  <a:gd name="T72" fmla="*/ 96 w 697"/>
                  <a:gd name="T73" fmla="*/ 323 h 641"/>
                  <a:gd name="T74" fmla="*/ 56 w 697"/>
                  <a:gd name="T75" fmla="*/ 277 h 641"/>
                  <a:gd name="T76" fmla="*/ 80 w 697"/>
                  <a:gd name="T77" fmla="*/ 223 h 641"/>
                  <a:gd name="T78" fmla="*/ 50 w 697"/>
                  <a:gd name="T79" fmla="*/ 180 h 641"/>
                  <a:gd name="T80" fmla="*/ 36 w 697"/>
                  <a:gd name="T81" fmla="*/ 106 h 641"/>
                  <a:gd name="T82" fmla="*/ 2 w 697"/>
                  <a:gd name="T83" fmla="*/ 15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7" h="641">
                    <a:moveTo>
                      <a:pt x="14" y="0"/>
                    </a:moveTo>
                    <a:cubicBezTo>
                      <a:pt x="14" y="0"/>
                      <a:pt x="38" y="12"/>
                      <a:pt x="44" y="19"/>
                    </a:cubicBezTo>
                    <a:cubicBezTo>
                      <a:pt x="50" y="25"/>
                      <a:pt x="59" y="49"/>
                      <a:pt x="59" y="49"/>
                    </a:cubicBezTo>
                    <a:cubicBezTo>
                      <a:pt x="59" y="49"/>
                      <a:pt x="96" y="56"/>
                      <a:pt x="105" y="49"/>
                    </a:cubicBezTo>
                    <a:cubicBezTo>
                      <a:pt x="111" y="44"/>
                      <a:pt x="109" y="25"/>
                      <a:pt x="114" y="19"/>
                    </a:cubicBezTo>
                    <a:cubicBezTo>
                      <a:pt x="118" y="14"/>
                      <a:pt x="130" y="4"/>
                      <a:pt x="135" y="7"/>
                    </a:cubicBezTo>
                    <a:cubicBezTo>
                      <a:pt x="146" y="11"/>
                      <a:pt x="148" y="52"/>
                      <a:pt x="148" y="52"/>
                    </a:cubicBezTo>
                    <a:cubicBezTo>
                      <a:pt x="148" y="52"/>
                      <a:pt x="153" y="88"/>
                      <a:pt x="160" y="98"/>
                    </a:cubicBezTo>
                    <a:cubicBezTo>
                      <a:pt x="166" y="106"/>
                      <a:pt x="185" y="116"/>
                      <a:pt x="193" y="122"/>
                    </a:cubicBezTo>
                    <a:cubicBezTo>
                      <a:pt x="203" y="130"/>
                      <a:pt x="221" y="148"/>
                      <a:pt x="233" y="153"/>
                    </a:cubicBezTo>
                    <a:cubicBezTo>
                      <a:pt x="243" y="157"/>
                      <a:pt x="265" y="162"/>
                      <a:pt x="276" y="159"/>
                    </a:cubicBezTo>
                    <a:cubicBezTo>
                      <a:pt x="282" y="157"/>
                      <a:pt x="289" y="144"/>
                      <a:pt x="294" y="140"/>
                    </a:cubicBezTo>
                    <a:cubicBezTo>
                      <a:pt x="302" y="135"/>
                      <a:pt x="322" y="132"/>
                      <a:pt x="331" y="128"/>
                    </a:cubicBezTo>
                    <a:cubicBezTo>
                      <a:pt x="331" y="128"/>
                      <a:pt x="331" y="128"/>
                      <a:pt x="331" y="128"/>
                    </a:cubicBezTo>
                    <a:cubicBezTo>
                      <a:pt x="332" y="128"/>
                      <a:pt x="341" y="125"/>
                      <a:pt x="350" y="122"/>
                    </a:cubicBezTo>
                    <a:cubicBezTo>
                      <a:pt x="350" y="122"/>
                      <a:pt x="350" y="122"/>
                      <a:pt x="351" y="121"/>
                    </a:cubicBezTo>
                    <a:cubicBezTo>
                      <a:pt x="357" y="119"/>
                      <a:pt x="362" y="117"/>
                      <a:pt x="366" y="114"/>
                    </a:cubicBezTo>
                    <a:cubicBezTo>
                      <a:pt x="366" y="114"/>
                      <a:pt x="367" y="113"/>
                      <a:pt x="367" y="113"/>
                    </a:cubicBezTo>
                    <a:cubicBezTo>
                      <a:pt x="373" y="107"/>
                      <a:pt x="375" y="86"/>
                      <a:pt x="382" y="83"/>
                    </a:cubicBezTo>
                    <a:cubicBezTo>
                      <a:pt x="396" y="76"/>
                      <a:pt x="428" y="93"/>
                      <a:pt x="443" y="95"/>
                    </a:cubicBezTo>
                    <a:cubicBezTo>
                      <a:pt x="453" y="96"/>
                      <a:pt x="474" y="94"/>
                      <a:pt x="483" y="98"/>
                    </a:cubicBezTo>
                    <a:cubicBezTo>
                      <a:pt x="499" y="104"/>
                      <a:pt x="524" y="129"/>
                      <a:pt x="538" y="137"/>
                    </a:cubicBezTo>
                    <a:cubicBezTo>
                      <a:pt x="550" y="144"/>
                      <a:pt x="581" y="150"/>
                      <a:pt x="587" y="162"/>
                    </a:cubicBezTo>
                    <a:cubicBezTo>
                      <a:pt x="596" y="180"/>
                      <a:pt x="575" y="241"/>
                      <a:pt x="575" y="241"/>
                    </a:cubicBezTo>
                    <a:cubicBezTo>
                      <a:pt x="575" y="241"/>
                      <a:pt x="575" y="241"/>
                      <a:pt x="575" y="241"/>
                    </a:cubicBezTo>
                    <a:cubicBezTo>
                      <a:pt x="575" y="241"/>
                      <a:pt x="575" y="243"/>
                      <a:pt x="575" y="245"/>
                    </a:cubicBezTo>
                    <a:cubicBezTo>
                      <a:pt x="576" y="245"/>
                      <a:pt x="576" y="245"/>
                      <a:pt x="576" y="245"/>
                    </a:cubicBezTo>
                    <a:cubicBezTo>
                      <a:pt x="576" y="246"/>
                      <a:pt x="576" y="247"/>
                      <a:pt x="576" y="248"/>
                    </a:cubicBezTo>
                    <a:cubicBezTo>
                      <a:pt x="576" y="249"/>
                      <a:pt x="577" y="250"/>
                      <a:pt x="577" y="251"/>
                    </a:cubicBezTo>
                    <a:cubicBezTo>
                      <a:pt x="579" y="264"/>
                      <a:pt x="584" y="286"/>
                      <a:pt x="584" y="296"/>
                    </a:cubicBezTo>
                    <a:cubicBezTo>
                      <a:pt x="584" y="316"/>
                      <a:pt x="563" y="360"/>
                      <a:pt x="573" y="378"/>
                    </a:cubicBezTo>
                    <a:cubicBezTo>
                      <a:pt x="573" y="379"/>
                      <a:pt x="573" y="379"/>
                      <a:pt x="574" y="380"/>
                    </a:cubicBezTo>
                    <a:cubicBezTo>
                      <a:pt x="574" y="380"/>
                      <a:pt x="574" y="381"/>
                      <a:pt x="575" y="381"/>
                    </a:cubicBezTo>
                    <a:cubicBezTo>
                      <a:pt x="582" y="389"/>
                      <a:pt x="609" y="375"/>
                      <a:pt x="618" y="381"/>
                    </a:cubicBezTo>
                    <a:cubicBezTo>
                      <a:pt x="619" y="382"/>
                      <a:pt x="620" y="384"/>
                      <a:pt x="622" y="386"/>
                    </a:cubicBezTo>
                    <a:cubicBezTo>
                      <a:pt x="622" y="386"/>
                      <a:pt x="622" y="387"/>
                      <a:pt x="623" y="387"/>
                    </a:cubicBezTo>
                    <a:cubicBezTo>
                      <a:pt x="628" y="398"/>
                      <a:pt x="631" y="415"/>
                      <a:pt x="630" y="424"/>
                    </a:cubicBezTo>
                    <a:cubicBezTo>
                      <a:pt x="628" y="431"/>
                      <a:pt x="614" y="441"/>
                      <a:pt x="611" y="448"/>
                    </a:cubicBezTo>
                    <a:cubicBezTo>
                      <a:pt x="608" y="456"/>
                      <a:pt x="604" y="474"/>
                      <a:pt x="608" y="481"/>
                    </a:cubicBezTo>
                    <a:cubicBezTo>
                      <a:pt x="608" y="481"/>
                      <a:pt x="608" y="482"/>
                      <a:pt x="608" y="482"/>
                    </a:cubicBezTo>
                    <a:cubicBezTo>
                      <a:pt x="608" y="482"/>
                      <a:pt x="608" y="482"/>
                      <a:pt x="609" y="482"/>
                    </a:cubicBezTo>
                    <a:cubicBezTo>
                      <a:pt x="609" y="482"/>
                      <a:pt x="609" y="482"/>
                      <a:pt x="609" y="482"/>
                    </a:cubicBezTo>
                    <a:cubicBezTo>
                      <a:pt x="614" y="490"/>
                      <a:pt x="638" y="497"/>
                      <a:pt x="645" y="499"/>
                    </a:cubicBezTo>
                    <a:cubicBezTo>
                      <a:pt x="646" y="499"/>
                      <a:pt x="646" y="499"/>
                      <a:pt x="646" y="499"/>
                    </a:cubicBezTo>
                    <a:cubicBezTo>
                      <a:pt x="647" y="499"/>
                      <a:pt x="648" y="500"/>
                      <a:pt x="648" y="500"/>
                    </a:cubicBezTo>
                    <a:cubicBezTo>
                      <a:pt x="648" y="500"/>
                      <a:pt x="648" y="500"/>
                      <a:pt x="648" y="500"/>
                    </a:cubicBezTo>
                    <a:cubicBezTo>
                      <a:pt x="648" y="500"/>
                      <a:pt x="649" y="532"/>
                      <a:pt x="657" y="539"/>
                    </a:cubicBezTo>
                    <a:cubicBezTo>
                      <a:pt x="662" y="544"/>
                      <a:pt x="679" y="538"/>
                      <a:pt x="685" y="542"/>
                    </a:cubicBezTo>
                    <a:cubicBezTo>
                      <a:pt x="690" y="546"/>
                      <a:pt x="697" y="557"/>
                      <a:pt x="697" y="564"/>
                    </a:cubicBezTo>
                    <a:cubicBezTo>
                      <a:pt x="696" y="572"/>
                      <a:pt x="683" y="586"/>
                      <a:pt x="675" y="591"/>
                    </a:cubicBezTo>
                    <a:cubicBezTo>
                      <a:pt x="669" y="595"/>
                      <a:pt x="648" y="600"/>
                      <a:pt x="648" y="600"/>
                    </a:cubicBezTo>
                    <a:cubicBezTo>
                      <a:pt x="648" y="600"/>
                      <a:pt x="646" y="629"/>
                      <a:pt x="639" y="634"/>
                    </a:cubicBezTo>
                    <a:cubicBezTo>
                      <a:pt x="634" y="636"/>
                      <a:pt x="623" y="628"/>
                      <a:pt x="617" y="627"/>
                    </a:cubicBezTo>
                    <a:cubicBezTo>
                      <a:pt x="591" y="625"/>
                      <a:pt x="536" y="641"/>
                      <a:pt x="511" y="634"/>
                    </a:cubicBezTo>
                    <a:cubicBezTo>
                      <a:pt x="500" y="631"/>
                      <a:pt x="480" y="618"/>
                      <a:pt x="474" y="609"/>
                    </a:cubicBezTo>
                    <a:cubicBezTo>
                      <a:pt x="466" y="598"/>
                      <a:pt x="471" y="565"/>
                      <a:pt x="462" y="554"/>
                    </a:cubicBezTo>
                    <a:cubicBezTo>
                      <a:pt x="458" y="550"/>
                      <a:pt x="446" y="543"/>
                      <a:pt x="440" y="545"/>
                    </a:cubicBezTo>
                    <a:cubicBezTo>
                      <a:pt x="433" y="548"/>
                      <a:pt x="432" y="569"/>
                      <a:pt x="425" y="573"/>
                    </a:cubicBezTo>
                    <a:cubicBezTo>
                      <a:pt x="402" y="586"/>
                      <a:pt x="342" y="580"/>
                      <a:pt x="318" y="567"/>
                    </a:cubicBezTo>
                    <a:cubicBezTo>
                      <a:pt x="311" y="563"/>
                      <a:pt x="307" y="543"/>
                      <a:pt x="300" y="539"/>
                    </a:cubicBezTo>
                    <a:cubicBezTo>
                      <a:pt x="294" y="535"/>
                      <a:pt x="274" y="542"/>
                      <a:pt x="270" y="536"/>
                    </a:cubicBezTo>
                    <a:cubicBezTo>
                      <a:pt x="266" y="532"/>
                      <a:pt x="276" y="519"/>
                      <a:pt x="273" y="515"/>
                    </a:cubicBezTo>
                    <a:cubicBezTo>
                      <a:pt x="268" y="508"/>
                      <a:pt x="247" y="512"/>
                      <a:pt x="242" y="506"/>
                    </a:cubicBezTo>
                    <a:cubicBezTo>
                      <a:pt x="234" y="497"/>
                      <a:pt x="237" y="469"/>
                      <a:pt x="233" y="457"/>
                    </a:cubicBezTo>
                    <a:cubicBezTo>
                      <a:pt x="230" y="448"/>
                      <a:pt x="224" y="422"/>
                      <a:pt x="215" y="424"/>
                    </a:cubicBezTo>
                    <a:cubicBezTo>
                      <a:pt x="211" y="424"/>
                      <a:pt x="214" y="436"/>
                      <a:pt x="212" y="439"/>
                    </a:cubicBezTo>
                    <a:cubicBezTo>
                      <a:pt x="206" y="445"/>
                      <a:pt x="186" y="447"/>
                      <a:pt x="178" y="445"/>
                    </a:cubicBezTo>
                    <a:cubicBezTo>
                      <a:pt x="173" y="443"/>
                      <a:pt x="163" y="430"/>
                      <a:pt x="163" y="430"/>
                    </a:cubicBezTo>
                    <a:cubicBezTo>
                      <a:pt x="163" y="430"/>
                      <a:pt x="165" y="403"/>
                      <a:pt x="160" y="396"/>
                    </a:cubicBezTo>
                    <a:cubicBezTo>
                      <a:pt x="156" y="391"/>
                      <a:pt x="141" y="392"/>
                      <a:pt x="138" y="387"/>
                    </a:cubicBezTo>
                    <a:cubicBezTo>
                      <a:pt x="135" y="379"/>
                      <a:pt x="150" y="362"/>
                      <a:pt x="151" y="354"/>
                    </a:cubicBezTo>
                    <a:cubicBezTo>
                      <a:pt x="151" y="346"/>
                      <a:pt x="151" y="327"/>
                      <a:pt x="144" y="323"/>
                    </a:cubicBezTo>
                    <a:cubicBezTo>
                      <a:pt x="139" y="320"/>
                      <a:pt x="126" y="329"/>
                      <a:pt x="120" y="329"/>
                    </a:cubicBezTo>
                    <a:cubicBezTo>
                      <a:pt x="114" y="329"/>
                      <a:pt x="100" y="328"/>
                      <a:pt x="96" y="323"/>
                    </a:cubicBezTo>
                    <a:cubicBezTo>
                      <a:pt x="90" y="317"/>
                      <a:pt x="94" y="299"/>
                      <a:pt x="90" y="293"/>
                    </a:cubicBezTo>
                    <a:cubicBezTo>
                      <a:pt x="84" y="285"/>
                      <a:pt x="61" y="285"/>
                      <a:pt x="56" y="277"/>
                    </a:cubicBezTo>
                    <a:cubicBezTo>
                      <a:pt x="51" y="270"/>
                      <a:pt x="52" y="249"/>
                      <a:pt x="56" y="241"/>
                    </a:cubicBezTo>
                    <a:cubicBezTo>
                      <a:pt x="59" y="234"/>
                      <a:pt x="76" y="229"/>
                      <a:pt x="80" y="223"/>
                    </a:cubicBezTo>
                    <a:cubicBezTo>
                      <a:pt x="85" y="215"/>
                      <a:pt x="92" y="194"/>
                      <a:pt x="87" y="186"/>
                    </a:cubicBezTo>
                    <a:cubicBezTo>
                      <a:pt x="81" y="179"/>
                      <a:pt x="57" y="186"/>
                      <a:pt x="50" y="180"/>
                    </a:cubicBezTo>
                    <a:cubicBezTo>
                      <a:pt x="45" y="175"/>
                      <a:pt x="44" y="152"/>
                      <a:pt x="44" y="152"/>
                    </a:cubicBezTo>
                    <a:cubicBezTo>
                      <a:pt x="44" y="152"/>
                      <a:pt x="39" y="117"/>
                      <a:pt x="36" y="106"/>
                    </a:cubicBezTo>
                    <a:cubicBezTo>
                      <a:pt x="32" y="94"/>
                      <a:pt x="22" y="72"/>
                      <a:pt x="17" y="60"/>
                    </a:cubicBezTo>
                    <a:cubicBezTo>
                      <a:pt x="13" y="49"/>
                      <a:pt x="0" y="27"/>
                      <a:pt x="2" y="15"/>
                    </a:cubicBezTo>
                    <a:cubicBezTo>
                      <a:pt x="3" y="10"/>
                      <a:pt x="14" y="0"/>
                      <a:pt x="14"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110">
                <a:extLst>
                  <a:ext uri="{FF2B5EF4-FFF2-40B4-BE49-F238E27FC236}">
                    <a16:creationId xmlns:a16="http://schemas.microsoft.com/office/drawing/2014/main" id="{7534D265-CA18-85DE-8BF6-8AFC52D5900E}"/>
                  </a:ext>
                </a:extLst>
              </p:cNvPr>
              <p:cNvSpPr>
                <a:spLocks/>
              </p:cNvSpPr>
              <p:nvPr/>
            </p:nvSpPr>
            <p:spPr bwMode="auto">
              <a:xfrm>
                <a:off x="5378450" y="3289301"/>
                <a:ext cx="9525" cy="1588"/>
              </a:xfrm>
              <a:custGeom>
                <a:avLst/>
                <a:gdLst>
                  <a:gd name="T0" fmla="*/ 0 w 15"/>
                  <a:gd name="T1" fmla="*/ 3 h 3"/>
                  <a:gd name="T2" fmla="*/ 15 w 15"/>
                  <a:gd name="T3" fmla="*/ 0 h 3"/>
                  <a:gd name="T4" fmla="*/ 0 w 15"/>
                  <a:gd name="T5" fmla="*/ 3 h 3"/>
                </a:gdLst>
                <a:ahLst/>
                <a:cxnLst>
                  <a:cxn ang="0">
                    <a:pos x="T0" y="T1"/>
                  </a:cxn>
                  <a:cxn ang="0">
                    <a:pos x="T2" y="T3"/>
                  </a:cxn>
                  <a:cxn ang="0">
                    <a:pos x="T4" y="T5"/>
                  </a:cxn>
                </a:cxnLst>
                <a:rect l="0" t="0" r="r" b="b"/>
                <a:pathLst>
                  <a:path w="15" h="3">
                    <a:moveTo>
                      <a:pt x="0" y="3"/>
                    </a:moveTo>
                    <a:cubicBezTo>
                      <a:pt x="6" y="1"/>
                      <a:pt x="14" y="0"/>
                      <a:pt x="15" y="0"/>
                    </a:cubicBezTo>
                    <a:cubicBezTo>
                      <a:pt x="12" y="1"/>
                      <a:pt x="5" y="1"/>
                      <a:pt x="0" y="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111">
                <a:extLst>
                  <a:ext uri="{FF2B5EF4-FFF2-40B4-BE49-F238E27FC236}">
                    <a16:creationId xmlns:a16="http://schemas.microsoft.com/office/drawing/2014/main" id="{9B35B54E-6016-8A67-050B-9739E58F68A8}"/>
                  </a:ext>
                </a:extLst>
              </p:cNvPr>
              <p:cNvSpPr>
                <a:spLocks/>
              </p:cNvSpPr>
              <p:nvPr/>
            </p:nvSpPr>
            <p:spPr bwMode="auto">
              <a:xfrm>
                <a:off x="5373688" y="3292476"/>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0" y="0"/>
                      <a:pt x="1"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112">
                <a:extLst>
                  <a:ext uri="{FF2B5EF4-FFF2-40B4-BE49-F238E27FC236}">
                    <a16:creationId xmlns:a16="http://schemas.microsoft.com/office/drawing/2014/main" id="{450BD4E4-8715-1A6C-1D02-34C0DC16B6D0}"/>
                  </a:ext>
                </a:extLst>
              </p:cNvPr>
              <p:cNvSpPr>
                <a:spLocks/>
              </p:cNvSpPr>
              <p:nvPr/>
            </p:nvSpPr>
            <p:spPr bwMode="auto">
              <a:xfrm>
                <a:off x="5370513" y="3330576"/>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113">
                <a:extLst>
                  <a:ext uri="{FF2B5EF4-FFF2-40B4-BE49-F238E27FC236}">
                    <a16:creationId xmlns:a16="http://schemas.microsoft.com/office/drawing/2014/main" id="{72C17581-E986-90B7-4C46-2071A954166A}"/>
                  </a:ext>
                </a:extLst>
              </p:cNvPr>
              <p:cNvSpPr>
                <a:spLocks/>
              </p:cNvSpPr>
              <p:nvPr/>
            </p:nvSpPr>
            <p:spPr bwMode="auto">
              <a:xfrm>
                <a:off x="5356225" y="3333751"/>
                <a:ext cx="11113" cy="7938"/>
              </a:xfrm>
              <a:custGeom>
                <a:avLst/>
                <a:gdLst>
                  <a:gd name="T0" fmla="*/ 0 w 17"/>
                  <a:gd name="T1" fmla="*/ 12 h 12"/>
                  <a:gd name="T2" fmla="*/ 17 w 17"/>
                  <a:gd name="T3" fmla="*/ 0 h 12"/>
                  <a:gd name="T4" fmla="*/ 0 w 17"/>
                  <a:gd name="T5" fmla="*/ 12 h 12"/>
                </a:gdLst>
                <a:ahLst/>
                <a:cxnLst>
                  <a:cxn ang="0">
                    <a:pos x="T0" y="T1"/>
                  </a:cxn>
                  <a:cxn ang="0">
                    <a:pos x="T2" y="T3"/>
                  </a:cxn>
                  <a:cxn ang="0">
                    <a:pos x="T4" y="T5"/>
                  </a:cxn>
                </a:cxnLst>
                <a:rect l="0" t="0" r="r" b="b"/>
                <a:pathLst>
                  <a:path w="17" h="12">
                    <a:moveTo>
                      <a:pt x="0" y="12"/>
                    </a:moveTo>
                    <a:cubicBezTo>
                      <a:pt x="4" y="10"/>
                      <a:pt x="12" y="5"/>
                      <a:pt x="17" y="0"/>
                    </a:cubicBezTo>
                    <a:cubicBezTo>
                      <a:pt x="12" y="5"/>
                      <a:pt x="4" y="10"/>
                      <a:pt x="0" y="1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114">
                <a:extLst>
                  <a:ext uri="{FF2B5EF4-FFF2-40B4-BE49-F238E27FC236}">
                    <a16:creationId xmlns:a16="http://schemas.microsoft.com/office/drawing/2014/main" id="{7A6DDE96-6EB4-FB86-1FB8-13A6C1ECDCB8}"/>
                  </a:ext>
                </a:extLst>
              </p:cNvPr>
              <p:cNvSpPr>
                <a:spLocks/>
              </p:cNvSpPr>
              <p:nvPr/>
            </p:nvSpPr>
            <p:spPr bwMode="auto">
              <a:xfrm>
                <a:off x="5310188" y="2878138"/>
                <a:ext cx="127000" cy="147638"/>
              </a:xfrm>
              <a:custGeom>
                <a:avLst/>
                <a:gdLst>
                  <a:gd name="T0" fmla="*/ 88 w 185"/>
                  <a:gd name="T1" fmla="*/ 207 h 214"/>
                  <a:gd name="T2" fmla="*/ 42 w 185"/>
                  <a:gd name="T3" fmla="*/ 207 h 214"/>
                  <a:gd name="T4" fmla="*/ 70 w 185"/>
                  <a:gd name="T5" fmla="*/ 188 h 214"/>
                  <a:gd name="T6" fmla="*/ 38 w 185"/>
                  <a:gd name="T7" fmla="*/ 124 h 214"/>
                  <a:gd name="T8" fmla="*/ 12 w 185"/>
                  <a:gd name="T9" fmla="*/ 72 h 214"/>
                  <a:gd name="T10" fmla="*/ 0 w 185"/>
                  <a:gd name="T11" fmla="*/ 19 h 214"/>
                  <a:gd name="T12" fmla="*/ 70 w 185"/>
                  <a:gd name="T13" fmla="*/ 0 h 214"/>
                  <a:gd name="T14" fmla="*/ 106 w 185"/>
                  <a:gd name="T15" fmla="*/ 67 h 214"/>
                  <a:gd name="T16" fmla="*/ 140 w 185"/>
                  <a:gd name="T17" fmla="*/ 104 h 214"/>
                  <a:gd name="T18" fmla="*/ 176 w 185"/>
                  <a:gd name="T19" fmla="*/ 128 h 214"/>
                  <a:gd name="T20" fmla="*/ 182 w 185"/>
                  <a:gd name="T21" fmla="*/ 149 h 214"/>
                  <a:gd name="T22" fmla="*/ 158 w 185"/>
                  <a:gd name="T23" fmla="*/ 158 h 214"/>
                  <a:gd name="T24" fmla="*/ 152 w 185"/>
                  <a:gd name="T25" fmla="*/ 195 h 214"/>
                  <a:gd name="T26" fmla="*/ 131 w 185"/>
                  <a:gd name="T27" fmla="*/ 210 h 214"/>
                  <a:gd name="T28" fmla="*/ 118 w 185"/>
                  <a:gd name="T29" fmla="*/ 165 h 214"/>
                  <a:gd name="T30" fmla="*/ 97 w 185"/>
                  <a:gd name="T31" fmla="*/ 177 h 214"/>
                  <a:gd name="T32" fmla="*/ 88 w 185"/>
                  <a:gd name="T33" fmla="*/ 2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14">
                    <a:moveTo>
                      <a:pt x="88" y="207"/>
                    </a:moveTo>
                    <a:cubicBezTo>
                      <a:pt x="79" y="214"/>
                      <a:pt x="42" y="207"/>
                      <a:pt x="42" y="207"/>
                    </a:cubicBezTo>
                    <a:cubicBezTo>
                      <a:pt x="42" y="207"/>
                      <a:pt x="68" y="196"/>
                      <a:pt x="70" y="188"/>
                    </a:cubicBezTo>
                    <a:cubicBezTo>
                      <a:pt x="75" y="171"/>
                      <a:pt x="46" y="140"/>
                      <a:pt x="38" y="124"/>
                    </a:cubicBezTo>
                    <a:cubicBezTo>
                      <a:pt x="31" y="111"/>
                      <a:pt x="16" y="85"/>
                      <a:pt x="12" y="72"/>
                    </a:cubicBezTo>
                    <a:cubicBezTo>
                      <a:pt x="7" y="59"/>
                      <a:pt x="0" y="19"/>
                      <a:pt x="0" y="19"/>
                    </a:cubicBezTo>
                    <a:cubicBezTo>
                      <a:pt x="70" y="0"/>
                      <a:pt x="70" y="0"/>
                      <a:pt x="70" y="0"/>
                    </a:cubicBezTo>
                    <a:cubicBezTo>
                      <a:pt x="70" y="0"/>
                      <a:pt x="95" y="52"/>
                      <a:pt x="106" y="67"/>
                    </a:cubicBezTo>
                    <a:cubicBezTo>
                      <a:pt x="113" y="77"/>
                      <a:pt x="130" y="96"/>
                      <a:pt x="140" y="104"/>
                    </a:cubicBezTo>
                    <a:cubicBezTo>
                      <a:pt x="148" y="111"/>
                      <a:pt x="170" y="119"/>
                      <a:pt x="176" y="128"/>
                    </a:cubicBezTo>
                    <a:cubicBezTo>
                      <a:pt x="180" y="132"/>
                      <a:pt x="185" y="144"/>
                      <a:pt x="182" y="149"/>
                    </a:cubicBezTo>
                    <a:cubicBezTo>
                      <a:pt x="179" y="155"/>
                      <a:pt x="162" y="153"/>
                      <a:pt x="158" y="158"/>
                    </a:cubicBezTo>
                    <a:cubicBezTo>
                      <a:pt x="152" y="166"/>
                      <a:pt x="157" y="187"/>
                      <a:pt x="152" y="195"/>
                    </a:cubicBezTo>
                    <a:cubicBezTo>
                      <a:pt x="148" y="201"/>
                      <a:pt x="131" y="210"/>
                      <a:pt x="131" y="210"/>
                    </a:cubicBezTo>
                    <a:cubicBezTo>
                      <a:pt x="131" y="210"/>
                      <a:pt x="129" y="169"/>
                      <a:pt x="118" y="165"/>
                    </a:cubicBezTo>
                    <a:cubicBezTo>
                      <a:pt x="113" y="162"/>
                      <a:pt x="101" y="172"/>
                      <a:pt x="97" y="177"/>
                    </a:cubicBezTo>
                    <a:cubicBezTo>
                      <a:pt x="92" y="183"/>
                      <a:pt x="94" y="202"/>
                      <a:pt x="88" y="20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115">
                <a:extLst>
                  <a:ext uri="{FF2B5EF4-FFF2-40B4-BE49-F238E27FC236}">
                    <a16:creationId xmlns:a16="http://schemas.microsoft.com/office/drawing/2014/main" id="{72909D88-0D2C-8782-0786-08E703FD3862}"/>
                  </a:ext>
                </a:extLst>
              </p:cNvPr>
              <p:cNvSpPr>
                <a:spLocks/>
              </p:cNvSpPr>
              <p:nvPr/>
            </p:nvSpPr>
            <p:spPr bwMode="auto">
              <a:xfrm>
                <a:off x="5354638" y="3341688"/>
                <a:ext cx="158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0"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116">
                <a:extLst>
                  <a:ext uri="{FF2B5EF4-FFF2-40B4-BE49-F238E27FC236}">
                    <a16:creationId xmlns:a16="http://schemas.microsoft.com/office/drawing/2014/main" id="{81FB07B1-C9EE-AAFE-09BE-E5F02150D36E}"/>
                  </a:ext>
                </a:extLst>
              </p:cNvPr>
              <p:cNvSpPr>
                <a:spLocks/>
              </p:cNvSpPr>
              <p:nvPr/>
            </p:nvSpPr>
            <p:spPr bwMode="auto">
              <a:xfrm>
                <a:off x="5284788" y="1936751"/>
                <a:ext cx="39688" cy="39688"/>
              </a:xfrm>
              <a:custGeom>
                <a:avLst/>
                <a:gdLst>
                  <a:gd name="T0" fmla="*/ 56 w 57"/>
                  <a:gd name="T1" fmla="*/ 22 h 58"/>
                  <a:gd name="T2" fmla="*/ 34 w 57"/>
                  <a:gd name="T3" fmla="*/ 52 h 58"/>
                  <a:gd name="T4" fmla="*/ 13 w 57"/>
                  <a:gd name="T5" fmla="*/ 55 h 58"/>
                  <a:gd name="T6" fmla="*/ 1 w 57"/>
                  <a:gd name="T7" fmla="*/ 31 h 58"/>
                  <a:gd name="T8" fmla="*/ 28 w 57"/>
                  <a:gd name="T9" fmla="*/ 0 h 58"/>
                  <a:gd name="T10" fmla="*/ 56 w 57"/>
                  <a:gd name="T11" fmla="*/ 22 h 58"/>
                </a:gdLst>
                <a:ahLst/>
                <a:cxnLst>
                  <a:cxn ang="0">
                    <a:pos x="T0" y="T1"/>
                  </a:cxn>
                  <a:cxn ang="0">
                    <a:pos x="T2" y="T3"/>
                  </a:cxn>
                  <a:cxn ang="0">
                    <a:pos x="T4" y="T5"/>
                  </a:cxn>
                  <a:cxn ang="0">
                    <a:pos x="T6" y="T7"/>
                  </a:cxn>
                  <a:cxn ang="0">
                    <a:pos x="T8" y="T9"/>
                  </a:cxn>
                  <a:cxn ang="0">
                    <a:pos x="T10" y="T11"/>
                  </a:cxn>
                </a:cxnLst>
                <a:rect l="0" t="0" r="r" b="b"/>
                <a:pathLst>
                  <a:path w="57" h="58">
                    <a:moveTo>
                      <a:pt x="56" y="22"/>
                    </a:moveTo>
                    <a:cubicBezTo>
                      <a:pt x="57" y="31"/>
                      <a:pt x="42" y="47"/>
                      <a:pt x="34" y="52"/>
                    </a:cubicBezTo>
                    <a:cubicBezTo>
                      <a:pt x="30" y="55"/>
                      <a:pt x="18" y="58"/>
                      <a:pt x="13" y="55"/>
                    </a:cubicBezTo>
                    <a:cubicBezTo>
                      <a:pt x="7" y="52"/>
                      <a:pt x="0" y="38"/>
                      <a:pt x="1" y="31"/>
                    </a:cubicBezTo>
                    <a:cubicBezTo>
                      <a:pt x="2" y="21"/>
                      <a:pt x="18" y="1"/>
                      <a:pt x="28" y="0"/>
                    </a:cubicBezTo>
                    <a:cubicBezTo>
                      <a:pt x="37" y="0"/>
                      <a:pt x="54" y="13"/>
                      <a:pt x="56" y="2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117">
                <a:extLst>
                  <a:ext uri="{FF2B5EF4-FFF2-40B4-BE49-F238E27FC236}">
                    <a16:creationId xmlns:a16="http://schemas.microsoft.com/office/drawing/2014/main" id="{A19B4DE4-02E2-04C5-090F-026B148772E6}"/>
                  </a:ext>
                </a:extLst>
              </p:cNvPr>
              <p:cNvSpPr>
                <a:spLocks/>
              </p:cNvSpPr>
              <p:nvPr/>
            </p:nvSpPr>
            <p:spPr bwMode="auto">
              <a:xfrm>
                <a:off x="5267325" y="2890838"/>
                <a:ext cx="93663" cy="130175"/>
              </a:xfrm>
              <a:custGeom>
                <a:avLst/>
                <a:gdLst>
                  <a:gd name="T0" fmla="*/ 61 w 136"/>
                  <a:gd name="T1" fmla="*/ 0 h 188"/>
                  <a:gd name="T2" fmla="*/ 73 w 136"/>
                  <a:gd name="T3" fmla="*/ 53 h 188"/>
                  <a:gd name="T4" fmla="*/ 99 w 136"/>
                  <a:gd name="T5" fmla="*/ 105 h 188"/>
                  <a:gd name="T6" fmla="*/ 131 w 136"/>
                  <a:gd name="T7" fmla="*/ 169 h 188"/>
                  <a:gd name="T8" fmla="*/ 103 w 136"/>
                  <a:gd name="T9" fmla="*/ 188 h 188"/>
                  <a:gd name="T10" fmla="*/ 88 w 136"/>
                  <a:gd name="T11" fmla="*/ 158 h 188"/>
                  <a:gd name="T12" fmla="*/ 58 w 136"/>
                  <a:gd name="T13" fmla="*/ 139 h 188"/>
                  <a:gd name="T14" fmla="*/ 31 w 136"/>
                  <a:gd name="T15" fmla="*/ 111 h 188"/>
                  <a:gd name="T16" fmla="*/ 0 w 136"/>
                  <a:gd name="T17" fmla="*/ 62 h 188"/>
                  <a:gd name="T18" fmla="*/ 38 w 136"/>
                  <a:gd name="T19" fmla="*/ 44 h 188"/>
                  <a:gd name="T20" fmla="*/ 61 w 136"/>
                  <a:gd name="T21"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188">
                    <a:moveTo>
                      <a:pt x="61" y="0"/>
                    </a:moveTo>
                    <a:cubicBezTo>
                      <a:pt x="61" y="0"/>
                      <a:pt x="68" y="40"/>
                      <a:pt x="73" y="53"/>
                    </a:cubicBezTo>
                    <a:cubicBezTo>
                      <a:pt x="77" y="66"/>
                      <a:pt x="92" y="92"/>
                      <a:pt x="99" y="105"/>
                    </a:cubicBezTo>
                    <a:cubicBezTo>
                      <a:pt x="107" y="121"/>
                      <a:pt x="136" y="152"/>
                      <a:pt x="131" y="169"/>
                    </a:cubicBezTo>
                    <a:cubicBezTo>
                      <a:pt x="129" y="177"/>
                      <a:pt x="103" y="188"/>
                      <a:pt x="103" y="188"/>
                    </a:cubicBezTo>
                    <a:cubicBezTo>
                      <a:pt x="103" y="188"/>
                      <a:pt x="94" y="164"/>
                      <a:pt x="88" y="158"/>
                    </a:cubicBezTo>
                    <a:cubicBezTo>
                      <a:pt x="82" y="151"/>
                      <a:pt x="58" y="139"/>
                      <a:pt x="58" y="139"/>
                    </a:cubicBezTo>
                    <a:cubicBezTo>
                      <a:pt x="58" y="139"/>
                      <a:pt x="37" y="119"/>
                      <a:pt x="31" y="111"/>
                    </a:cubicBezTo>
                    <a:cubicBezTo>
                      <a:pt x="22" y="100"/>
                      <a:pt x="0" y="62"/>
                      <a:pt x="0" y="62"/>
                    </a:cubicBezTo>
                    <a:cubicBezTo>
                      <a:pt x="0" y="62"/>
                      <a:pt x="30" y="51"/>
                      <a:pt x="38" y="44"/>
                    </a:cubicBezTo>
                    <a:cubicBezTo>
                      <a:pt x="46" y="35"/>
                      <a:pt x="61" y="0"/>
                      <a:pt x="61"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118">
                <a:extLst>
                  <a:ext uri="{FF2B5EF4-FFF2-40B4-BE49-F238E27FC236}">
                    <a16:creationId xmlns:a16="http://schemas.microsoft.com/office/drawing/2014/main" id="{55363645-FF59-DCC3-890C-BCA9D63518A1}"/>
                  </a:ext>
                </a:extLst>
              </p:cNvPr>
              <p:cNvSpPr>
                <a:spLocks/>
              </p:cNvSpPr>
              <p:nvPr/>
            </p:nvSpPr>
            <p:spPr bwMode="auto">
              <a:xfrm>
                <a:off x="5087938" y="3221038"/>
                <a:ext cx="512763" cy="484188"/>
              </a:xfrm>
              <a:custGeom>
                <a:avLst/>
                <a:gdLst>
                  <a:gd name="T0" fmla="*/ 326 w 743"/>
                  <a:gd name="T1" fmla="*/ 137 h 703"/>
                  <a:gd name="T2" fmla="*/ 383 w 743"/>
                  <a:gd name="T3" fmla="*/ 174 h 703"/>
                  <a:gd name="T4" fmla="*/ 388 w 743"/>
                  <a:gd name="T5" fmla="*/ 174 h 703"/>
                  <a:gd name="T6" fmla="*/ 409 w 743"/>
                  <a:gd name="T7" fmla="*/ 158 h 703"/>
                  <a:gd name="T8" fmla="*/ 412 w 743"/>
                  <a:gd name="T9" fmla="*/ 156 h 703"/>
                  <a:gd name="T10" fmla="*/ 414 w 743"/>
                  <a:gd name="T11" fmla="*/ 156 h 703"/>
                  <a:gd name="T12" fmla="*/ 461 w 743"/>
                  <a:gd name="T13" fmla="*/ 159 h 703"/>
                  <a:gd name="T14" fmla="*/ 500 w 743"/>
                  <a:gd name="T15" fmla="*/ 201 h 703"/>
                  <a:gd name="T16" fmla="*/ 555 w 743"/>
                  <a:gd name="T17" fmla="*/ 296 h 703"/>
                  <a:gd name="T18" fmla="*/ 576 w 743"/>
                  <a:gd name="T19" fmla="*/ 324 h 703"/>
                  <a:gd name="T20" fmla="*/ 577 w 743"/>
                  <a:gd name="T21" fmla="*/ 332 h 703"/>
                  <a:gd name="T22" fmla="*/ 578 w 743"/>
                  <a:gd name="T23" fmla="*/ 337 h 703"/>
                  <a:gd name="T24" fmla="*/ 580 w 743"/>
                  <a:gd name="T25" fmla="*/ 342 h 703"/>
                  <a:gd name="T26" fmla="*/ 596 w 743"/>
                  <a:gd name="T27" fmla="*/ 388 h 703"/>
                  <a:gd name="T28" fmla="*/ 601 w 743"/>
                  <a:gd name="T29" fmla="*/ 393 h 703"/>
                  <a:gd name="T30" fmla="*/ 610 w 743"/>
                  <a:gd name="T31" fmla="*/ 397 h 703"/>
                  <a:gd name="T32" fmla="*/ 646 w 743"/>
                  <a:gd name="T33" fmla="*/ 402 h 703"/>
                  <a:gd name="T34" fmla="*/ 708 w 743"/>
                  <a:gd name="T35" fmla="*/ 399 h 703"/>
                  <a:gd name="T36" fmla="*/ 714 w 743"/>
                  <a:gd name="T37" fmla="*/ 539 h 703"/>
                  <a:gd name="T38" fmla="*/ 510 w 743"/>
                  <a:gd name="T39" fmla="*/ 579 h 703"/>
                  <a:gd name="T40" fmla="*/ 467 w 743"/>
                  <a:gd name="T41" fmla="*/ 667 h 703"/>
                  <a:gd name="T42" fmla="*/ 421 w 743"/>
                  <a:gd name="T43" fmla="*/ 673 h 703"/>
                  <a:gd name="T44" fmla="*/ 406 w 743"/>
                  <a:gd name="T45" fmla="*/ 643 h 703"/>
                  <a:gd name="T46" fmla="*/ 323 w 743"/>
                  <a:gd name="T47" fmla="*/ 643 h 703"/>
                  <a:gd name="T48" fmla="*/ 256 w 743"/>
                  <a:gd name="T49" fmla="*/ 612 h 703"/>
                  <a:gd name="T50" fmla="*/ 220 w 743"/>
                  <a:gd name="T51" fmla="*/ 533 h 703"/>
                  <a:gd name="T52" fmla="*/ 156 w 743"/>
                  <a:gd name="T53" fmla="*/ 439 h 703"/>
                  <a:gd name="T54" fmla="*/ 92 w 743"/>
                  <a:gd name="T55" fmla="*/ 299 h 703"/>
                  <a:gd name="T56" fmla="*/ 37 w 743"/>
                  <a:gd name="T57" fmla="*/ 198 h 703"/>
                  <a:gd name="T58" fmla="*/ 0 w 743"/>
                  <a:gd name="T59" fmla="*/ 140 h 703"/>
                  <a:gd name="T60" fmla="*/ 73 w 743"/>
                  <a:gd name="T61" fmla="*/ 110 h 703"/>
                  <a:gd name="T62" fmla="*/ 104 w 743"/>
                  <a:gd name="T63" fmla="*/ 37 h 703"/>
                  <a:gd name="T64" fmla="*/ 156 w 743"/>
                  <a:gd name="T65" fmla="*/ 0 h 703"/>
                  <a:gd name="T66" fmla="*/ 204 w 743"/>
                  <a:gd name="T67" fmla="*/ 37 h 703"/>
                  <a:gd name="T68" fmla="*/ 268 w 743"/>
                  <a:gd name="T69" fmla="*/ 73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3" h="703">
                    <a:moveTo>
                      <a:pt x="296" y="83"/>
                    </a:moveTo>
                    <a:cubicBezTo>
                      <a:pt x="308" y="93"/>
                      <a:pt x="316" y="126"/>
                      <a:pt x="326" y="137"/>
                    </a:cubicBezTo>
                    <a:cubicBezTo>
                      <a:pt x="327" y="138"/>
                      <a:pt x="327" y="138"/>
                      <a:pt x="328" y="139"/>
                    </a:cubicBezTo>
                    <a:cubicBezTo>
                      <a:pt x="340" y="151"/>
                      <a:pt x="366" y="173"/>
                      <a:pt x="383" y="174"/>
                    </a:cubicBezTo>
                    <a:cubicBezTo>
                      <a:pt x="384" y="174"/>
                      <a:pt x="385" y="174"/>
                      <a:pt x="386" y="174"/>
                    </a:cubicBezTo>
                    <a:cubicBezTo>
                      <a:pt x="386" y="174"/>
                      <a:pt x="387" y="174"/>
                      <a:pt x="388" y="174"/>
                    </a:cubicBezTo>
                    <a:cubicBezTo>
                      <a:pt x="392" y="172"/>
                      <a:pt x="400" y="167"/>
                      <a:pt x="405" y="162"/>
                    </a:cubicBezTo>
                    <a:cubicBezTo>
                      <a:pt x="406" y="161"/>
                      <a:pt x="408" y="159"/>
                      <a:pt x="409" y="158"/>
                    </a:cubicBezTo>
                    <a:cubicBezTo>
                      <a:pt x="409" y="158"/>
                      <a:pt x="409" y="158"/>
                      <a:pt x="410" y="158"/>
                    </a:cubicBezTo>
                    <a:cubicBezTo>
                      <a:pt x="411" y="156"/>
                      <a:pt x="412" y="156"/>
                      <a:pt x="412" y="156"/>
                    </a:cubicBezTo>
                    <a:cubicBezTo>
                      <a:pt x="412" y="156"/>
                      <a:pt x="412" y="156"/>
                      <a:pt x="412" y="156"/>
                    </a:cubicBezTo>
                    <a:cubicBezTo>
                      <a:pt x="413" y="156"/>
                      <a:pt x="413" y="156"/>
                      <a:pt x="414" y="156"/>
                    </a:cubicBezTo>
                    <a:cubicBezTo>
                      <a:pt x="414" y="156"/>
                      <a:pt x="414" y="156"/>
                      <a:pt x="414" y="156"/>
                    </a:cubicBezTo>
                    <a:cubicBezTo>
                      <a:pt x="423" y="156"/>
                      <a:pt x="450" y="158"/>
                      <a:pt x="461" y="159"/>
                    </a:cubicBezTo>
                    <a:cubicBezTo>
                      <a:pt x="467" y="162"/>
                      <a:pt x="475" y="170"/>
                      <a:pt x="482" y="178"/>
                    </a:cubicBezTo>
                    <a:cubicBezTo>
                      <a:pt x="489" y="187"/>
                      <a:pt x="495" y="196"/>
                      <a:pt x="500" y="201"/>
                    </a:cubicBezTo>
                    <a:cubicBezTo>
                      <a:pt x="512" y="214"/>
                      <a:pt x="549" y="250"/>
                      <a:pt x="549" y="250"/>
                    </a:cubicBezTo>
                    <a:cubicBezTo>
                      <a:pt x="549" y="250"/>
                      <a:pt x="550" y="286"/>
                      <a:pt x="555" y="296"/>
                    </a:cubicBezTo>
                    <a:cubicBezTo>
                      <a:pt x="558" y="301"/>
                      <a:pt x="574" y="311"/>
                      <a:pt x="574" y="311"/>
                    </a:cubicBezTo>
                    <a:cubicBezTo>
                      <a:pt x="574" y="311"/>
                      <a:pt x="574" y="316"/>
                      <a:pt x="576" y="324"/>
                    </a:cubicBezTo>
                    <a:cubicBezTo>
                      <a:pt x="576" y="326"/>
                      <a:pt x="576" y="327"/>
                      <a:pt x="577" y="329"/>
                    </a:cubicBezTo>
                    <a:cubicBezTo>
                      <a:pt x="577" y="330"/>
                      <a:pt x="577" y="331"/>
                      <a:pt x="577" y="332"/>
                    </a:cubicBezTo>
                    <a:cubicBezTo>
                      <a:pt x="578" y="333"/>
                      <a:pt x="578" y="334"/>
                      <a:pt x="578" y="335"/>
                    </a:cubicBezTo>
                    <a:cubicBezTo>
                      <a:pt x="578" y="336"/>
                      <a:pt x="578" y="336"/>
                      <a:pt x="578" y="337"/>
                    </a:cubicBezTo>
                    <a:cubicBezTo>
                      <a:pt x="579" y="338"/>
                      <a:pt x="579" y="339"/>
                      <a:pt x="579" y="340"/>
                    </a:cubicBezTo>
                    <a:cubicBezTo>
                      <a:pt x="579" y="341"/>
                      <a:pt x="579" y="341"/>
                      <a:pt x="580" y="342"/>
                    </a:cubicBezTo>
                    <a:cubicBezTo>
                      <a:pt x="583" y="355"/>
                      <a:pt x="587" y="370"/>
                      <a:pt x="592" y="381"/>
                    </a:cubicBezTo>
                    <a:cubicBezTo>
                      <a:pt x="593" y="383"/>
                      <a:pt x="595" y="386"/>
                      <a:pt x="596" y="388"/>
                    </a:cubicBezTo>
                    <a:cubicBezTo>
                      <a:pt x="597" y="389"/>
                      <a:pt x="598" y="390"/>
                      <a:pt x="599" y="391"/>
                    </a:cubicBezTo>
                    <a:cubicBezTo>
                      <a:pt x="599" y="392"/>
                      <a:pt x="600" y="392"/>
                      <a:pt x="601" y="393"/>
                    </a:cubicBezTo>
                    <a:cubicBezTo>
                      <a:pt x="603" y="395"/>
                      <a:pt x="606" y="396"/>
                      <a:pt x="609" y="397"/>
                    </a:cubicBezTo>
                    <a:cubicBezTo>
                      <a:pt x="609" y="397"/>
                      <a:pt x="610" y="397"/>
                      <a:pt x="610" y="397"/>
                    </a:cubicBezTo>
                    <a:cubicBezTo>
                      <a:pt x="612" y="398"/>
                      <a:pt x="614" y="399"/>
                      <a:pt x="616" y="399"/>
                    </a:cubicBezTo>
                    <a:cubicBezTo>
                      <a:pt x="625" y="401"/>
                      <a:pt x="635" y="402"/>
                      <a:pt x="646" y="402"/>
                    </a:cubicBezTo>
                    <a:cubicBezTo>
                      <a:pt x="646" y="402"/>
                      <a:pt x="646" y="402"/>
                      <a:pt x="646" y="402"/>
                    </a:cubicBezTo>
                    <a:cubicBezTo>
                      <a:pt x="676" y="403"/>
                      <a:pt x="708" y="399"/>
                      <a:pt x="708" y="399"/>
                    </a:cubicBezTo>
                    <a:cubicBezTo>
                      <a:pt x="708" y="399"/>
                      <a:pt x="736" y="429"/>
                      <a:pt x="738" y="442"/>
                    </a:cubicBezTo>
                    <a:cubicBezTo>
                      <a:pt x="743" y="466"/>
                      <a:pt x="732" y="522"/>
                      <a:pt x="714" y="539"/>
                    </a:cubicBezTo>
                    <a:cubicBezTo>
                      <a:pt x="695" y="557"/>
                      <a:pt x="613" y="560"/>
                      <a:pt x="613" y="560"/>
                    </a:cubicBezTo>
                    <a:cubicBezTo>
                      <a:pt x="613" y="560"/>
                      <a:pt x="532" y="566"/>
                      <a:pt x="510" y="579"/>
                    </a:cubicBezTo>
                    <a:cubicBezTo>
                      <a:pt x="499" y="585"/>
                      <a:pt x="484" y="605"/>
                      <a:pt x="479" y="615"/>
                    </a:cubicBezTo>
                    <a:cubicBezTo>
                      <a:pt x="473" y="627"/>
                      <a:pt x="474" y="656"/>
                      <a:pt x="467" y="667"/>
                    </a:cubicBezTo>
                    <a:cubicBezTo>
                      <a:pt x="459" y="679"/>
                      <a:pt x="421" y="703"/>
                      <a:pt x="421" y="703"/>
                    </a:cubicBezTo>
                    <a:cubicBezTo>
                      <a:pt x="421" y="703"/>
                      <a:pt x="421" y="681"/>
                      <a:pt x="421" y="673"/>
                    </a:cubicBezTo>
                    <a:cubicBezTo>
                      <a:pt x="421" y="667"/>
                      <a:pt x="424" y="654"/>
                      <a:pt x="421" y="649"/>
                    </a:cubicBezTo>
                    <a:cubicBezTo>
                      <a:pt x="419" y="645"/>
                      <a:pt x="410" y="644"/>
                      <a:pt x="406" y="643"/>
                    </a:cubicBezTo>
                    <a:cubicBezTo>
                      <a:pt x="395" y="640"/>
                      <a:pt x="374" y="640"/>
                      <a:pt x="363" y="640"/>
                    </a:cubicBezTo>
                    <a:cubicBezTo>
                      <a:pt x="353" y="640"/>
                      <a:pt x="333" y="640"/>
                      <a:pt x="323" y="643"/>
                    </a:cubicBezTo>
                    <a:cubicBezTo>
                      <a:pt x="316" y="645"/>
                      <a:pt x="296" y="658"/>
                      <a:pt x="296" y="658"/>
                    </a:cubicBezTo>
                    <a:cubicBezTo>
                      <a:pt x="296" y="658"/>
                      <a:pt x="263" y="625"/>
                      <a:pt x="256" y="612"/>
                    </a:cubicBezTo>
                    <a:cubicBezTo>
                      <a:pt x="251" y="602"/>
                      <a:pt x="249" y="580"/>
                      <a:pt x="244" y="570"/>
                    </a:cubicBezTo>
                    <a:cubicBezTo>
                      <a:pt x="239" y="560"/>
                      <a:pt x="226" y="542"/>
                      <a:pt x="220" y="533"/>
                    </a:cubicBezTo>
                    <a:cubicBezTo>
                      <a:pt x="210" y="519"/>
                      <a:pt x="186" y="493"/>
                      <a:pt x="177" y="478"/>
                    </a:cubicBezTo>
                    <a:cubicBezTo>
                      <a:pt x="171" y="469"/>
                      <a:pt x="160" y="449"/>
                      <a:pt x="156" y="439"/>
                    </a:cubicBezTo>
                    <a:cubicBezTo>
                      <a:pt x="148" y="420"/>
                      <a:pt x="140" y="381"/>
                      <a:pt x="131" y="363"/>
                    </a:cubicBezTo>
                    <a:cubicBezTo>
                      <a:pt x="123" y="346"/>
                      <a:pt x="103" y="313"/>
                      <a:pt x="92" y="299"/>
                    </a:cubicBezTo>
                    <a:cubicBezTo>
                      <a:pt x="81" y="286"/>
                      <a:pt x="50" y="268"/>
                      <a:pt x="43" y="253"/>
                    </a:cubicBezTo>
                    <a:cubicBezTo>
                      <a:pt x="37" y="241"/>
                      <a:pt x="44" y="210"/>
                      <a:pt x="37" y="198"/>
                    </a:cubicBezTo>
                    <a:cubicBezTo>
                      <a:pt x="32" y="191"/>
                      <a:pt x="11" y="187"/>
                      <a:pt x="6" y="180"/>
                    </a:cubicBezTo>
                    <a:cubicBezTo>
                      <a:pt x="1" y="172"/>
                      <a:pt x="0" y="140"/>
                      <a:pt x="0" y="140"/>
                    </a:cubicBezTo>
                    <a:cubicBezTo>
                      <a:pt x="0" y="140"/>
                      <a:pt x="33" y="144"/>
                      <a:pt x="43" y="140"/>
                    </a:cubicBezTo>
                    <a:cubicBezTo>
                      <a:pt x="53" y="136"/>
                      <a:pt x="65" y="117"/>
                      <a:pt x="73" y="110"/>
                    </a:cubicBezTo>
                    <a:cubicBezTo>
                      <a:pt x="81" y="103"/>
                      <a:pt x="100" y="94"/>
                      <a:pt x="104" y="86"/>
                    </a:cubicBezTo>
                    <a:cubicBezTo>
                      <a:pt x="109" y="75"/>
                      <a:pt x="99" y="48"/>
                      <a:pt x="104" y="37"/>
                    </a:cubicBezTo>
                    <a:cubicBezTo>
                      <a:pt x="109" y="25"/>
                      <a:pt x="143" y="3"/>
                      <a:pt x="143" y="3"/>
                    </a:cubicBezTo>
                    <a:cubicBezTo>
                      <a:pt x="143" y="3"/>
                      <a:pt x="153" y="0"/>
                      <a:pt x="156" y="0"/>
                    </a:cubicBezTo>
                    <a:cubicBezTo>
                      <a:pt x="163" y="2"/>
                      <a:pt x="174" y="14"/>
                      <a:pt x="180" y="19"/>
                    </a:cubicBezTo>
                    <a:cubicBezTo>
                      <a:pt x="186" y="23"/>
                      <a:pt x="197" y="35"/>
                      <a:pt x="204" y="37"/>
                    </a:cubicBezTo>
                    <a:cubicBezTo>
                      <a:pt x="214" y="40"/>
                      <a:pt x="235" y="29"/>
                      <a:pt x="244" y="34"/>
                    </a:cubicBezTo>
                    <a:cubicBezTo>
                      <a:pt x="254" y="39"/>
                      <a:pt x="259" y="66"/>
                      <a:pt x="268" y="73"/>
                    </a:cubicBezTo>
                    <a:cubicBezTo>
                      <a:pt x="274" y="78"/>
                      <a:pt x="290" y="78"/>
                      <a:pt x="296" y="8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119">
                <a:extLst>
                  <a:ext uri="{FF2B5EF4-FFF2-40B4-BE49-F238E27FC236}">
                    <a16:creationId xmlns:a16="http://schemas.microsoft.com/office/drawing/2014/main" id="{6DA9AD6D-68C6-B73E-1EB6-4DAD50C08D50}"/>
                  </a:ext>
                </a:extLst>
              </p:cNvPr>
              <p:cNvSpPr>
                <a:spLocks/>
              </p:cNvSpPr>
              <p:nvPr/>
            </p:nvSpPr>
            <p:spPr bwMode="auto">
              <a:xfrm>
                <a:off x="5172075" y="3070226"/>
                <a:ext cx="239713" cy="271463"/>
              </a:xfrm>
              <a:custGeom>
                <a:avLst/>
                <a:gdLst>
                  <a:gd name="T0" fmla="*/ 184 w 347"/>
                  <a:gd name="T1" fmla="*/ 28 h 394"/>
                  <a:gd name="T2" fmla="*/ 226 w 347"/>
                  <a:gd name="T3" fmla="*/ 31 h 394"/>
                  <a:gd name="T4" fmla="*/ 232 w 347"/>
                  <a:gd name="T5" fmla="*/ 59 h 394"/>
                  <a:gd name="T6" fmla="*/ 269 w 347"/>
                  <a:gd name="T7" fmla="*/ 65 h 394"/>
                  <a:gd name="T8" fmla="*/ 262 w 347"/>
                  <a:gd name="T9" fmla="*/ 102 h 394"/>
                  <a:gd name="T10" fmla="*/ 238 w 347"/>
                  <a:gd name="T11" fmla="*/ 120 h 394"/>
                  <a:gd name="T12" fmla="*/ 238 w 347"/>
                  <a:gd name="T13" fmla="*/ 156 h 394"/>
                  <a:gd name="T14" fmla="*/ 272 w 347"/>
                  <a:gd name="T15" fmla="*/ 172 h 394"/>
                  <a:gd name="T16" fmla="*/ 278 w 347"/>
                  <a:gd name="T17" fmla="*/ 202 h 394"/>
                  <a:gd name="T18" fmla="*/ 302 w 347"/>
                  <a:gd name="T19" fmla="*/ 208 h 394"/>
                  <a:gd name="T20" fmla="*/ 326 w 347"/>
                  <a:gd name="T21" fmla="*/ 202 h 394"/>
                  <a:gd name="T22" fmla="*/ 333 w 347"/>
                  <a:gd name="T23" fmla="*/ 233 h 394"/>
                  <a:gd name="T24" fmla="*/ 320 w 347"/>
                  <a:gd name="T25" fmla="*/ 266 h 394"/>
                  <a:gd name="T26" fmla="*/ 342 w 347"/>
                  <a:gd name="T27" fmla="*/ 275 h 394"/>
                  <a:gd name="T28" fmla="*/ 345 w 347"/>
                  <a:gd name="T29" fmla="*/ 309 h 394"/>
                  <a:gd name="T30" fmla="*/ 314 w 347"/>
                  <a:gd name="T31" fmla="*/ 318 h 394"/>
                  <a:gd name="T32" fmla="*/ 314 w 347"/>
                  <a:gd name="T33" fmla="*/ 318 h 394"/>
                  <a:gd name="T34" fmla="*/ 299 w 347"/>
                  <a:gd name="T35" fmla="*/ 321 h 394"/>
                  <a:gd name="T36" fmla="*/ 299 w 347"/>
                  <a:gd name="T37" fmla="*/ 321 h 394"/>
                  <a:gd name="T38" fmla="*/ 295 w 347"/>
                  <a:gd name="T39" fmla="*/ 322 h 394"/>
                  <a:gd name="T40" fmla="*/ 294 w 347"/>
                  <a:gd name="T41" fmla="*/ 323 h 394"/>
                  <a:gd name="T42" fmla="*/ 294 w 347"/>
                  <a:gd name="T43" fmla="*/ 323 h 394"/>
                  <a:gd name="T44" fmla="*/ 293 w 347"/>
                  <a:gd name="T45" fmla="*/ 324 h 394"/>
                  <a:gd name="T46" fmla="*/ 290 w 347"/>
                  <a:gd name="T47" fmla="*/ 376 h 394"/>
                  <a:gd name="T48" fmla="*/ 288 w 347"/>
                  <a:gd name="T49" fmla="*/ 378 h 394"/>
                  <a:gd name="T50" fmla="*/ 287 w 347"/>
                  <a:gd name="T51" fmla="*/ 378 h 394"/>
                  <a:gd name="T52" fmla="*/ 283 w 347"/>
                  <a:gd name="T53" fmla="*/ 382 h 394"/>
                  <a:gd name="T54" fmla="*/ 266 w 347"/>
                  <a:gd name="T55" fmla="*/ 394 h 394"/>
                  <a:gd name="T56" fmla="*/ 264 w 347"/>
                  <a:gd name="T57" fmla="*/ 394 h 394"/>
                  <a:gd name="T58" fmla="*/ 261 w 347"/>
                  <a:gd name="T59" fmla="*/ 394 h 394"/>
                  <a:gd name="T60" fmla="*/ 206 w 347"/>
                  <a:gd name="T61" fmla="*/ 359 h 394"/>
                  <a:gd name="T62" fmla="*/ 204 w 347"/>
                  <a:gd name="T63" fmla="*/ 357 h 394"/>
                  <a:gd name="T64" fmla="*/ 174 w 347"/>
                  <a:gd name="T65" fmla="*/ 303 h 394"/>
                  <a:gd name="T66" fmla="*/ 146 w 347"/>
                  <a:gd name="T67" fmla="*/ 293 h 394"/>
                  <a:gd name="T68" fmla="*/ 122 w 347"/>
                  <a:gd name="T69" fmla="*/ 254 h 394"/>
                  <a:gd name="T70" fmla="*/ 82 w 347"/>
                  <a:gd name="T71" fmla="*/ 257 h 394"/>
                  <a:gd name="T72" fmla="*/ 58 w 347"/>
                  <a:gd name="T73" fmla="*/ 239 h 394"/>
                  <a:gd name="T74" fmla="*/ 34 w 347"/>
                  <a:gd name="T75" fmla="*/ 220 h 394"/>
                  <a:gd name="T76" fmla="*/ 21 w 347"/>
                  <a:gd name="T77" fmla="*/ 223 h 394"/>
                  <a:gd name="T78" fmla="*/ 0 w 347"/>
                  <a:gd name="T79" fmla="*/ 187 h 394"/>
                  <a:gd name="T80" fmla="*/ 0 w 347"/>
                  <a:gd name="T81" fmla="*/ 187 h 394"/>
                  <a:gd name="T82" fmla="*/ 37 w 347"/>
                  <a:gd name="T83" fmla="*/ 166 h 394"/>
                  <a:gd name="T84" fmla="*/ 82 w 347"/>
                  <a:gd name="T85" fmla="*/ 135 h 394"/>
                  <a:gd name="T86" fmla="*/ 89 w 347"/>
                  <a:gd name="T87" fmla="*/ 102 h 394"/>
                  <a:gd name="T88" fmla="*/ 89 w 347"/>
                  <a:gd name="T89" fmla="*/ 55 h 394"/>
                  <a:gd name="T90" fmla="*/ 114 w 347"/>
                  <a:gd name="T91" fmla="*/ 34 h 394"/>
                  <a:gd name="T92" fmla="*/ 135 w 347"/>
                  <a:gd name="T93" fmla="*/ 12 h 394"/>
                  <a:gd name="T94" fmla="*/ 169 w 347"/>
                  <a:gd name="T95" fmla="*/ 3 h 394"/>
                  <a:gd name="T96" fmla="*/ 184 w 347"/>
                  <a:gd name="T97" fmla="*/ 2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7" h="394">
                    <a:moveTo>
                      <a:pt x="184" y="28"/>
                    </a:moveTo>
                    <a:cubicBezTo>
                      <a:pt x="193" y="33"/>
                      <a:pt x="226" y="31"/>
                      <a:pt x="226" y="31"/>
                    </a:cubicBezTo>
                    <a:cubicBezTo>
                      <a:pt x="226" y="31"/>
                      <a:pt x="227" y="54"/>
                      <a:pt x="232" y="59"/>
                    </a:cubicBezTo>
                    <a:cubicBezTo>
                      <a:pt x="239" y="65"/>
                      <a:pt x="263" y="58"/>
                      <a:pt x="269" y="65"/>
                    </a:cubicBezTo>
                    <a:cubicBezTo>
                      <a:pt x="274" y="73"/>
                      <a:pt x="267" y="94"/>
                      <a:pt x="262" y="102"/>
                    </a:cubicBezTo>
                    <a:cubicBezTo>
                      <a:pt x="258" y="108"/>
                      <a:pt x="241" y="113"/>
                      <a:pt x="238" y="120"/>
                    </a:cubicBezTo>
                    <a:cubicBezTo>
                      <a:pt x="234" y="128"/>
                      <a:pt x="233" y="149"/>
                      <a:pt x="238" y="156"/>
                    </a:cubicBezTo>
                    <a:cubicBezTo>
                      <a:pt x="243" y="164"/>
                      <a:pt x="266" y="164"/>
                      <a:pt x="272" y="172"/>
                    </a:cubicBezTo>
                    <a:cubicBezTo>
                      <a:pt x="276" y="178"/>
                      <a:pt x="272" y="196"/>
                      <a:pt x="278" y="202"/>
                    </a:cubicBezTo>
                    <a:cubicBezTo>
                      <a:pt x="282" y="207"/>
                      <a:pt x="296" y="208"/>
                      <a:pt x="302" y="208"/>
                    </a:cubicBezTo>
                    <a:cubicBezTo>
                      <a:pt x="308" y="208"/>
                      <a:pt x="321" y="199"/>
                      <a:pt x="326" y="202"/>
                    </a:cubicBezTo>
                    <a:cubicBezTo>
                      <a:pt x="333" y="206"/>
                      <a:pt x="333" y="225"/>
                      <a:pt x="333" y="233"/>
                    </a:cubicBezTo>
                    <a:cubicBezTo>
                      <a:pt x="332" y="241"/>
                      <a:pt x="317" y="258"/>
                      <a:pt x="320" y="266"/>
                    </a:cubicBezTo>
                    <a:cubicBezTo>
                      <a:pt x="323" y="271"/>
                      <a:pt x="338" y="270"/>
                      <a:pt x="342" y="275"/>
                    </a:cubicBezTo>
                    <a:cubicBezTo>
                      <a:pt x="347" y="282"/>
                      <a:pt x="345" y="309"/>
                      <a:pt x="345" y="309"/>
                    </a:cubicBezTo>
                    <a:cubicBezTo>
                      <a:pt x="345" y="309"/>
                      <a:pt x="322" y="316"/>
                      <a:pt x="314" y="318"/>
                    </a:cubicBezTo>
                    <a:cubicBezTo>
                      <a:pt x="314" y="318"/>
                      <a:pt x="314" y="318"/>
                      <a:pt x="314" y="318"/>
                    </a:cubicBezTo>
                    <a:cubicBezTo>
                      <a:pt x="313" y="318"/>
                      <a:pt x="305" y="319"/>
                      <a:pt x="299" y="321"/>
                    </a:cubicBezTo>
                    <a:cubicBezTo>
                      <a:pt x="299" y="321"/>
                      <a:pt x="299" y="321"/>
                      <a:pt x="299" y="321"/>
                    </a:cubicBezTo>
                    <a:cubicBezTo>
                      <a:pt x="297" y="321"/>
                      <a:pt x="296" y="322"/>
                      <a:pt x="295" y="322"/>
                    </a:cubicBezTo>
                    <a:cubicBezTo>
                      <a:pt x="295" y="322"/>
                      <a:pt x="294" y="323"/>
                      <a:pt x="294" y="323"/>
                    </a:cubicBezTo>
                    <a:cubicBezTo>
                      <a:pt x="294" y="323"/>
                      <a:pt x="294" y="323"/>
                      <a:pt x="294" y="323"/>
                    </a:cubicBezTo>
                    <a:cubicBezTo>
                      <a:pt x="293" y="323"/>
                      <a:pt x="293" y="324"/>
                      <a:pt x="293" y="324"/>
                    </a:cubicBezTo>
                    <a:cubicBezTo>
                      <a:pt x="285" y="334"/>
                      <a:pt x="290" y="376"/>
                      <a:pt x="290" y="376"/>
                    </a:cubicBezTo>
                    <a:cubicBezTo>
                      <a:pt x="290" y="376"/>
                      <a:pt x="289" y="376"/>
                      <a:pt x="288" y="378"/>
                    </a:cubicBezTo>
                    <a:cubicBezTo>
                      <a:pt x="287" y="378"/>
                      <a:pt x="287" y="378"/>
                      <a:pt x="287" y="378"/>
                    </a:cubicBezTo>
                    <a:cubicBezTo>
                      <a:pt x="286" y="379"/>
                      <a:pt x="284" y="381"/>
                      <a:pt x="283" y="382"/>
                    </a:cubicBezTo>
                    <a:cubicBezTo>
                      <a:pt x="278" y="387"/>
                      <a:pt x="270" y="392"/>
                      <a:pt x="266" y="394"/>
                    </a:cubicBezTo>
                    <a:cubicBezTo>
                      <a:pt x="265" y="394"/>
                      <a:pt x="264" y="394"/>
                      <a:pt x="264" y="394"/>
                    </a:cubicBezTo>
                    <a:cubicBezTo>
                      <a:pt x="263" y="394"/>
                      <a:pt x="262" y="394"/>
                      <a:pt x="261" y="394"/>
                    </a:cubicBezTo>
                    <a:cubicBezTo>
                      <a:pt x="244" y="392"/>
                      <a:pt x="215" y="368"/>
                      <a:pt x="206" y="359"/>
                    </a:cubicBezTo>
                    <a:cubicBezTo>
                      <a:pt x="205" y="358"/>
                      <a:pt x="205" y="358"/>
                      <a:pt x="204" y="357"/>
                    </a:cubicBezTo>
                    <a:cubicBezTo>
                      <a:pt x="194" y="346"/>
                      <a:pt x="186" y="313"/>
                      <a:pt x="174" y="303"/>
                    </a:cubicBezTo>
                    <a:cubicBezTo>
                      <a:pt x="168" y="298"/>
                      <a:pt x="152" y="298"/>
                      <a:pt x="146" y="293"/>
                    </a:cubicBezTo>
                    <a:cubicBezTo>
                      <a:pt x="137" y="286"/>
                      <a:pt x="132" y="259"/>
                      <a:pt x="122" y="254"/>
                    </a:cubicBezTo>
                    <a:cubicBezTo>
                      <a:pt x="113" y="249"/>
                      <a:pt x="92" y="260"/>
                      <a:pt x="82" y="257"/>
                    </a:cubicBezTo>
                    <a:cubicBezTo>
                      <a:pt x="75" y="255"/>
                      <a:pt x="64" y="243"/>
                      <a:pt x="58" y="239"/>
                    </a:cubicBezTo>
                    <a:cubicBezTo>
                      <a:pt x="52" y="234"/>
                      <a:pt x="41" y="222"/>
                      <a:pt x="34" y="220"/>
                    </a:cubicBezTo>
                    <a:cubicBezTo>
                      <a:pt x="31" y="220"/>
                      <a:pt x="21" y="223"/>
                      <a:pt x="21" y="223"/>
                    </a:cubicBezTo>
                    <a:cubicBezTo>
                      <a:pt x="0" y="187"/>
                      <a:pt x="0" y="187"/>
                      <a:pt x="0" y="187"/>
                    </a:cubicBezTo>
                    <a:cubicBezTo>
                      <a:pt x="0" y="187"/>
                      <a:pt x="0" y="187"/>
                      <a:pt x="0" y="187"/>
                    </a:cubicBezTo>
                    <a:cubicBezTo>
                      <a:pt x="0" y="187"/>
                      <a:pt x="28" y="171"/>
                      <a:pt x="37" y="166"/>
                    </a:cubicBezTo>
                    <a:cubicBezTo>
                      <a:pt x="48" y="158"/>
                      <a:pt x="75" y="147"/>
                      <a:pt x="82" y="135"/>
                    </a:cubicBezTo>
                    <a:cubicBezTo>
                      <a:pt x="87" y="128"/>
                      <a:pt x="88" y="110"/>
                      <a:pt x="89" y="102"/>
                    </a:cubicBezTo>
                    <a:cubicBezTo>
                      <a:pt x="90" y="90"/>
                      <a:pt x="89" y="55"/>
                      <a:pt x="89" y="55"/>
                    </a:cubicBezTo>
                    <a:cubicBezTo>
                      <a:pt x="89" y="55"/>
                      <a:pt x="108" y="39"/>
                      <a:pt x="114" y="34"/>
                    </a:cubicBezTo>
                    <a:cubicBezTo>
                      <a:pt x="119" y="29"/>
                      <a:pt x="129" y="16"/>
                      <a:pt x="135" y="12"/>
                    </a:cubicBezTo>
                    <a:cubicBezTo>
                      <a:pt x="143" y="8"/>
                      <a:pt x="161" y="0"/>
                      <a:pt x="169" y="3"/>
                    </a:cubicBezTo>
                    <a:cubicBezTo>
                      <a:pt x="176" y="6"/>
                      <a:pt x="178" y="24"/>
                      <a:pt x="184" y="2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120">
                <a:extLst>
                  <a:ext uri="{FF2B5EF4-FFF2-40B4-BE49-F238E27FC236}">
                    <a16:creationId xmlns:a16="http://schemas.microsoft.com/office/drawing/2014/main" id="{B073D8C0-C685-2A3B-E27E-78E4C5B387C3}"/>
                  </a:ext>
                </a:extLst>
              </p:cNvPr>
              <p:cNvSpPr>
                <a:spLocks/>
              </p:cNvSpPr>
              <p:nvPr/>
            </p:nvSpPr>
            <p:spPr bwMode="auto">
              <a:xfrm>
                <a:off x="4883150" y="2913063"/>
                <a:ext cx="444500" cy="195263"/>
              </a:xfrm>
              <a:custGeom>
                <a:avLst/>
                <a:gdLst>
                  <a:gd name="T0" fmla="*/ 617 w 647"/>
                  <a:gd name="T1" fmla="*/ 108 h 284"/>
                  <a:gd name="T2" fmla="*/ 605 w 647"/>
                  <a:gd name="T3" fmla="*/ 123 h 284"/>
                  <a:gd name="T4" fmla="*/ 620 w 647"/>
                  <a:gd name="T5" fmla="*/ 168 h 284"/>
                  <a:gd name="T6" fmla="*/ 639 w 647"/>
                  <a:gd name="T7" fmla="*/ 214 h 284"/>
                  <a:gd name="T8" fmla="*/ 647 w 647"/>
                  <a:gd name="T9" fmla="*/ 260 h 284"/>
                  <a:gd name="T10" fmla="*/ 605 w 647"/>
                  <a:gd name="T11" fmla="*/ 257 h 284"/>
                  <a:gd name="T12" fmla="*/ 590 w 647"/>
                  <a:gd name="T13" fmla="*/ 232 h 284"/>
                  <a:gd name="T14" fmla="*/ 556 w 647"/>
                  <a:gd name="T15" fmla="*/ 241 h 284"/>
                  <a:gd name="T16" fmla="*/ 535 w 647"/>
                  <a:gd name="T17" fmla="*/ 263 h 284"/>
                  <a:gd name="T18" fmla="*/ 510 w 647"/>
                  <a:gd name="T19" fmla="*/ 284 h 284"/>
                  <a:gd name="T20" fmla="*/ 498 w 647"/>
                  <a:gd name="T21" fmla="*/ 247 h 284"/>
                  <a:gd name="T22" fmla="*/ 452 w 647"/>
                  <a:gd name="T23" fmla="*/ 257 h 284"/>
                  <a:gd name="T24" fmla="*/ 413 w 647"/>
                  <a:gd name="T25" fmla="*/ 257 h 284"/>
                  <a:gd name="T26" fmla="*/ 358 w 647"/>
                  <a:gd name="T27" fmla="*/ 263 h 284"/>
                  <a:gd name="T28" fmla="*/ 327 w 647"/>
                  <a:gd name="T29" fmla="*/ 269 h 284"/>
                  <a:gd name="T30" fmla="*/ 316 w 647"/>
                  <a:gd name="T31" fmla="*/ 268 h 284"/>
                  <a:gd name="T32" fmla="*/ 298 w 647"/>
                  <a:gd name="T33" fmla="*/ 268 h 284"/>
                  <a:gd name="T34" fmla="*/ 249 w 647"/>
                  <a:gd name="T35" fmla="*/ 274 h 284"/>
                  <a:gd name="T36" fmla="*/ 206 w 647"/>
                  <a:gd name="T37" fmla="*/ 271 h 284"/>
                  <a:gd name="T38" fmla="*/ 166 w 647"/>
                  <a:gd name="T39" fmla="*/ 245 h 284"/>
                  <a:gd name="T40" fmla="*/ 147 w 647"/>
                  <a:gd name="T41" fmla="*/ 258 h 284"/>
                  <a:gd name="T42" fmla="*/ 132 w 647"/>
                  <a:gd name="T43" fmla="*/ 268 h 284"/>
                  <a:gd name="T44" fmla="*/ 107 w 647"/>
                  <a:gd name="T45" fmla="*/ 279 h 284"/>
                  <a:gd name="T46" fmla="*/ 90 w 647"/>
                  <a:gd name="T47" fmla="*/ 256 h 284"/>
                  <a:gd name="T48" fmla="*/ 58 w 647"/>
                  <a:gd name="T49" fmla="*/ 245 h 284"/>
                  <a:gd name="T50" fmla="*/ 55 w 647"/>
                  <a:gd name="T51" fmla="*/ 229 h 284"/>
                  <a:gd name="T52" fmla="*/ 41 w 647"/>
                  <a:gd name="T53" fmla="*/ 231 h 284"/>
                  <a:gd name="T54" fmla="*/ 27 w 647"/>
                  <a:gd name="T55" fmla="*/ 213 h 284"/>
                  <a:gd name="T56" fmla="*/ 28 w 647"/>
                  <a:gd name="T57" fmla="*/ 191 h 284"/>
                  <a:gd name="T58" fmla="*/ 15 w 647"/>
                  <a:gd name="T59" fmla="*/ 182 h 284"/>
                  <a:gd name="T60" fmla="*/ 18 w 647"/>
                  <a:gd name="T61" fmla="*/ 159 h 284"/>
                  <a:gd name="T62" fmla="*/ 2 w 647"/>
                  <a:gd name="T63" fmla="*/ 154 h 284"/>
                  <a:gd name="T64" fmla="*/ 7 w 647"/>
                  <a:gd name="T65" fmla="*/ 137 h 284"/>
                  <a:gd name="T66" fmla="*/ 13 w 647"/>
                  <a:gd name="T67" fmla="*/ 117 h 284"/>
                  <a:gd name="T68" fmla="*/ 37 w 647"/>
                  <a:gd name="T69" fmla="*/ 97 h 284"/>
                  <a:gd name="T70" fmla="*/ 46 w 647"/>
                  <a:gd name="T71" fmla="*/ 78 h 284"/>
                  <a:gd name="T72" fmla="*/ 70 w 647"/>
                  <a:gd name="T73" fmla="*/ 65 h 284"/>
                  <a:gd name="T74" fmla="*/ 47 w 647"/>
                  <a:gd name="T75" fmla="*/ 53 h 284"/>
                  <a:gd name="T76" fmla="*/ 84 w 647"/>
                  <a:gd name="T77" fmla="*/ 35 h 284"/>
                  <a:gd name="T78" fmla="*/ 111 w 647"/>
                  <a:gd name="T79" fmla="*/ 39 h 284"/>
                  <a:gd name="T80" fmla="*/ 158 w 647"/>
                  <a:gd name="T81" fmla="*/ 34 h 284"/>
                  <a:gd name="T82" fmla="*/ 191 w 647"/>
                  <a:gd name="T83" fmla="*/ 24 h 284"/>
                  <a:gd name="T84" fmla="*/ 240 w 647"/>
                  <a:gd name="T85" fmla="*/ 18 h 284"/>
                  <a:gd name="T86" fmla="*/ 273 w 647"/>
                  <a:gd name="T87" fmla="*/ 0 h 284"/>
                  <a:gd name="T88" fmla="*/ 307 w 647"/>
                  <a:gd name="T89" fmla="*/ 18 h 284"/>
                  <a:gd name="T90" fmla="*/ 331 w 647"/>
                  <a:gd name="T91" fmla="*/ 46 h 284"/>
                  <a:gd name="T92" fmla="*/ 359 w 647"/>
                  <a:gd name="T93" fmla="*/ 46 h 284"/>
                  <a:gd name="T94" fmla="*/ 392 w 647"/>
                  <a:gd name="T95" fmla="*/ 64 h 284"/>
                  <a:gd name="T96" fmla="*/ 423 w 647"/>
                  <a:gd name="T97" fmla="*/ 61 h 284"/>
                  <a:gd name="T98" fmla="*/ 496 w 647"/>
                  <a:gd name="T99" fmla="*/ 58 h 284"/>
                  <a:gd name="T100" fmla="*/ 514 w 647"/>
                  <a:gd name="T101" fmla="*/ 34 h 284"/>
                  <a:gd name="T102" fmla="*/ 559 w 647"/>
                  <a:gd name="T103" fmla="*/ 31 h 284"/>
                  <a:gd name="T104" fmla="*/ 590 w 647"/>
                  <a:gd name="T105" fmla="*/ 80 h 284"/>
                  <a:gd name="T106" fmla="*/ 617 w 647"/>
                  <a:gd name="T107" fmla="*/ 10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7" h="284">
                    <a:moveTo>
                      <a:pt x="617" y="108"/>
                    </a:moveTo>
                    <a:cubicBezTo>
                      <a:pt x="617" y="108"/>
                      <a:pt x="606" y="118"/>
                      <a:pt x="605" y="123"/>
                    </a:cubicBezTo>
                    <a:cubicBezTo>
                      <a:pt x="603" y="135"/>
                      <a:pt x="616" y="157"/>
                      <a:pt x="620" y="168"/>
                    </a:cubicBezTo>
                    <a:cubicBezTo>
                      <a:pt x="625" y="180"/>
                      <a:pt x="635" y="202"/>
                      <a:pt x="639" y="214"/>
                    </a:cubicBezTo>
                    <a:cubicBezTo>
                      <a:pt x="642" y="225"/>
                      <a:pt x="647" y="260"/>
                      <a:pt x="647" y="260"/>
                    </a:cubicBezTo>
                    <a:cubicBezTo>
                      <a:pt x="647" y="260"/>
                      <a:pt x="614" y="262"/>
                      <a:pt x="605" y="257"/>
                    </a:cubicBezTo>
                    <a:cubicBezTo>
                      <a:pt x="599" y="253"/>
                      <a:pt x="597" y="235"/>
                      <a:pt x="590" y="232"/>
                    </a:cubicBezTo>
                    <a:cubicBezTo>
                      <a:pt x="582" y="229"/>
                      <a:pt x="564" y="237"/>
                      <a:pt x="556" y="241"/>
                    </a:cubicBezTo>
                    <a:cubicBezTo>
                      <a:pt x="550" y="245"/>
                      <a:pt x="540" y="258"/>
                      <a:pt x="535" y="263"/>
                    </a:cubicBezTo>
                    <a:cubicBezTo>
                      <a:pt x="529" y="268"/>
                      <a:pt x="510" y="284"/>
                      <a:pt x="510" y="284"/>
                    </a:cubicBezTo>
                    <a:cubicBezTo>
                      <a:pt x="510" y="284"/>
                      <a:pt x="507" y="252"/>
                      <a:pt x="498" y="247"/>
                    </a:cubicBezTo>
                    <a:cubicBezTo>
                      <a:pt x="488" y="242"/>
                      <a:pt x="464" y="255"/>
                      <a:pt x="452" y="257"/>
                    </a:cubicBezTo>
                    <a:cubicBezTo>
                      <a:pt x="443" y="258"/>
                      <a:pt x="423" y="256"/>
                      <a:pt x="413" y="257"/>
                    </a:cubicBezTo>
                    <a:cubicBezTo>
                      <a:pt x="399" y="257"/>
                      <a:pt x="372" y="261"/>
                      <a:pt x="358" y="263"/>
                    </a:cubicBezTo>
                    <a:cubicBezTo>
                      <a:pt x="350" y="264"/>
                      <a:pt x="327" y="269"/>
                      <a:pt x="327" y="269"/>
                    </a:cubicBezTo>
                    <a:cubicBezTo>
                      <a:pt x="327" y="269"/>
                      <a:pt x="319" y="268"/>
                      <a:pt x="316" y="268"/>
                    </a:cubicBezTo>
                    <a:cubicBezTo>
                      <a:pt x="312" y="268"/>
                      <a:pt x="302" y="268"/>
                      <a:pt x="298" y="268"/>
                    </a:cubicBezTo>
                    <a:cubicBezTo>
                      <a:pt x="286" y="269"/>
                      <a:pt x="261" y="274"/>
                      <a:pt x="249" y="274"/>
                    </a:cubicBezTo>
                    <a:cubicBezTo>
                      <a:pt x="238" y="274"/>
                      <a:pt x="217" y="274"/>
                      <a:pt x="206" y="271"/>
                    </a:cubicBezTo>
                    <a:cubicBezTo>
                      <a:pt x="195" y="267"/>
                      <a:pt x="178" y="244"/>
                      <a:pt x="166" y="245"/>
                    </a:cubicBezTo>
                    <a:cubicBezTo>
                      <a:pt x="160" y="245"/>
                      <a:pt x="152" y="255"/>
                      <a:pt x="147" y="258"/>
                    </a:cubicBezTo>
                    <a:cubicBezTo>
                      <a:pt x="143" y="261"/>
                      <a:pt x="136" y="266"/>
                      <a:pt x="132" y="268"/>
                    </a:cubicBezTo>
                    <a:cubicBezTo>
                      <a:pt x="126" y="272"/>
                      <a:pt x="114" y="281"/>
                      <a:pt x="107" y="279"/>
                    </a:cubicBezTo>
                    <a:cubicBezTo>
                      <a:pt x="100" y="277"/>
                      <a:pt x="96" y="260"/>
                      <a:pt x="90" y="256"/>
                    </a:cubicBezTo>
                    <a:cubicBezTo>
                      <a:pt x="84" y="251"/>
                      <a:pt x="64" y="252"/>
                      <a:pt x="58" y="245"/>
                    </a:cubicBezTo>
                    <a:cubicBezTo>
                      <a:pt x="56" y="242"/>
                      <a:pt x="59" y="231"/>
                      <a:pt x="55" y="229"/>
                    </a:cubicBezTo>
                    <a:cubicBezTo>
                      <a:pt x="52" y="227"/>
                      <a:pt x="44" y="233"/>
                      <a:pt x="41" y="231"/>
                    </a:cubicBezTo>
                    <a:cubicBezTo>
                      <a:pt x="35" y="229"/>
                      <a:pt x="28" y="218"/>
                      <a:pt x="27" y="213"/>
                    </a:cubicBezTo>
                    <a:cubicBezTo>
                      <a:pt x="25" y="208"/>
                      <a:pt x="30" y="196"/>
                      <a:pt x="28" y="191"/>
                    </a:cubicBezTo>
                    <a:cubicBezTo>
                      <a:pt x="26" y="187"/>
                      <a:pt x="16" y="185"/>
                      <a:pt x="15" y="182"/>
                    </a:cubicBezTo>
                    <a:cubicBezTo>
                      <a:pt x="12" y="176"/>
                      <a:pt x="21" y="164"/>
                      <a:pt x="18" y="159"/>
                    </a:cubicBezTo>
                    <a:cubicBezTo>
                      <a:pt x="16" y="155"/>
                      <a:pt x="4" y="157"/>
                      <a:pt x="2" y="154"/>
                    </a:cubicBezTo>
                    <a:cubicBezTo>
                      <a:pt x="0" y="150"/>
                      <a:pt x="6" y="141"/>
                      <a:pt x="7" y="137"/>
                    </a:cubicBezTo>
                    <a:cubicBezTo>
                      <a:pt x="8" y="132"/>
                      <a:pt x="10" y="121"/>
                      <a:pt x="13" y="117"/>
                    </a:cubicBezTo>
                    <a:cubicBezTo>
                      <a:pt x="17" y="111"/>
                      <a:pt x="32" y="103"/>
                      <a:pt x="37" y="97"/>
                    </a:cubicBezTo>
                    <a:cubicBezTo>
                      <a:pt x="40" y="92"/>
                      <a:pt x="42" y="82"/>
                      <a:pt x="46" y="78"/>
                    </a:cubicBezTo>
                    <a:cubicBezTo>
                      <a:pt x="50" y="73"/>
                      <a:pt x="70" y="71"/>
                      <a:pt x="70" y="65"/>
                    </a:cubicBezTo>
                    <a:cubicBezTo>
                      <a:pt x="70" y="58"/>
                      <a:pt x="47" y="59"/>
                      <a:pt x="47" y="53"/>
                    </a:cubicBezTo>
                    <a:cubicBezTo>
                      <a:pt x="47" y="43"/>
                      <a:pt x="74" y="37"/>
                      <a:pt x="84" y="35"/>
                    </a:cubicBezTo>
                    <a:cubicBezTo>
                      <a:pt x="91" y="34"/>
                      <a:pt x="104" y="39"/>
                      <a:pt x="111" y="39"/>
                    </a:cubicBezTo>
                    <a:cubicBezTo>
                      <a:pt x="123" y="39"/>
                      <a:pt x="146" y="37"/>
                      <a:pt x="158" y="34"/>
                    </a:cubicBezTo>
                    <a:cubicBezTo>
                      <a:pt x="166" y="33"/>
                      <a:pt x="183" y="26"/>
                      <a:pt x="191" y="24"/>
                    </a:cubicBezTo>
                    <a:cubicBezTo>
                      <a:pt x="203" y="22"/>
                      <a:pt x="228" y="22"/>
                      <a:pt x="240" y="18"/>
                    </a:cubicBezTo>
                    <a:cubicBezTo>
                      <a:pt x="249" y="15"/>
                      <a:pt x="264" y="0"/>
                      <a:pt x="273" y="0"/>
                    </a:cubicBezTo>
                    <a:cubicBezTo>
                      <a:pt x="283" y="0"/>
                      <a:pt x="300" y="12"/>
                      <a:pt x="307" y="18"/>
                    </a:cubicBezTo>
                    <a:cubicBezTo>
                      <a:pt x="314" y="24"/>
                      <a:pt x="323" y="42"/>
                      <a:pt x="331" y="46"/>
                    </a:cubicBezTo>
                    <a:cubicBezTo>
                      <a:pt x="338" y="48"/>
                      <a:pt x="352" y="44"/>
                      <a:pt x="359" y="46"/>
                    </a:cubicBezTo>
                    <a:cubicBezTo>
                      <a:pt x="368" y="48"/>
                      <a:pt x="383" y="62"/>
                      <a:pt x="392" y="64"/>
                    </a:cubicBezTo>
                    <a:cubicBezTo>
                      <a:pt x="400" y="65"/>
                      <a:pt x="415" y="61"/>
                      <a:pt x="423" y="61"/>
                    </a:cubicBezTo>
                    <a:cubicBezTo>
                      <a:pt x="441" y="60"/>
                      <a:pt x="480" y="66"/>
                      <a:pt x="496" y="58"/>
                    </a:cubicBezTo>
                    <a:cubicBezTo>
                      <a:pt x="503" y="54"/>
                      <a:pt x="514" y="34"/>
                      <a:pt x="514" y="34"/>
                    </a:cubicBezTo>
                    <a:cubicBezTo>
                      <a:pt x="559" y="31"/>
                      <a:pt x="559" y="31"/>
                      <a:pt x="559" y="31"/>
                    </a:cubicBezTo>
                    <a:cubicBezTo>
                      <a:pt x="559" y="31"/>
                      <a:pt x="581" y="69"/>
                      <a:pt x="590" y="80"/>
                    </a:cubicBezTo>
                    <a:cubicBezTo>
                      <a:pt x="596" y="88"/>
                      <a:pt x="617" y="108"/>
                      <a:pt x="617" y="10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121">
                <a:extLst>
                  <a:ext uri="{FF2B5EF4-FFF2-40B4-BE49-F238E27FC236}">
                    <a16:creationId xmlns:a16="http://schemas.microsoft.com/office/drawing/2014/main" id="{52993B4D-65FE-D102-E51B-89F8383032BC}"/>
                  </a:ext>
                </a:extLst>
              </p:cNvPr>
              <p:cNvSpPr>
                <a:spLocks/>
              </p:cNvSpPr>
              <p:nvPr/>
            </p:nvSpPr>
            <p:spPr bwMode="auto">
              <a:xfrm>
                <a:off x="5092700" y="3078163"/>
                <a:ext cx="141288" cy="146050"/>
              </a:xfrm>
              <a:custGeom>
                <a:avLst/>
                <a:gdLst>
                  <a:gd name="T0" fmla="*/ 73 w 206"/>
                  <a:gd name="T1" fmla="*/ 207 h 211"/>
                  <a:gd name="T2" fmla="*/ 25 w 206"/>
                  <a:gd name="T3" fmla="*/ 201 h 211"/>
                  <a:gd name="T4" fmla="*/ 0 w 206"/>
                  <a:gd name="T5" fmla="*/ 180 h 211"/>
                  <a:gd name="T6" fmla="*/ 0 w 206"/>
                  <a:gd name="T7" fmla="*/ 180 h 211"/>
                  <a:gd name="T8" fmla="*/ 34 w 206"/>
                  <a:gd name="T9" fmla="*/ 162 h 211"/>
                  <a:gd name="T10" fmla="*/ 52 w 206"/>
                  <a:gd name="T11" fmla="*/ 122 h 211"/>
                  <a:gd name="T12" fmla="*/ 21 w 206"/>
                  <a:gd name="T13" fmla="*/ 101 h 211"/>
                  <a:gd name="T14" fmla="*/ 12 w 206"/>
                  <a:gd name="T15" fmla="*/ 61 h 211"/>
                  <a:gd name="T16" fmla="*/ 22 w 206"/>
                  <a:gd name="T17" fmla="*/ 27 h 211"/>
                  <a:gd name="T18" fmla="*/ 53 w 206"/>
                  <a:gd name="T19" fmla="*/ 21 h 211"/>
                  <a:gd name="T20" fmla="*/ 108 w 206"/>
                  <a:gd name="T21" fmla="*/ 15 h 211"/>
                  <a:gd name="T22" fmla="*/ 147 w 206"/>
                  <a:gd name="T23" fmla="*/ 15 h 211"/>
                  <a:gd name="T24" fmla="*/ 193 w 206"/>
                  <a:gd name="T25" fmla="*/ 5 h 211"/>
                  <a:gd name="T26" fmla="*/ 205 w 206"/>
                  <a:gd name="T27" fmla="*/ 42 h 211"/>
                  <a:gd name="T28" fmla="*/ 205 w 206"/>
                  <a:gd name="T29" fmla="*/ 89 h 211"/>
                  <a:gd name="T30" fmla="*/ 198 w 206"/>
                  <a:gd name="T31" fmla="*/ 122 h 211"/>
                  <a:gd name="T32" fmla="*/ 153 w 206"/>
                  <a:gd name="T33" fmla="*/ 153 h 211"/>
                  <a:gd name="T34" fmla="*/ 116 w 206"/>
                  <a:gd name="T35" fmla="*/ 174 h 211"/>
                  <a:gd name="T36" fmla="*/ 116 w 206"/>
                  <a:gd name="T37" fmla="*/ 174 h 211"/>
                  <a:gd name="T38" fmla="*/ 73 w 206"/>
                  <a:gd name="T39" fmla="*/ 20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 h="211">
                    <a:moveTo>
                      <a:pt x="73" y="207"/>
                    </a:moveTo>
                    <a:cubicBezTo>
                      <a:pt x="61" y="211"/>
                      <a:pt x="36" y="206"/>
                      <a:pt x="25" y="201"/>
                    </a:cubicBezTo>
                    <a:cubicBezTo>
                      <a:pt x="17" y="198"/>
                      <a:pt x="0" y="180"/>
                      <a:pt x="0" y="180"/>
                    </a:cubicBezTo>
                    <a:cubicBezTo>
                      <a:pt x="0" y="180"/>
                      <a:pt x="0" y="180"/>
                      <a:pt x="0" y="180"/>
                    </a:cubicBezTo>
                    <a:cubicBezTo>
                      <a:pt x="0" y="180"/>
                      <a:pt x="27" y="169"/>
                      <a:pt x="34" y="162"/>
                    </a:cubicBezTo>
                    <a:cubicBezTo>
                      <a:pt x="41" y="154"/>
                      <a:pt x="55" y="133"/>
                      <a:pt x="52" y="122"/>
                    </a:cubicBezTo>
                    <a:cubicBezTo>
                      <a:pt x="50" y="113"/>
                      <a:pt x="21" y="101"/>
                      <a:pt x="21" y="101"/>
                    </a:cubicBezTo>
                    <a:cubicBezTo>
                      <a:pt x="21" y="101"/>
                      <a:pt x="12" y="71"/>
                      <a:pt x="12" y="61"/>
                    </a:cubicBezTo>
                    <a:cubicBezTo>
                      <a:pt x="13" y="52"/>
                      <a:pt x="22" y="27"/>
                      <a:pt x="22" y="27"/>
                    </a:cubicBezTo>
                    <a:cubicBezTo>
                      <a:pt x="22" y="27"/>
                      <a:pt x="45" y="22"/>
                      <a:pt x="53" y="21"/>
                    </a:cubicBezTo>
                    <a:cubicBezTo>
                      <a:pt x="67" y="19"/>
                      <a:pt x="94" y="15"/>
                      <a:pt x="108" y="15"/>
                    </a:cubicBezTo>
                    <a:cubicBezTo>
                      <a:pt x="118" y="14"/>
                      <a:pt x="138" y="16"/>
                      <a:pt x="147" y="15"/>
                    </a:cubicBezTo>
                    <a:cubicBezTo>
                      <a:pt x="159" y="13"/>
                      <a:pt x="183" y="0"/>
                      <a:pt x="193" y="5"/>
                    </a:cubicBezTo>
                    <a:cubicBezTo>
                      <a:pt x="202" y="10"/>
                      <a:pt x="205" y="42"/>
                      <a:pt x="205" y="42"/>
                    </a:cubicBezTo>
                    <a:cubicBezTo>
                      <a:pt x="205" y="42"/>
                      <a:pt x="206" y="77"/>
                      <a:pt x="205" y="89"/>
                    </a:cubicBezTo>
                    <a:cubicBezTo>
                      <a:pt x="204" y="97"/>
                      <a:pt x="203" y="115"/>
                      <a:pt x="198" y="122"/>
                    </a:cubicBezTo>
                    <a:cubicBezTo>
                      <a:pt x="191" y="134"/>
                      <a:pt x="164" y="145"/>
                      <a:pt x="153" y="153"/>
                    </a:cubicBezTo>
                    <a:cubicBezTo>
                      <a:pt x="144" y="158"/>
                      <a:pt x="116" y="174"/>
                      <a:pt x="116" y="174"/>
                    </a:cubicBezTo>
                    <a:cubicBezTo>
                      <a:pt x="116" y="174"/>
                      <a:pt x="116" y="174"/>
                      <a:pt x="116" y="174"/>
                    </a:cubicBezTo>
                    <a:cubicBezTo>
                      <a:pt x="116" y="174"/>
                      <a:pt x="86" y="204"/>
                      <a:pt x="73" y="20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122">
                <a:extLst>
                  <a:ext uri="{FF2B5EF4-FFF2-40B4-BE49-F238E27FC236}">
                    <a16:creationId xmlns:a16="http://schemas.microsoft.com/office/drawing/2014/main" id="{E57B5720-C5ED-6654-A941-157F5CB8B2AB}"/>
                  </a:ext>
                </a:extLst>
              </p:cNvPr>
              <p:cNvSpPr>
                <a:spLocks/>
              </p:cNvSpPr>
              <p:nvPr/>
            </p:nvSpPr>
            <p:spPr bwMode="auto">
              <a:xfrm>
                <a:off x="5160963" y="2827338"/>
                <a:ext cx="149225" cy="107950"/>
              </a:xfrm>
              <a:custGeom>
                <a:avLst/>
                <a:gdLst>
                  <a:gd name="T0" fmla="*/ 181 w 216"/>
                  <a:gd name="T1" fmla="*/ 52 h 158"/>
                  <a:gd name="T2" fmla="*/ 216 w 216"/>
                  <a:gd name="T3" fmla="*/ 93 h 158"/>
                  <a:gd name="T4" fmla="*/ 193 w 216"/>
                  <a:gd name="T5" fmla="*/ 137 h 158"/>
                  <a:gd name="T6" fmla="*/ 155 w 216"/>
                  <a:gd name="T7" fmla="*/ 155 h 158"/>
                  <a:gd name="T8" fmla="*/ 110 w 216"/>
                  <a:gd name="T9" fmla="*/ 158 h 158"/>
                  <a:gd name="T10" fmla="*/ 102 w 216"/>
                  <a:gd name="T11" fmla="*/ 123 h 158"/>
                  <a:gd name="T12" fmla="*/ 84 w 216"/>
                  <a:gd name="T13" fmla="*/ 92 h 158"/>
                  <a:gd name="T14" fmla="*/ 35 w 216"/>
                  <a:gd name="T15" fmla="*/ 77 h 158"/>
                  <a:gd name="T16" fmla="*/ 0 w 216"/>
                  <a:gd name="T17" fmla="*/ 44 h 158"/>
                  <a:gd name="T18" fmla="*/ 76 w 216"/>
                  <a:gd name="T19" fmla="*/ 0 h 158"/>
                  <a:gd name="T20" fmla="*/ 120 w 216"/>
                  <a:gd name="T21" fmla="*/ 23 h 158"/>
                  <a:gd name="T22" fmla="*/ 149 w 216"/>
                  <a:gd name="T23" fmla="*/ 23 h 158"/>
                  <a:gd name="T24" fmla="*/ 181 w 216"/>
                  <a:gd name="T25" fmla="*/ 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158">
                    <a:moveTo>
                      <a:pt x="181" y="52"/>
                    </a:moveTo>
                    <a:cubicBezTo>
                      <a:pt x="190" y="62"/>
                      <a:pt x="216" y="93"/>
                      <a:pt x="216" y="93"/>
                    </a:cubicBezTo>
                    <a:cubicBezTo>
                      <a:pt x="216" y="93"/>
                      <a:pt x="201" y="128"/>
                      <a:pt x="193" y="137"/>
                    </a:cubicBezTo>
                    <a:cubicBezTo>
                      <a:pt x="185" y="144"/>
                      <a:pt x="155" y="155"/>
                      <a:pt x="155" y="155"/>
                    </a:cubicBezTo>
                    <a:cubicBezTo>
                      <a:pt x="110" y="158"/>
                      <a:pt x="110" y="158"/>
                      <a:pt x="110" y="158"/>
                    </a:cubicBezTo>
                    <a:cubicBezTo>
                      <a:pt x="110" y="158"/>
                      <a:pt x="106" y="131"/>
                      <a:pt x="102" y="123"/>
                    </a:cubicBezTo>
                    <a:cubicBezTo>
                      <a:pt x="99" y="115"/>
                      <a:pt x="91" y="98"/>
                      <a:pt x="84" y="92"/>
                    </a:cubicBezTo>
                    <a:cubicBezTo>
                      <a:pt x="74" y="85"/>
                      <a:pt x="46" y="84"/>
                      <a:pt x="35" y="77"/>
                    </a:cubicBezTo>
                    <a:cubicBezTo>
                      <a:pt x="25" y="71"/>
                      <a:pt x="0" y="44"/>
                      <a:pt x="0" y="44"/>
                    </a:cubicBezTo>
                    <a:cubicBezTo>
                      <a:pt x="0" y="44"/>
                      <a:pt x="54" y="0"/>
                      <a:pt x="76" y="0"/>
                    </a:cubicBezTo>
                    <a:cubicBezTo>
                      <a:pt x="88" y="0"/>
                      <a:pt x="108" y="20"/>
                      <a:pt x="120" y="23"/>
                    </a:cubicBezTo>
                    <a:cubicBezTo>
                      <a:pt x="127" y="25"/>
                      <a:pt x="142" y="21"/>
                      <a:pt x="149" y="23"/>
                    </a:cubicBezTo>
                    <a:cubicBezTo>
                      <a:pt x="159" y="27"/>
                      <a:pt x="173" y="45"/>
                      <a:pt x="181" y="5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123">
                <a:extLst>
                  <a:ext uri="{FF2B5EF4-FFF2-40B4-BE49-F238E27FC236}">
                    <a16:creationId xmlns:a16="http://schemas.microsoft.com/office/drawing/2014/main" id="{32C4FCF1-2A83-CDBB-6516-0C59FE115761}"/>
                  </a:ext>
                </a:extLst>
              </p:cNvPr>
              <p:cNvSpPr>
                <a:spLocks/>
              </p:cNvSpPr>
              <p:nvPr/>
            </p:nvSpPr>
            <p:spPr bwMode="auto">
              <a:xfrm>
                <a:off x="5092700" y="3148013"/>
                <a:ext cx="38100" cy="55563"/>
              </a:xfrm>
              <a:custGeom>
                <a:avLst/>
                <a:gdLst>
                  <a:gd name="T0" fmla="*/ 0 w 55"/>
                  <a:gd name="T1" fmla="*/ 79 h 79"/>
                  <a:gd name="T2" fmla="*/ 21 w 55"/>
                  <a:gd name="T3" fmla="*/ 0 h 79"/>
                  <a:gd name="T4" fmla="*/ 52 w 55"/>
                  <a:gd name="T5" fmla="*/ 21 h 79"/>
                  <a:gd name="T6" fmla="*/ 34 w 55"/>
                  <a:gd name="T7" fmla="*/ 61 h 79"/>
                  <a:gd name="T8" fmla="*/ 0 w 55"/>
                  <a:gd name="T9" fmla="*/ 79 h 79"/>
                </a:gdLst>
                <a:ahLst/>
                <a:cxnLst>
                  <a:cxn ang="0">
                    <a:pos x="T0" y="T1"/>
                  </a:cxn>
                  <a:cxn ang="0">
                    <a:pos x="T2" y="T3"/>
                  </a:cxn>
                  <a:cxn ang="0">
                    <a:pos x="T4" y="T5"/>
                  </a:cxn>
                  <a:cxn ang="0">
                    <a:pos x="T6" y="T7"/>
                  </a:cxn>
                  <a:cxn ang="0">
                    <a:pos x="T8" y="T9"/>
                  </a:cxn>
                </a:cxnLst>
                <a:rect l="0" t="0" r="r" b="b"/>
                <a:pathLst>
                  <a:path w="55" h="79">
                    <a:moveTo>
                      <a:pt x="0" y="79"/>
                    </a:moveTo>
                    <a:cubicBezTo>
                      <a:pt x="21" y="0"/>
                      <a:pt x="21" y="0"/>
                      <a:pt x="21" y="0"/>
                    </a:cubicBezTo>
                    <a:cubicBezTo>
                      <a:pt x="21" y="0"/>
                      <a:pt x="50" y="12"/>
                      <a:pt x="52" y="21"/>
                    </a:cubicBezTo>
                    <a:cubicBezTo>
                      <a:pt x="55" y="32"/>
                      <a:pt x="41" y="53"/>
                      <a:pt x="34" y="61"/>
                    </a:cubicBezTo>
                    <a:cubicBezTo>
                      <a:pt x="27" y="68"/>
                      <a:pt x="0" y="79"/>
                      <a:pt x="0" y="7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124">
                <a:extLst>
                  <a:ext uri="{FF2B5EF4-FFF2-40B4-BE49-F238E27FC236}">
                    <a16:creationId xmlns:a16="http://schemas.microsoft.com/office/drawing/2014/main" id="{2546120A-ED09-DAC7-27C8-EA3D8E1F934A}"/>
                  </a:ext>
                </a:extLst>
              </p:cNvPr>
              <p:cNvSpPr>
                <a:spLocks/>
              </p:cNvSpPr>
              <p:nvPr/>
            </p:nvSpPr>
            <p:spPr bwMode="auto">
              <a:xfrm>
                <a:off x="5087938" y="3198813"/>
                <a:ext cx="98425" cy="122238"/>
              </a:xfrm>
              <a:custGeom>
                <a:avLst/>
                <a:gdLst>
                  <a:gd name="T0" fmla="*/ 6 w 143"/>
                  <a:gd name="T1" fmla="*/ 6 h 177"/>
                  <a:gd name="T2" fmla="*/ 31 w 143"/>
                  <a:gd name="T3" fmla="*/ 27 h 177"/>
                  <a:gd name="T4" fmla="*/ 79 w 143"/>
                  <a:gd name="T5" fmla="*/ 33 h 177"/>
                  <a:gd name="T6" fmla="*/ 122 w 143"/>
                  <a:gd name="T7" fmla="*/ 0 h 177"/>
                  <a:gd name="T8" fmla="*/ 143 w 143"/>
                  <a:gd name="T9" fmla="*/ 36 h 177"/>
                  <a:gd name="T10" fmla="*/ 104 w 143"/>
                  <a:gd name="T11" fmla="*/ 70 h 177"/>
                  <a:gd name="T12" fmla="*/ 104 w 143"/>
                  <a:gd name="T13" fmla="*/ 119 h 177"/>
                  <a:gd name="T14" fmla="*/ 73 w 143"/>
                  <a:gd name="T15" fmla="*/ 143 h 177"/>
                  <a:gd name="T16" fmla="*/ 43 w 143"/>
                  <a:gd name="T17" fmla="*/ 173 h 177"/>
                  <a:gd name="T18" fmla="*/ 0 w 143"/>
                  <a:gd name="T19" fmla="*/ 173 h 177"/>
                  <a:gd name="T20" fmla="*/ 0 w 143"/>
                  <a:gd name="T21" fmla="*/ 131 h 177"/>
                  <a:gd name="T22" fmla="*/ 0 w 143"/>
                  <a:gd name="T23" fmla="*/ 130 h 177"/>
                  <a:gd name="T24" fmla="*/ 0 w 143"/>
                  <a:gd name="T25" fmla="*/ 130 h 177"/>
                  <a:gd name="T26" fmla="*/ 0 w 143"/>
                  <a:gd name="T27" fmla="*/ 129 h 177"/>
                  <a:gd name="T28" fmla="*/ 5 w 143"/>
                  <a:gd name="T29" fmla="*/ 88 h 177"/>
                  <a:gd name="T30" fmla="*/ 5 w 143"/>
                  <a:gd name="T31" fmla="*/ 87 h 177"/>
                  <a:gd name="T32" fmla="*/ 5 w 143"/>
                  <a:gd name="T33" fmla="*/ 87 h 177"/>
                  <a:gd name="T34" fmla="*/ 6 w 143"/>
                  <a:gd name="T35" fmla="*/ 79 h 177"/>
                  <a:gd name="T36" fmla="*/ 6 w 143"/>
                  <a:gd name="T37" fmla="*/ 9 h 177"/>
                  <a:gd name="T38" fmla="*/ 6 w 143"/>
                  <a:gd name="T39" fmla="*/ 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177">
                    <a:moveTo>
                      <a:pt x="6" y="6"/>
                    </a:moveTo>
                    <a:cubicBezTo>
                      <a:pt x="6" y="6"/>
                      <a:pt x="23" y="24"/>
                      <a:pt x="31" y="27"/>
                    </a:cubicBezTo>
                    <a:cubicBezTo>
                      <a:pt x="42" y="32"/>
                      <a:pt x="67" y="37"/>
                      <a:pt x="79" y="33"/>
                    </a:cubicBezTo>
                    <a:cubicBezTo>
                      <a:pt x="92" y="30"/>
                      <a:pt x="122" y="0"/>
                      <a:pt x="122" y="0"/>
                    </a:cubicBezTo>
                    <a:cubicBezTo>
                      <a:pt x="143" y="36"/>
                      <a:pt x="143" y="36"/>
                      <a:pt x="143" y="36"/>
                    </a:cubicBezTo>
                    <a:cubicBezTo>
                      <a:pt x="143" y="36"/>
                      <a:pt x="109" y="58"/>
                      <a:pt x="104" y="70"/>
                    </a:cubicBezTo>
                    <a:cubicBezTo>
                      <a:pt x="99" y="81"/>
                      <a:pt x="109" y="108"/>
                      <a:pt x="104" y="119"/>
                    </a:cubicBezTo>
                    <a:cubicBezTo>
                      <a:pt x="100" y="127"/>
                      <a:pt x="81" y="136"/>
                      <a:pt x="73" y="143"/>
                    </a:cubicBezTo>
                    <a:cubicBezTo>
                      <a:pt x="65" y="150"/>
                      <a:pt x="53" y="169"/>
                      <a:pt x="43" y="173"/>
                    </a:cubicBezTo>
                    <a:cubicBezTo>
                      <a:pt x="33" y="177"/>
                      <a:pt x="0" y="173"/>
                      <a:pt x="0" y="173"/>
                    </a:cubicBezTo>
                    <a:cubicBezTo>
                      <a:pt x="0" y="131"/>
                      <a:pt x="0" y="131"/>
                      <a:pt x="0" y="131"/>
                    </a:cubicBezTo>
                    <a:cubicBezTo>
                      <a:pt x="0" y="131"/>
                      <a:pt x="0" y="131"/>
                      <a:pt x="0" y="130"/>
                    </a:cubicBezTo>
                    <a:cubicBezTo>
                      <a:pt x="0" y="130"/>
                      <a:pt x="0" y="130"/>
                      <a:pt x="0" y="130"/>
                    </a:cubicBezTo>
                    <a:cubicBezTo>
                      <a:pt x="0" y="129"/>
                      <a:pt x="0" y="129"/>
                      <a:pt x="0" y="129"/>
                    </a:cubicBezTo>
                    <a:cubicBezTo>
                      <a:pt x="1" y="121"/>
                      <a:pt x="5" y="97"/>
                      <a:pt x="5" y="88"/>
                    </a:cubicBezTo>
                    <a:cubicBezTo>
                      <a:pt x="5" y="88"/>
                      <a:pt x="5" y="87"/>
                      <a:pt x="5" y="87"/>
                    </a:cubicBezTo>
                    <a:cubicBezTo>
                      <a:pt x="5" y="87"/>
                      <a:pt x="5" y="87"/>
                      <a:pt x="5" y="87"/>
                    </a:cubicBezTo>
                    <a:cubicBezTo>
                      <a:pt x="6" y="84"/>
                      <a:pt x="6" y="81"/>
                      <a:pt x="6" y="79"/>
                    </a:cubicBezTo>
                    <a:cubicBezTo>
                      <a:pt x="7" y="63"/>
                      <a:pt x="6" y="21"/>
                      <a:pt x="6" y="9"/>
                    </a:cubicBezTo>
                    <a:cubicBezTo>
                      <a:pt x="6" y="7"/>
                      <a:pt x="6" y="6"/>
                      <a:pt x="6" y="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125">
                <a:extLst>
                  <a:ext uri="{FF2B5EF4-FFF2-40B4-BE49-F238E27FC236}">
                    <a16:creationId xmlns:a16="http://schemas.microsoft.com/office/drawing/2014/main" id="{FE865C1F-208E-1EFC-93D1-D8CE6C976781}"/>
                  </a:ext>
                </a:extLst>
              </p:cNvPr>
              <p:cNvSpPr>
                <a:spLocks/>
              </p:cNvSpPr>
              <p:nvPr/>
            </p:nvSpPr>
            <p:spPr bwMode="auto">
              <a:xfrm>
                <a:off x="5091113" y="3205163"/>
                <a:ext cx="1588" cy="53975"/>
              </a:xfrm>
              <a:custGeom>
                <a:avLst/>
                <a:gdLst>
                  <a:gd name="T0" fmla="*/ 1 w 2"/>
                  <a:gd name="T1" fmla="*/ 0 h 78"/>
                  <a:gd name="T2" fmla="*/ 1 w 2"/>
                  <a:gd name="T3" fmla="*/ 70 h 78"/>
                  <a:gd name="T4" fmla="*/ 0 w 2"/>
                  <a:gd name="T5" fmla="*/ 78 h 78"/>
                  <a:gd name="T6" fmla="*/ 1 w 2"/>
                  <a:gd name="T7" fmla="*/ 0 h 78"/>
                </a:gdLst>
                <a:ahLst/>
                <a:cxnLst>
                  <a:cxn ang="0">
                    <a:pos x="T0" y="T1"/>
                  </a:cxn>
                  <a:cxn ang="0">
                    <a:pos x="T2" y="T3"/>
                  </a:cxn>
                  <a:cxn ang="0">
                    <a:pos x="T4" y="T5"/>
                  </a:cxn>
                  <a:cxn ang="0">
                    <a:pos x="T6" y="T7"/>
                  </a:cxn>
                </a:cxnLst>
                <a:rect l="0" t="0" r="r" b="b"/>
                <a:pathLst>
                  <a:path w="2" h="78">
                    <a:moveTo>
                      <a:pt x="1" y="0"/>
                    </a:moveTo>
                    <a:cubicBezTo>
                      <a:pt x="1" y="12"/>
                      <a:pt x="2" y="54"/>
                      <a:pt x="1" y="70"/>
                    </a:cubicBezTo>
                    <a:cubicBezTo>
                      <a:pt x="1" y="72"/>
                      <a:pt x="1" y="75"/>
                      <a:pt x="0" y="78"/>
                    </a:cubicBezTo>
                    <a:cubicBezTo>
                      <a:pt x="2" y="59"/>
                      <a:pt x="1" y="13"/>
                      <a:pt x="1"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126">
                <a:extLst>
                  <a:ext uri="{FF2B5EF4-FFF2-40B4-BE49-F238E27FC236}">
                    <a16:creationId xmlns:a16="http://schemas.microsoft.com/office/drawing/2014/main" id="{E34ED339-BB83-5E5F-876A-FF1B822453D6}"/>
                  </a:ext>
                </a:extLst>
              </p:cNvPr>
              <p:cNvSpPr>
                <a:spLocks/>
              </p:cNvSpPr>
              <p:nvPr/>
            </p:nvSpPr>
            <p:spPr bwMode="auto">
              <a:xfrm>
                <a:off x="5065713" y="3203576"/>
                <a:ext cx="26988" cy="85725"/>
              </a:xfrm>
              <a:custGeom>
                <a:avLst/>
                <a:gdLst>
                  <a:gd name="T0" fmla="*/ 40 w 41"/>
                  <a:gd name="T1" fmla="*/ 0 h 125"/>
                  <a:gd name="T2" fmla="*/ 40 w 41"/>
                  <a:gd name="T3" fmla="*/ 3 h 125"/>
                  <a:gd name="T4" fmla="*/ 39 w 41"/>
                  <a:gd name="T5" fmla="*/ 81 h 125"/>
                  <a:gd name="T6" fmla="*/ 39 w 41"/>
                  <a:gd name="T7" fmla="*/ 81 h 125"/>
                  <a:gd name="T8" fmla="*/ 34 w 41"/>
                  <a:gd name="T9" fmla="*/ 123 h 125"/>
                  <a:gd name="T10" fmla="*/ 34 w 41"/>
                  <a:gd name="T11" fmla="*/ 124 h 125"/>
                  <a:gd name="T12" fmla="*/ 34 w 41"/>
                  <a:gd name="T13" fmla="*/ 124 h 125"/>
                  <a:gd name="T14" fmla="*/ 34 w 41"/>
                  <a:gd name="T15" fmla="*/ 125 h 125"/>
                  <a:gd name="T16" fmla="*/ 0 w 41"/>
                  <a:gd name="T17" fmla="*/ 73 h 125"/>
                  <a:gd name="T18" fmla="*/ 40 w 41"/>
                  <a:gd name="T1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25">
                    <a:moveTo>
                      <a:pt x="40" y="0"/>
                    </a:moveTo>
                    <a:cubicBezTo>
                      <a:pt x="40" y="0"/>
                      <a:pt x="40" y="1"/>
                      <a:pt x="40" y="3"/>
                    </a:cubicBezTo>
                    <a:cubicBezTo>
                      <a:pt x="40" y="16"/>
                      <a:pt x="41" y="62"/>
                      <a:pt x="39" y="81"/>
                    </a:cubicBezTo>
                    <a:cubicBezTo>
                      <a:pt x="39" y="81"/>
                      <a:pt x="39" y="81"/>
                      <a:pt x="39" y="81"/>
                    </a:cubicBezTo>
                    <a:cubicBezTo>
                      <a:pt x="38" y="94"/>
                      <a:pt x="35" y="116"/>
                      <a:pt x="34" y="123"/>
                    </a:cubicBezTo>
                    <a:cubicBezTo>
                      <a:pt x="34" y="123"/>
                      <a:pt x="34" y="123"/>
                      <a:pt x="34" y="124"/>
                    </a:cubicBezTo>
                    <a:cubicBezTo>
                      <a:pt x="34" y="124"/>
                      <a:pt x="34" y="124"/>
                      <a:pt x="34" y="124"/>
                    </a:cubicBezTo>
                    <a:cubicBezTo>
                      <a:pt x="34" y="125"/>
                      <a:pt x="34" y="125"/>
                      <a:pt x="34" y="125"/>
                    </a:cubicBezTo>
                    <a:cubicBezTo>
                      <a:pt x="34" y="125"/>
                      <a:pt x="1" y="88"/>
                      <a:pt x="0" y="73"/>
                    </a:cubicBezTo>
                    <a:cubicBezTo>
                      <a:pt x="0" y="53"/>
                      <a:pt x="39" y="2"/>
                      <a:pt x="4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127">
                <a:extLst>
                  <a:ext uri="{FF2B5EF4-FFF2-40B4-BE49-F238E27FC236}">
                    <a16:creationId xmlns:a16="http://schemas.microsoft.com/office/drawing/2014/main" id="{EE46370D-6EA5-8CEC-E587-4C325D743A3D}"/>
                  </a:ext>
                </a:extLst>
              </p:cNvPr>
              <p:cNvSpPr>
                <a:spLocks/>
              </p:cNvSpPr>
              <p:nvPr/>
            </p:nvSpPr>
            <p:spPr bwMode="auto">
              <a:xfrm>
                <a:off x="4972050" y="1566863"/>
                <a:ext cx="141288" cy="60325"/>
              </a:xfrm>
              <a:custGeom>
                <a:avLst/>
                <a:gdLst>
                  <a:gd name="T0" fmla="*/ 199 w 205"/>
                  <a:gd name="T1" fmla="*/ 19 h 87"/>
                  <a:gd name="T2" fmla="*/ 152 w 205"/>
                  <a:gd name="T3" fmla="*/ 66 h 87"/>
                  <a:gd name="T4" fmla="*/ 95 w 205"/>
                  <a:gd name="T5" fmla="*/ 86 h 87"/>
                  <a:gd name="T6" fmla="*/ 18 w 205"/>
                  <a:gd name="T7" fmla="*/ 66 h 87"/>
                  <a:gd name="T8" fmla="*/ 8 w 205"/>
                  <a:gd name="T9" fmla="*/ 14 h 87"/>
                  <a:gd name="T10" fmla="*/ 70 w 205"/>
                  <a:gd name="T11" fmla="*/ 9 h 87"/>
                  <a:gd name="T12" fmla="*/ 116 w 205"/>
                  <a:gd name="T13" fmla="*/ 19 h 87"/>
                  <a:gd name="T14" fmla="*/ 199 w 205"/>
                  <a:gd name="T15" fmla="*/ 19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87">
                    <a:moveTo>
                      <a:pt x="199" y="19"/>
                    </a:moveTo>
                    <a:cubicBezTo>
                      <a:pt x="205" y="34"/>
                      <a:pt x="166" y="57"/>
                      <a:pt x="152" y="66"/>
                    </a:cubicBezTo>
                    <a:cubicBezTo>
                      <a:pt x="139" y="74"/>
                      <a:pt x="110" y="86"/>
                      <a:pt x="95" y="86"/>
                    </a:cubicBezTo>
                    <a:cubicBezTo>
                      <a:pt x="75" y="87"/>
                      <a:pt x="32" y="80"/>
                      <a:pt x="18" y="66"/>
                    </a:cubicBezTo>
                    <a:cubicBezTo>
                      <a:pt x="9" y="56"/>
                      <a:pt x="0" y="25"/>
                      <a:pt x="8" y="14"/>
                    </a:cubicBezTo>
                    <a:cubicBezTo>
                      <a:pt x="17" y="2"/>
                      <a:pt x="54" y="8"/>
                      <a:pt x="70" y="9"/>
                    </a:cubicBezTo>
                    <a:cubicBezTo>
                      <a:pt x="81" y="10"/>
                      <a:pt x="104" y="18"/>
                      <a:pt x="116" y="19"/>
                    </a:cubicBezTo>
                    <a:cubicBezTo>
                      <a:pt x="137" y="21"/>
                      <a:pt x="191" y="0"/>
                      <a:pt x="199" y="1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128">
                <a:extLst>
                  <a:ext uri="{FF2B5EF4-FFF2-40B4-BE49-F238E27FC236}">
                    <a16:creationId xmlns:a16="http://schemas.microsoft.com/office/drawing/2014/main" id="{EBBB685C-A987-C50A-EF7D-BC261B1B1BEF}"/>
                  </a:ext>
                </a:extLst>
              </p:cNvPr>
              <p:cNvSpPr>
                <a:spLocks/>
              </p:cNvSpPr>
              <p:nvPr/>
            </p:nvSpPr>
            <p:spPr bwMode="auto">
              <a:xfrm>
                <a:off x="5016500" y="3121026"/>
                <a:ext cx="55563" cy="25400"/>
              </a:xfrm>
              <a:custGeom>
                <a:avLst/>
                <a:gdLst>
                  <a:gd name="T0" fmla="*/ 75 w 82"/>
                  <a:gd name="T1" fmla="*/ 1 h 36"/>
                  <a:gd name="T2" fmla="*/ 67 w 82"/>
                  <a:gd name="T3" fmla="*/ 18 h 36"/>
                  <a:gd name="T4" fmla="*/ 42 w 82"/>
                  <a:gd name="T5" fmla="*/ 28 h 36"/>
                  <a:gd name="T6" fmla="*/ 10 w 82"/>
                  <a:gd name="T7" fmla="*/ 35 h 36"/>
                  <a:gd name="T8" fmla="*/ 5 w 82"/>
                  <a:gd name="T9" fmla="*/ 14 h 36"/>
                  <a:gd name="T10" fmla="*/ 36 w 82"/>
                  <a:gd name="T11" fmla="*/ 9 h 36"/>
                  <a:gd name="T12" fmla="*/ 75 w 82"/>
                  <a:gd name="T13" fmla="*/ 1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75" y="1"/>
                    </a:moveTo>
                    <a:cubicBezTo>
                      <a:pt x="82" y="2"/>
                      <a:pt x="67" y="16"/>
                      <a:pt x="67" y="18"/>
                    </a:cubicBezTo>
                    <a:cubicBezTo>
                      <a:pt x="67" y="23"/>
                      <a:pt x="62" y="28"/>
                      <a:pt x="42" y="28"/>
                    </a:cubicBezTo>
                    <a:cubicBezTo>
                      <a:pt x="34" y="28"/>
                      <a:pt x="15" y="36"/>
                      <a:pt x="10" y="35"/>
                    </a:cubicBezTo>
                    <a:cubicBezTo>
                      <a:pt x="0" y="34"/>
                      <a:pt x="5" y="17"/>
                      <a:pt x="5" y="14"/>
                    </a:cubicBezTo>
                    <a:cubicBezTo>
                      <a:pt x="5" y="9"/>
                      <a:pt x="15" y="9"/>
                      <a:pt x="36" y="9"/>
                    </a:cubicBezTo>
                    <a:cubicBezTo>
                      <a:pt x="47" y="9"/>
                      <a:pt x="67" y="0"/>
                      <a:pt x="75"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129">
                <a:extLst>
                  <a:ext uri="{FF2B5EF4-FFF2-40B4-BE49-F238E27FC236}">
                    <a16:creationId xmlns:a16="http://schemas.microsoft.com/office/drawing/2014/main" id="{52455F74-5EAF-2092-06F4-7A66A2CF350D}"/>
                  </a:ext>
                </a:extLst>
              </p:cNvPr>
              <p:cNvSpPr>
                <a:spLocks/>
              </p:cNvSpPr>
              <p:nvPr/>
            </p:nvSpPr>
            <p:spPr bwMode="auto">
              <a:xfrm>
                <a:off x="4821238" y="1587501"/>
                <a:ext cx="236538" cy="144463"/>
              </a:xfrm>
              <a:custGeom>
                <a:avLst/>
                <a:gdLst>
                  <a:gd name="T0" fmla="*/ 342 w 345"/>
                  <a:gd name="T1" fmla="*/ 129 h 211"/>
                  <a:gd name="T2" fmla="*/ 322 w 345"/>
                  <a:gd name="T3" fmla="*/ 165 h 211"/>
                  <a:gd name="T4" fmla="*/ 301 w 345"/>
                  <a:gd name="T5" fmla="*/ 155 h 211"/>
                  <a:gd name="T6" fmla="*/ 249 w 345"/>
                  <a:gd name="T7" fmla="*/ 160 h 211"/>
                  <a:gd name="T8" fmla="*/ 249 w 345"/>
                  <a:gd name="T9" fmla="*/ 124 h 211"/>
                  <a:gd name="T10" fmla="*/ 223 w 345"/>
                  <a:gd name="T11" fmla="*/ 109 h 211"/>
                  <a:gd name="T12" fmla="*/ 182 w 345"/>
                  <a:gd name="T13" fmla="*/ 155 h 211"/>
                  <a:gd name="T14" fmla="*/ 172 w 345"/>
                  <a:gd name="T15" fmla="*/ 207 h 211"/>
                  <a:gd name="T16" fmla="*/ 141 w 345"/>
                  <a:gd name="T17" fmla="*/ 196 h 211"/>
                  <a:gd name="T18" fmla="*/ 120 w 345"/>
                  <a:gd name="T19" fmla="*/ 160 h 211"/>
                  <a:gd name="T20" fmla="*/ 94 w 345"/>
                  <a:gd name="T21" fmla="*/ 140 h 211"/>
                  <a:gd name="T22" fmla="*/ 100 w 345"/>
                  <a:gd name="T23" fmla="*/ 114 h 211"/>
                  <a:gd name="T24" fmla="*/ 110 w 345"/>
                  <a:gd name="T25" fmla="*/ 83 h 211"/>
                  <a:gd name="T26" fmla="*/ 89 w 345"/>
                  <a:gd name="T27" fmla="*/ 78 h 211"/>
                  <a:gd name="T28" fmla="*/ 63 w 345"/>
                  <a:gd name="T29" fmla="*/ 104 h 211"/>
                  <a:gd name="T30" fmla="*/ 17 w 345"/>
                  <a:gd name="T31" fmla="*/ 98 h 211"/>
                  <a:gd name="T32" fmla="*/ 12 w 345"/>
                  <a:gd name="T33" fmla="*/ 62 h 211"/>
                  <a:gd name="T34" fmla="*/ 1 w 345"/>
                  <a:gd name="T35" fmla="*/ 42 h 211"/>
                  <a:gd name="T36" fmla="*/ 43 w 345"/>
                  <a:gd name="T37" fmla="*/ 11 h 211"/>
                  <a:gd name="T38" fmla="*/ 58 w 345"/>
                  <a:gd name="T39" fmla="*/ 47 h 211"/>
                  <a:gd name="T40" fmla="*/ 89 w 345"/>
                  <a:gd name="T41" fmla="*/ 26 h 211"/>
                  <a:gd name="T42" fmla="*/ 125 w 345"/>
                  <a:gd name="T43" fmla="*/ 52 h 211"/>
                  <a:gd name="T44" fmla="*/ 136 w 345"/>
                  <a:gd name="T45" fmla="*/ 11 h 211"/>
                  <a:gd name="T46" fmla="*/ 187 w 345"/>
                  <a:gd name="T47" fmla="*/ 6 h 211"/>
                  <a:gd name="T48" fmla="*/ 223 w 345"/>
                  <a:gd name="T49" fmla="*/ 67 h 211"/>
                  <a:gd name="T50" fmla="*/ 342 w 345"/>
                  <a:gd name="T51" fmla="*/ 1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5" h="211">
                    <a:moveTo>
                      <a:pt x="342" y="129"/>
                    </a:moveTo>
                    <a:cubicBezTo>
                      <a:pt x="345" y="139"/>
                      <a:pt x="331" y="162"/>
                      <a:pt x="322" y="165"/>
                    </a:cubicBezTo>
                    <a:cubicBezTo>
                      <a:pt x="316" y="167"/>
                      <a:pt x="307" y="156"/>
                      <a:pt x="301" y="155"/>
                    </a:cubicBezTo>
                    <a:cubicBezTo>
                      <a:pt x="288" y="153"/>
                      <a:pt x="259" y="169"/>
                      <a:pt x="249" y="160"/>
                    </a:cubicBezTo>
                    <a:cubicBezTo>
                      <a:pt x="243" y="154"/>
                      <a:pt x="254" y="132"/>
                      <a:pt x="249" y="124"/>
                    </a:cubicBezTo>
                    <a:cubicBezTo>
                      <a:pt x="246" y="118"/>
                      <a:pt x="231" y="108"/>
                      <a:pt x="223" y="109"/>
                    </a:cubicBezTo>
                    <a:cubicBezTo>
                      <a:pt x="208" y="111"/>
                      <a:pt x="189" y="141"/>
                      <a:pt x="182" y="155"/>
                    </a:cubicBezTo>
                    <a:cubicBezTo>
                      <a:pt x="176" y="167"/>
                      <a:pt x="183" y="200"/>
                      <a:pt x="172" y="207"/>
                    </a:cubicBezTo>
                    <a:cubicBezTo>
                      <a:pt x="165" y="211"/>
                      <a:pt x="147" y="201"/>
                      <a:pt x="141" y="196"/>
                    </a:cubicBezTo>
                    <a:cubicBezTo>
                      <a:pt x="133" y="190"/>
                      <a:pt x="127" y="168"/>
                      <a:pt x="120" y="160"/>
                    </a:cubicBezTo>
                    <a:cubicBezTo>
                      <a:pt x="115" y="154"/>
                      <a:pt x="97" y="147"/>
                      <a:pt x="94" y="140"/>
                    </a:cubicBezTo>
                    <a:cubicBezTo>
                      <a:pt x="92" y="133"/>
                      <a:pt x="98" y="120"/>
                      <a:pt x="100" y="114"/>
                    </a:cubicBezTo>
                    <a:cubicBezTo>
                      <a:pt x="102" y="106"/>
                      <a:pt x="114" y="90"/>
                      <a:pt x="110" y="83"/>
                    </a:cubicBezTo>
                    <a:cubicBezTo>
                      <a:pt x="107" y="78"/>
                      <a:pt x="94" y="76"/>
                      <a:pt x="89" y="78"/>
                    </a:cubicBezTo>
                    <a:cubicBezTo>
                      <a:pt x="80" y="80"/>
                      <a:pt x="72" y="101"/>
                      <a:pt x="63" y="104"/>
                    </a:cubicBezTo>
                    <a:cubicBezTo>
                      <a:pt x="52" y="107"/>
                      <a:pt x="25" y="107"/>
                      <a:pt x="17" y="98"/>
                    </a:cubicBezTo>
                    <a:cubicBezTo>
                      <a:pt x="10" y="92"/>
                      <a:pt x="14" y="71"/>
                      <a:pt x="12" y="62"/>
                    </a:cubicBezTo>
                    <a:cubicBezTo>
                      <a:pt x="10" y="57"/>
                      <a:pt x="0" y="47"/>
                      <a:pt x="1" y="42"/>
                    </a:cubicBezTo>
                    <a:cubicBezTo>
                      <a:pt x="4" y="29"/>
                      <a:pt x="30" y="8"/>
                      <a:pt x="43" y="11"/>
                    </a:cubicBezTo>
                    <a:cubicBezTo>
                      <a:pt x="52" y="13"/>
                      <a:pt x="49" y="44"/>
                      <a:pt x="58" y="47"/>
                    </a:cubicBezTo>
                    <a:cubicBezTo>
                      <a:pt x="67" y="50"/>
                      <a:pt x="80" y="26"/>
                      <a:pt x="89" y="26"/>
                    </a:cubicBezTo>
                    <a:cubicBezTo>
                      <a:pt x="100" y="26"/>
                      <a:pt x="115" y="56"/>
                      <a:pt x="125" y="52"/>
                    </a:cubicBezTo>
                    <a:cubicBezTo>
                      <a:pt x="135" y="48"/>
                      <a:pt x="128" y="18"/>
                      <a:pt x="136" y="11"/>
                    </a:cubicBezTo>
                    <a:cubicBezTo>
                      <a:pt x="145" y="2"/>
                      <a:pt x="176" y="0"/>
                      <a:pt x="187" y="6"/>
                    </a:cubicBezTo>
                    <a:cubicBezTo>
                      <a:pt x="203" y="14"/>
                      <a:pt x="210" y="55"/>
                      <a:pt x="223" y="67"/>
                    </a:cubicBezTo>
                    <a:cubicBezTo>
                      <a:pt x="248" y="91"/>
                      <a:pt x="333" y="97"/>
                      <a:pt x="342" y="12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130">
                <a:extLst>
                  <a:ext uri="{FF2B5EF4-FFF2-40B4-BE49-F238E27FC236}">
                    <a16:creationId xmlns:a16="http://schemas.microsoft.com/office/drawing/2014/main" id="{9FC36B75-4B26-63B1-91BA-015F8DECCECB}"/>
                  </a:ext>
                </a:extLst>
              </p:cNvPr>
              <p:cNvSpPr>
                <a:spLocks/>
              </p:cNvSpPr>
              <p:nvPr/>
            </p:nvSpPr>
            <p:spPr bwMode="auto">
              <a:xfrm>
                <a:off x="4857750" y="2930526"/>
                <a:ext cx="50800" cy="34925"/>
              </a:xfrm>
              <a:custGeom>
                <a:avLst/>
                <a:gdLst>
                  <a:gd name="T0" fmla="*/ 74 w 75"/>
                  <a:gd name="T1" fmla="*/ 25 h 52"/>
                  <a:gd name="T2" fmla="*/ 46 w 75"/>
                  <a:gd name="T3" fmla="*/ 49 h 52"/>
                  <a:gd name="T4" fmla="*/ 15 w 75"/>
                  <a:gd name="T5" fmla="*/ 48 h 52"/>
                  <a:gd name="T6" fmla="*/ 0 w 75"/>
                  <a:gd name="T7" fmla="*/ 34 h 52"/>
                  <a:gd name="T8" fmla="*/ 0 w 75"/>
                  <a:gd name="T9" fmla="*/ 6 h 52"/>
                  <a:gd name="T10" fmla="*/ 32 w 75"/>
                  <a:gd name="T11" fmla="*/ 0 h 52"/>
                  <a:gd name="T12" fmla="*/ 74 w 75"/>
                  <a:gd name="T13" fmla="*/ 25 h 52"/>
                </a:gdLst>
                <a:ahLst/>
                <a:cxnLst>
                  <a:cxn ang="0">
                    <a:pos x="T0" y="T1"/>
                  </a:cxn>
                  <a:cxn ang="0">
                    <a:pos x="T2" y="T3"/>
                  </a:cxn>
                  <a:cxn ang="0">
                    <a:pos x="T4" y="T5"/>
                  </a:cxn>
                  <a:cxn ang="0">
                    <a:pos x="T6" y="T7"/>
                  </a:cxn>
                  <a:cxn ang="0">
                    <a:pos x="T8" y="T9"/>
                  </a:cxn>
                  <a:cxn ang="0">
                    <a:pos x="T10" y="T11"/>
                  </a:cxn>
                  <a:cxn ang="0">
                    <a:pos x="T12" y="T13"/>
                  </a:cxn>
                </a:cxnLst>
                <a:rect l="0" t="0" r="r" b="b"/>
                <a:pathLst>
                  <a:path w="75" h="52">
                    <a:moveTo>
                      <a:pt x="74" y="25"/>
                    </a:moveTo>
                    <a:cubicBezTo>
                      <a:pt x="75" y="34"/>
                      <a:pt x="55" y="46"/>
                      <a:pt x="46" y="49"/>
                    </a:cubicBezTo>
                    <a:cubicBezTo>
                      <a:pt x="39" y="52"/>
                      <a:pt x="22" y="51"/>
                      <a:pt x="15" y="48"/>
                    </a:cubicBezTo>
                    <a:cubicBezTo>
                      <a:pt x="10" y="46"/>
                      <a:pt x="0" y="34"/>
                      <a:pt x="0" y="34"/>
                    </a:cubicBezTo>
                    <a:cubicBezTo>
                      <a:pt x="0" y="6"/>
                      <a:pt x="0" y="6"/>
                      <a:pt x="0" y="6"/>
                    </a:cubicBezTo>
                    <a:cubicBezTo>
                      <a:pt x="32" y="0"/>
                      <a:pt x="32" y="0"/>
                      <a:pt x="32" y="0"/>
                    </a:cubicBezTo>
                    <a:cubicBezTo>
                      <a:pt x="32" y="0"/>
                      <a:pt x="72" y="13"/>
                      <a:pt x="74" y="2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131">
                <a:extLst>
                  <a:ext uri="{FF2B5EF4-FFF2-40B4-BE49-F238E27FC236}">
                    <a16:creationId xmlns:a16="http://schemas.microsoft.com/office/drawing/2014/main" id="{22239DA9-29A1-02F7-2CDF-0F5F1DC991CC}"/>
                  </a:ext>
                </a:extLst>
              </p:cNvPr>
              <p:cNvSpPr>
                <a:spLocks/>
              </p:cNvSpPr>
              <p:nvPr/>
            </p:nvSpPr>
            <p:spPr bwMode="auto">
              <a:xfrm>
                <a:off x="4787900" y="2317751"/>
                <a:ext cx="117475" cy="53975"/>
              </a:xfrm>
              <a:custGeom>
                <a:avLst/>
                <a:gdLst>
                  <a:gd name="T0" fmla="*/ 131 w 170"/>
                  <a:gd name="T1" fmla="*/ 20 h 78"/>
                  <a:gd name="T2" fmla="*/ 170 w 170"/>
                  <a:gd name="T3" fmla="*/ 75 h 78"/>
                  <a:gd name="T4" fmla="*/ 103 w 170"/>
                  <a:gd name="T5" fmla="*/ 72 h 78"/>
                  <a:gd name="T6" fmla="*/ 68 w 170"/>
                  <a:gd name="T7" fmla="*/ 43 h 78"/>
                  <a:gd name="T8" fmla="*/ 0 w 170"/>
                  <a:gd name="T9" fmla="*/ 49 h 78"/>
                  <a:gd name="T10" fmla="*/ 27 w 170"/>
                  <a:gd name="T11" fmla="*/ 25 h 78"/>
                  <a:gd name="T12" fmla="*/ 76 w 170"/>
                  <a:gd name="T13" fmla="*/ 1 h 78"/>
                  <a:gd name="T14" fmla="*/ 131 w 170"/>
                  <a:gd name="T15" fmla="*/ 2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78">
                    <a:moveTo>
                      <a:pt x="131" y="20"/>
                    </a:moveTo>
                    <a:cubicBezTo>
                      <a:pt x="170" y="75"/>
                      <a:pt x="170" y="75"/>
                      <a:pt x="170" y="75"/>
                    </a:cubicBezTo>
                    <a:cubicBezTo>
                      <a:pt x="170" y="75"/>
                      <a:pt x="119" y="78"/>
                      <a:pt x="103" y="72"/>
                    </a:cubicBezTo>
                    <a:cubicBezTo>
                      <a:pt x="92" y="68"/>
                      <a:pt x="79" y="46"/>
                      <a:pt x="68" y="43"/>
                    </a:cubicBezTo>
                    <a:cubicBezTo>
                      <a:pt x="52" y="38"/>
                      <a:pt x="2" y="49"/>
                      <a:pt x="0" y="49"/>
                    </a:cubicBezTo>
                    <a:cubicBezTo>
                      <a:pt x="1" y="48"/>
                      <a:pt x="20" y="30"/>
                      <a:pt x="27" y="25"/>
                    </a:cubicBezTo>
                    <a:cubicBezTo>
                      <a:pt x="39" y="17"/>
                      <a:pt x="63" y="2"/>
                      <a:pt x="76" y="1"/>
                    </a:cubicBezTo>
                    <a:cubicBezTo>
                      <a:pt x="91" y="0"/>
                      <a:pt x="131" y="20"/>
                      <a:pt x="131" y="2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132">
                <a:extLst>
                  <a:ext uri="{FF2B5EF4-FFF2-40B4-BE49-F238E27FC236}">
                    <a16:creationId xmlns:a16="http://schemas.microsoft.com/office/drawing/2014/main" id="{9717C075-3496-5CFD-6FB5-37BEED2E164D}"/>
                  </a:ext>
                </a:extLst>
              </p:cNvPr>
              <p:cNvSpPr>
                <a:spLocks/>
              </p:cNvSpPr>
              <p:nvPr/>
            </p:nvSpPr>
            <p:spPr bwMode="auto">
              <a:xfrm>
                <a:off x="4878388" y="2736851"/>
                <a:ext cx="80963" cy="98425"/>
              </a:xfrm>
              <a:custGeom>
                <a:avLst/>
                <a:gdLst>
                  <a:gd name="T0" fmla="*/ 0 w 118"/>
                  <a:gd name="T1" fmla="*/ 5 h 143"/>
                  <a:gd name="T2" fmla="*/ 42 w 118"/>
                  <a:gd name="T3" fmla="*/ 2 h 143"/>
                  <a:gd name="T4" fmla="*/ 75 w 118"/>
                  <a:gd name="T5" fmla="*/ 19 h 143"/>
                  <a:gd name="T6" fmla="*/ 117 w 118"/>
                  <a:gd name="T7" fmla="*/ 86 h 143"/>
                  <a:gd name="T8" fmla="*/ 109 w 118"/>
                  <a:gd name="T9" fmla="*/ 113 h 143"/>
                  <a:gd name="T10" fmla="*/ 96 w 118"/>
                  <a:gd name="T11" fmla="*/ 143 h 143"/>
                  <a:gd name="T12" fmla="*/ 80 w 118"/>
                  <a:gd name="T13" fmla="*/ 119 h 143"/>
                  <a:gd name="T14" fmla="*/ 71 w 118"/>
                  <a:gd name="T15" fmla="*/ 138 h 143"/>
                  <a:gd name="T16" fmla="*/ 52 w 118"/>
                  <a:gd name="T17" fmla="*/ 94 h 143"/>
                  <a:gd name="T18" fmla="*/ 48 w 118"/>
                  <a:gd name="T19" fmla="*/ 54 h 143"/>
                  <a:gd name="T20" fmla="*/ 0 w 118"/>
                  <a:gd name="T21"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43">
                    <a:moveTo>
                      <a:pt x="0" y="5"/>
                    </a:moveTo>
                    <a:cubicBezTo>
                      <a:pt x="0" y="5"/>
                      <a:pt x="32" y="0"/>
                      <a:pt x="42" y="2"/>
                    </a:cubicBezTo>
                    <a:cubicBezTo>
                      <a:pt x="51" y="4"/>
                      <a:pt x="68" y="13"/>
                      <a:pt x="75" y="19"/>
                    </a:cubicBezTo>
                    <a:cubicBezTo>
                      <a:pt x="89" y="33"/>
                      <a:pt x="114" y="67"/>
                      <a:pt x="117" y="86"/>
                    </a:cubicBezTo>
                    <a:cubicBezTo>
                      <a:pt x="118" y="93"/>
                      <a:pt x="112" y="107"/>
                      <a:pt x="109" y="113"/>
                    </a:cubicBezTo>
                    <a:cubicBezTo>
                      <a:pt x="107" y="121"/>
                      <a:pt x="96" y="143"/>
                      <a:pt x="96" y="143"/>
                    </a:cubicBezTo>
                    <a:cubicBezTo>
                      <a:pt x="96" y="143"/>
                      <a:pt x="87" y="119"/>
                      <a:pt x="80" y="119"/>
                    </a:cubicBezTo>
                    <a:cubicBezTo>
                      <a:pt x="75" y="119"/>
                      <a:pt x="71" y="138"/>
                      <a:pt x="71" y="138"/>
                    </a:cubicBezTo>
                    <a:cubicBezTo>
                      <a:pt x="71" y="138"/>
                      <a:pt x="55" y="105"/>
                      <a:pt x="52" y="94"/>
                    </a:cubicBezTo>
                    <a:cubicBezTo>
                      <a:pt x="50" y="84"/>
                      <a:pt x="52" y="63"/>
                      <a:pt x="48" y="54"/>
                    </a:cubicBezTo>
                    <a:cubicBezTo>
                      <a:pt x="40" y="39"/>
                      <a:pt x="0" y="5"/>
                      <a:pt x="0" y="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133">
                <a:extLst>
                  <a:ext uri="{FF2B5EF4-FFF2-40B4-BE49-F238E27FC236}">
                    <a16:creationId xmlns:a16="http://schemas.microsoft.com/office/drawing/2014/main" id="{B02481D9-870D-C272-E817-9718120B13D5}"/>
                  </a:ext>
                </a:extLst>
              </p:cNvPr>
              <p:cNvSpPr>
                <a:spLocks/>
              </p:cNvSpPr>
              <p:nvPr/>
            </p:nvSpPr>
            <p:spPr bwMode="auto">
              <a:xfrm>
                <a:off x="4743450" y="2344738"/>
                <a:ext cx="200025" cy="95250"/>
              </a:xfrm>
              <a:custGeom>
                <a:avLst/>
                <a:gdLst>
                  <a:gd name="T0" fmla="*/ 211 w 290"/>
                  <a:gd name="T1" fmla="*/ 116 h 139"/>
                  <a:gd name="T2" fmla="*/ 141 w 290"/>
                  <a:gd name="T3" fmla="*/ 86 h 139"/>
                  <a:gd name="T4" fmla="*/ 68 w 290"/>
                  <a:gd name="T5" fmla="*/ 130 h 139"/>
                  <a:gd name="T6" fmla="*/ 9 w 290"/>
                  <a:gd name="T7" fmla="*/ 133 h 139"/>
                  <a:gd name="T8" fmla="*/ 6 w 290"/>
                  <a:gd name="T9" fmla="*/ 72 h 139"/>
                  <a:gd name="T10" fmla="*/ 30 w 290"/>
                  <a:gd name="T11" fmla="*/ 48 h 139"/>
                  <a:gd name="T12" fmla="*/ 58 w 290"/>
                  <a:gd name="T13" fmla="*/ 87 h 139"/>
                  <a:gd name="T14" fmla="*/ 94 w 290"/>
                  <a:gd name="T15" fmla="*/ 87 h 139"/>
                  <a:gd name="T16" fmla="*/ 103 w 290"/>
                  <a:gd name="T17" fmla="*/ 51 h 139"/>
                  <a:gd name="T18" fmla="*/ 76 w 290"/>
                  <a:gd name="T19" fmla="*/ 39 h 139"/>
                  <a:gd name="T20" fmla="*/ 64 w 290"/>
                  <a:gd name="T21" fmla="*/ 11 h 139"/>
                  <a:gd name="T22" fmla="*/ 64 w 290"/>
                  <a:gd name="T23" fmla="*/ 11 h 139"/>
                  <a:gd name="T24" fmla="*/ 132 w 290"/>
                  <a:gd name="T25" fmla="*/ 5 h 139"/>
                  <a:gd name="T26" fmla="*/ 167 w 290"/>
                  <a:gd name="T27" fmla="*/ 34 h 139"/>
                  <a:gd name="T28" fmla="*/ 234 w 290"/>
                  <a:gd name="T29" fmla="*/ 37 h 139"/>
                  <a:gd name="T30" fmla="*/ 290 w 290"/>
                  <a:gd name="T31" fmla="*/ 86 h 139"/>
                  <a:gd name="T32" fmla="*/ 263 w 290"/>
                  <a:gd name="T33" fmla="*/ 104 h 139"/>
                  <a:gd name="T34" fmla="*/ 228 w 290"/>
                  <a:gd name="T35" fmla="*/ 92 h 139"/>
                  <a:gd name="T36" fmla="*/ 214 w 290"/>
                  <a:gd name="T37" fmla="*/ 139 h 139"/>
                  <a:gd name="T38" fmla="*/ 211 w 290"/>
                  <a:gd name="T39" fmla="*/ 11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0" h="139">
                    <a:moveTo>
                      <a:pt x="211" y="116"/>
                    </a:moveTo>
                    <a:cubicBezTo>
                      <a:pt x="199" y="100"/>
                      <a:pt x="160" y="85"/>
                      <a:pt x="141" y="86"/>
                    </a:cubicBezTo>
                    <a:cubicBezTo>
                      <a:pt x="119" y="88"/>
                      <a:pt x="88" y="124"/>
                      <a:pt x="68" y="130"/>
                    </a:cubicBezTo>
                    <a:cubicBezTo>
                      <a:pt x="54" y="134"/>
                      <a:pt x="9" y="133"/>
                      <a:pt x="9" y="133"/>
                    </a:cubicBezTo>
                    <a:cubicBezTo>
                      <a:pt x="9" y="133"/>
                      <a:pt x="0" y="86"/>
                      <a:pt x="6" y="72"/>
                    </a:cubicBezTo>
                    <a:cubicBezTo>
                      <a:pt x="9" y="64"/>
                      <a:pt x="22" y="47"/>
                      <a:pt x="30" y="48"/>
                    </a:cubicBezTo>
                    <a:cubicBezTo>
                      <a:pt x="42" y="49"/>
                      <a:pt x="47" y="82"/>
                      <a:pt x="58" y="87"/>
                    </a:cubicBezTo>
                    <a:cubicBezTo>
                      <a:pt x="66" y="91"/>
                      <a:pt x="87" y="93"/>
                      <a:pt x="94" y="87"/>
                    </a:cubicBezTo>
                    <a:cubicBezTo>
                      <a:pt x="102" y="81"/>
                      <a:pt x="108" y="59"/>
                      <a:pt x="103" y="51"/>
                    </a:cubicBezTo>
                    <a:cubicBezTo>
                      <a:pt x="100" y="44"/>
                      <a:pt x="81" y="44"/>
                      <a:pt x="76" y="39"/>
                    </a:cubicBezTo>
                    <a:cubicBezTo>
                      <a:pt x="71" y="33"/>
                      <a:pt x="64" y="11"/>
                      <a:pt x="64" y="11"/>
                    </a:cubicBezTo>
                    <a:cubicBezTo>
                      <a:pt x="64" y="11"/>
                      <a:pt x="64" y="11"/>
                      <a:pt x="64" y="11"/>
                    </a:cubicBezTo>
                    <a:cubicBezTo>
                      <a:pt x="66" y="11"/>
                      <a:pt x="116" y="0"/>
                      <a:pt x="132" y="5"/>
                    </a:cubicBezTo>
                    <a:cubicBezTo>
                      <a:pt x="143" y="8"/>
                      <a:pt x="156" y="30"/>
                      <a:pt x="167" y="34"/>
                    </a:cubicBezTo>
                    <a:cubicBezTo>
                      <a:pt x="183" y="40"/>
                      <a:pt x="234" y="37"/>
                      <a:pt x="234" y="37"/>
                    </a:cubicBezTo>
                    <a:cubicBezTo>
                      <a:pt x="290" y="86"/>
                      <a:pt x="290" y="86"/>
                      <a:pt x="290" y="86"/>
                    </a:cubicBezTo>
                    <a:cubicBezTo>
                      <a:pt x="290" y="86"/>
                      <a:pt x="271" y="103"/>
                      <a:pt x="263" y="104"/>
                    </a:cubicBezTo>
                    <a:cubicBezTo>
                      <a:pt x="254" y="105"/>
                      <a:pt x="237" y="88"/>
                      <a:pt x="228" y="92"/>
                    </a:cubicBezTo>
                    <a:cubicBezTo>
                      <a:pt x="217" y="98"/>
                      <a:pt x="214" y="139"/>
                      <a:pt x="214" y="139"/>
                    </a:cubicBezTo>
                    <a:cubicBezTo>
                      <a:pt x="214" y="139"/>
                      <a:pt x="214" y="120"/>
                      <a:pt x="211" y="11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 name="Freeform 134">
                <a:extLst>
                  <a:ext uri="{FF2B5EF4-FFF2-40B4-BE49-F238E27FC236}">
                    <a16:creationId xmlns:a16="http://schemas.microsoft.com/office/drawing/2014/main" id="{0D5894C8-7E3D-E897-F26F-C526288AFB74}"/>
                  </a:ext>
                </a:extLst>
              </p:cNvPr>
              <p:cNvSpPr>
                <a:spLocks/>
              </p:cNvSpPr>
              <p:nvPr/>
            </p:nvSpPr>
            <p:spPr bwMode="auto">
              <a:xfrm>
                <a:off x="4784725" y="2403476"/>
                <a:ext cx="238125" cy="207963"/>
              </a:xfrm>
              <a:custGeom>
                <a:avLst/>
                <a:gdLst>
                  <a:gd name="T0" fmla="*/ 42 w 347"/>
                  <a:gd name="T1" fmla="*/ 161 h 303"/>
                  <a:gd name="T2" fmla="*/ 86 w 347"/>
                  <a:gd name="T3" fmla="*/ 166 h 303"/>
                  <a:gd name="T4" fmla="*/ 94 w 347"/>
                  <a:gd name="T5" fmla="*/ 137 h 303"/>
                  <a:gd name="T6" fmla="*/ 141 w 347"/>
                  <a:gd name="T7" fmla="*/ 120 h 303"/>
                  <a:gd name="T8" fmla="*/ 124 w 347"/>
                  <a:gd name="T9" fmla="*/ 94 h 303"/>
                  <a:gd name="T10" fmla="*/ 147 w 347"/>
                  <a:gd name="T11" fmla="*/ 47 h 303"/>
                  <a:gd name="T12" fmla="*/ 156 w 347"/>
                  <a:gd name="T13" fmla="*/ 53 h 303"/>
                  <a:gd name="T14" fmla="*/ 170 w 347"/>
                  <a:gd name="T15" fmla="*/ 6 h 303"/>
                  <a:gd name="T16" fmla="*/ 205 w 347"/>
                  <a:gd name="T17" fmla="*/ 18 h 303"/>
                  <a:gd name="T18" fmla="*/ 232 w 347"/>
                  <a:gd name="T19" fmla="*/ 0 h 303"/>
                  <a:gd name="T20" fmla="*/ 328 w 347"/>
                  <a:gd name="T21" fmla="*/ 38 h 303"/>
                  <a:gd name="T22" fmla="*/ 335 w 347"/>
                  <a:gd name="T23" fmla="*/ 165 h 303"/>
                  <a:gd name="T24" fmla="*/ 321 w 347"/>
                  <a:gd name="T25" fmla="*/ 180 h 303"/>
                  <a:gd name="T26" fmla="*/ 305 w 347"/>
                  <a:gd name="T27" fmla="*/ 230 h 303"/>
                  <a:gd name="T28" fmla="*/ 280 w 347"/>
                  <a:gd name="T29" fmla="*/ 270 h 303"/>
                  <a:gd name="T30" fmla="*/ 31 w 347"/>
                  <a:gd name="T31" fmla="*/ 297 h 303"/>
                  <a:gd name="T32" fmla="*/ 30 w 347"/>
                  <a:gd name="T33" fmla="*/ 257 h 303"/>
                  <a:gd name="T34" fmla="*/ 9 w 347"/>
                  <a:gd name="T35" fmla="*/ 257 h 303"/>
                  <a:gd name="T36" fmla="*/ 9 w 347"/>
                  <a:gd name="T37" fmla="*/ 208 h 303"/>
                  <a:gd name="T38" fmla="*/ 9 w 347"/>
                  <a:gd name="T39" fmla="*/ 208 h 303"/>
                  <a:gd name="T40" fmla="*/ 4 w 347"/>
                  <a:gd name="T41" fmla="*/ 175 h 303"/>
                  <a:gd name="T42" fmla="*/ 42 w 347"/>
                  <a:gd name="T43" fmla="*/ 16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7" h="303">
                    <a:moveTo>
                      <a:pt x="42" y="161"/>
                    </a:moveTo>
                    <a:cubicBezTo>
                      <a:pt x="53" y="159"/>
                      <a:pt x="76" y="172"/>
                      <a:pt x="86" y="166"/>
                    </a:cubicBezTo>
                    <a:cubicBezTo>
                      <a:pt x="92" y="162"/>
                      <a:pt x="89" y="143"/>
                      <a:pt x="94" y="137"/>
                    </a:cubicBezTo>
                    <a:cubicBezTo>
                      <a:pt x="103" y="128"/>
                      <a:pt x="137" y="132"/>
                      <a:pt x="141" y="120"/>
                    </a:cubicBezTo>
                    <a:cubicBezTo>
                      <a:pt x="144" y="112"/>
                      <a:pt x="124" y="102"/>
                      <a:pt x="124" y="94"/>
                    </a:cubicBezTo>
                    <a:cubicBezTo>
                      <a:pt x="123" y="81"/>
                      <a:pt x="134" y="50"/>
                      <a:pt x="147" y="47"/>
                    </a:cubicBezTo>
                    <a:cubicBezTo>
                      <a:pt x="149" y="46"/>
                      <a:pt x="156" y="53"/>
                      <a:pt x="156" y="53"/>
                    </a:cubicBezTo>
                    <a:cubicBezTo>
                      <a:pt x="156" y="53"/>
                      <a:pt x="159" y="12"/>
                      <a:pt x="170" y="6"/>
                    </a:cubicBezTo>
                    <a:cubicBezTo>
                      <a:pt x="179" y="2"/>
                      <a:pt x="196" y="19"/>
                      <a:pt x="205" y="18"/>
                    </a:cubicBezTo>
                    <a:cubicBezTo>
                      <a:pt x="213" y="17"/>
                      <a:pt x="232" y="0"/>
                      <a:pt x="232" y="0"/>
                    </a:cubicBezTo>
                    <a:cubicBezTo>
                      <a:pt x="232" y="0"/>
                      <a:pt x="313" y="20"/>
                      <a:pt x="328" y="38"/>
                    </a:cubicBezTo>
                    <a:cubicBezTo>
                      <a:pt x="347" y="64"/>
                      <a:pt x="347" y="135"/>
                      <a:pt x="335" y="165"/>
                    </a:cubicBezTo>
                    <a:cubicBezTo>
                      <a:pt x="333" y="170"/>
                      <a:pt x="323" y="175"/>
                      <a:pt x="321" y="180"/>
                    </a:cubicBezTo>
                    <a:cubicBezTo>
                      <a:pt x="314" y="191"/>
                      <a:pt x="305" y="230"/>
                      <a:pt x="305" y="230"/>
                    </a:cubicBezTo>
                    <a:cubicBezTo>
                      <a:pt x="305" y="230"/>
                      <a:pt x="290" y="264"/>
                      <a:pt x="280" y="270"/>
                    </a:cubicBezTo>
                    <a:cubicBezTo>
                      <a:pt x="227" y="303"/>
                      <a:pt x="31" y="297"/>
                      <a:pt x="31" y="297"/>
                    </a:cubicBezTo>
                    <a:cubicBezTo>
                      <a:pt x="31" y="297"/>
                      <a:pt x="37" y="264"/>
                      <a:pt x="30" y="257"/>
                    </a:cubicBezTo>
                    <a:cubicBezTo>
                      <a:pt x="26" y="253"/>
                      <a:pt x="13" y="261"/>
                      <a:pt x="9" y="257"/>
                    </a:cubicBezTo>
                    <a:cubicBezTo>
                      <a:pt x="0" y="248"/>
                      <a:pt x="9" y="208"/>
                      <a:pt x="9" y="208"/>
                    </a:cubicBezTo>
                    <a:cubicBezTo>
                      <a:pt x="9" y="208"/>
                      <a:pt x="9" y="208"/>
                      <a:pt x="9" y="208"/>
                    </a:cubicBezTo>
                    <a:cubicBezTo>
                      <a:pt x="8" y="207"/>
                      <a:pt x="0" y="182"/>
                      <a:pt x="4" y="175"/>
                    </a:cubicBezTo>
                    <a:cubicBezTo>
                      <a:pt x="9" y="166"/>
                      <a:pt x="32" y="162"/>
                      <a:pt x="42" y="16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135">
                <a:extLst>
                  <a:ext uri="{FF2B5EF4-FFF2-40B4-BE49-F238E27FC236}">
                    <a16:creationId xmlns:a16="http://schemas.microsoft.com/office/drawing/2014/main" id="{5B3DA391-8656-408A-E7E7-F66C2988D276}"/>
                  </a:ext>
                </a:extLst>
              </p:cNvPr>
              <p:cNvSpPr>
                <a:spLocks/>
              </p:cNvSpPr>
              <p:nvPr/>
            </p:nvSpPr>
            <p:spPr bwMode="auto">
              <a:xfrm>
                <a:off x="4729163" y="2730501"/>
                <a:ext cx="196850" cy="147638"/>
              </a:xfrm>
              <a:custGeom>
                <a:avLst/>
                <a:gdLst>
                  <a:gd name="T0" fmla="*/ 222 w 286"/>
                  <a:gd name="T1" fmla="*/ 200 h 213"/>
                  <a:gd name="T2" fmla="*/ 171 w 286"/>
                  <a:gd name="T3" fmla="*/ 206 h 213"/>
                  <a:gd name="T4" fmla="*/ 160 w 286"/>
                  <a:gd name="T5" fmla="*/ 176 h 213"/>
                  <a:gd name="T6" fmla="*/ 121 w 286"/>
                  <a:gd name="T7" fmla="*/ 162 h 213"/>
                  <a:gd name="T8" fmla="*/ 110 w 286"/>
                  <a:gd name="T9" fmla="*/ 176 h 213"/>
                  <a:gd name="T10" fmla="*/ 101 w 286"/>
                  <a:gd name="T11" fmla="*/ 167 h 213"/>
                  <a:gd name="T12" fmla="*/ 80 w 286"/>
                  <a:gd name="T13" fmla="*/ 151 h 213"/>
                  <a:gd name="T14" fmla="*/ 46 w 286"/>
                  <a:gd name="T15" fmla="*/ 133 h 213"/>
                  <a:gd name="T16" fmla="*/ 44 w 286"/>
                  <a:gd name="T17" fmla="*/ 132 h 213"/>
                  <a:gd name="T18" fmla="*/ 43 w 286"/>
                  <a:gd name="T19" fmla="*/ 131 h 213"/>
                  <a:gd name="T20" fmla="*/ 30 w 286"/>
                  <a:gd name="T21" fmla="*/ 124 h 213"/>
                  <a:gd name="T22" fmla="*/ 28 w 286"/>
                  <a:gd name="T23" fmla="*/ 122 h 213"/>
                  <a:gd name="T24" fmla="*/ 27 w 286"/>
                  <a:gd name="T25" fmla="*/ 122 h 213"/>
                  <a:gd name="T26" fmla="*/ 25 w 286"/>
                  <a:gd name="T27" fmla="*/ 121 h 213"/>
                  <a:gd name="T28" fmla="*/ 20 w 286"/>
                  <a:gd name="T29" fmla="*/ 118 h 213"/>
                  <a:gd name="T30" fmla="*/ 19 w 286"/>
                  <a:gd name="T31" fmla="*/ 117 h 213"/>
                  <a:gd name="T32" fmla="*/ 19 w 286"/>
                  <a:gd name="T33" fmla="*/ 117 h 213"/>
                  <a:gd name="T34" fmla="*/ 19 w 286"/>
                  <a:gd name="T35" fmla="*/ 117 h 213"/>
                  <a:gd name="T36" fmla="*/ 18 w 286"/>
                  <a:gd name="T37" fmla="*/ 117 h 213"/>
                  <a:gd name="T38" fmla="*/ 17 w 286"/>
                  <a:gd name="T39" fmla="*/ 116 h 213"/>
                  <a:gd name="T40" fmla="*/ 11 w 286"/>
                  <a:gd name="T41" fmla="*/ 113 h 213"/>
                  <a:gd name="T42" fmla="*/ 9 w 286"/>
                  <a:gd name="T43" fmla="*/ 112 h 213"/>
                  <a:gd name="T44" fmla="*/ 0 w 286"/>
                  <a:gd name="T45" fmla="*/ 79 h 213"/>
                  <a:gd name="T46" fmla="*/ 34 w 286"/>
                  <a:gd name="T47" fmla="*/ 69 h 213"/>
                  <a:gd name="T48" fmla="*/ 58 w 286"/>
                  <a:gd name="T49" fmla="*/ 30 h 213"/>
                  <a:gd name="T50" fmla="*/ 74 w 286"/>
                  <a:gd name="T51" fmla="*/ 5 h 213"/>
                  <a:gd name="T52" fmla="*/ 125 w 286"/>
                  <a:gd name="T53" fmla="*/ 4 h 213"/>
                  <a:gd name="T54" fmla="*/ 143 w 286"/>
                  <a:gd name="T55" fmla="*/ 18 h 213"/>
                  <a:gd name="T56" fmla="*/ 195 w 286"/>
                  <a:gd name="T57" fmla="*/ 23 h 213"/>
                  <a:gd name="T58" fmla="*/ 215 w 286"/>
                  <a:gd name="T59" fmla="*/ 14 h 213"/>
                  <a:gd name="T60" fmla="*/ 263 w 286"/>
                  <a:gd name="T61" fmla="*/ 63 h 213"/>
                  <a:gd name="T62" fmla="*/ 267 w 286"/>
                  <a:gd name="T63" fmla="*/ 103 h 213"/>
                  <a:gd name="T64" fmla="*/ 286 w 286"/>
                  <a:gd name="T65" fmla="*/ 147 h 213"/>
                  <a:gd name="T66" fmla="*/ 280 w 286"/>
                  <a:gd name="T67" fmla="*/ 172 h 213"/>
                  <a:gd name="T68" fmla="*/ 254 w 286"/>
                  <a:gd name="T69" fmla="*/ 195 h 213"/>
                  <a:gd name="T70" fmla="*/ 222 w 286"/>
                  <a:gd name="T71" fmla="*/ 20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6" h="213">
                    <a:moveTo>
                      <a:pt x="222" y="200"/>
                    </a:moveTo>
                    <a:cubicBezTo>
                      <a:pt x="209" y="202"/>
                      <a:pt x="182" y="213"/>
                      <a:pt x="171" y="206"/>
                    </a:cubicBezTo>
                    <a:cubicBezTo>
                      <a:pt x="164" y="202"/>
                      <a:pt x="166" y="181"/>
                      <a:pt x="160" y="176"/>
                    </a:cubicBezTo>
                    <a:cubicBezTo>
                      <a:pt x="153" y="168"/>
                      <a:pt x="131" y="159"/>
                      <a:pt x="121" y="162"/>
                    </a:cubicBezTo>
                    <a:cubicBezTo>
                      <a:pt x="117" y="163"/>
                      <a:pt x="114" y="175"/>
                      <a:pt x="110" y="176"/>
                    </a:cubicBezTo>
                    <a:cubicBezTo>
                      <a:pt x="107" y="176"/>
                      <a:pt x="101" y="167"/>
                      <a:pt x="101" y="167"/>
                    </a:cubicBezTo>
                    <a:cubicBezTo>
                      <a:pt x="101" y="167"/>
                      <a:pt x="85" y="155"/>
                      <a:pt x="80" y="151"/>
                    </a:cubicBezTo>
                    <a:cubicBezTo>
                      <a:pt x="72" y="146"/>
                      <a:pt x="54" y="138"/>
                      <a:pt x="46" y="133"/>
                    </a:cubicBezTo>
                    <a:cubicBezTo>
                      <a:pt x="45" y="133"/>
                      <a:pt x="45" y="132"/>
                      <a:pt x="44" y="132"/>
                    </a:cubicBezTo>
                    <a:cubicBezTo>
                      <a:pt x="44" y="132"/>
                      <a:pt x="43" y="131"/>
                      <a:pt x="43" y="131"/>
                    </a:cubicBezTo>
                    <a:cubicBezTo>
                      <a:pt x="39" y="129"/>
                      <a:pt x="34" y="126"/>
                      <a:pt x="30" y="124"/>
                    </a:cubicBezTo>
                    <a:cubicBezTo>
                      <a:pt x="29" y="123"/>
                      <a:pt x="28" y="123"/>
                      <a:pt x="28" y="122"/>
                    </a:cubicBezTo>
                    <a:cubicBezTo>
                      <a:pt x="27" y="122"/>
                      <a:pt x="27" y="122"/>
                      <a:pt x="27" y="122"/>
                    </a:cubicBezTo>
                    <a:cubicBezTo>
                      <a:pt x="26" y="121"/>
                      <a:pt x="25" y="121"/>
                      <a:pt x="25" y="121"/>
                    </a:cubicBezTo>
                    <a:cubicBezTo>
                      <a:pt x="23" y="119"/>
                      <a:pt x="21" y="118"/>
                      <a:pt x="20" y="118"/>
                    </a:cubicBezTo>
                    <a:cubicBezTo>
                      <a:pt x="20" y="118"/>
                      <a:pt x="19" y="117"/>
                      <a:pt x="19" y="117"/>
                    </a:cubicBezTo>
                    <a:cubicBezTo>
                      <a:pt x="19" y="117"/>
                      <a:pt x="19" y="117"/>
                      <a:pt x="19" y="117"/>
                    </a:cubicBezTo>
                    <a:cubicBezTo>
                      <a:pt x="19" y="117"/>
                      <a:pt x="19" y="117"/>
                      <a:pt x="19" y="117"/>
                    </a:cubicBezTo>
                    <a:cubicBezTo>
                      <a:pt x="18" y="117"/>
                      <a:pt x="18" y="117"/>
                      <a:pt x="18" y="117"/>
                    </a:cubicBezTo>
                    <a:cubicBezTo>
                      <a:pt x="18" y="117"/>
                      <a:pt x="17" y="116"/>
                      <a:pt x="17" y="116"/>
                    </a:cubicBezTo>
                    <a:cubicBezTo>
                      <a:pt x="15" y="116"/>
                      <a:pt x="13" y="114"/>
                      <a:pt x="11" y="113"/>
                    </a:cubicBezTo>
                    <a:cubicBezTo>
                      <a:pt x="10" y="113"/>
                      <a:pt x="10" y="112"/>
                      <a:pt x="9" y="112"/>
                    </a:cubicBezTo>
                    <a:cubicBezTo>
                      <a:pt x="4" y="105"/>
                      <a:pt x="0" y="79"/>
                      <a:pt x="0" y="79"/>
                    </a:cubicBezTo>
                    <a:cubicBezTo>
                      <a:pt x="0" y="79"/>
                      <a:pt x="27" y="74"/>
                      <a:pt x="34" y="69"/>
                    </a:cubicBezTo>
                    <a:cubicBezTo>
                      <a:pt x="43" y="62"/>
                      <a:pt x="52" y="39"/>
                      <a:pt x="58" y="30"/>
                    </a:cubicBezTo>
                    <a:cubicBezTo>
                      <a:pt x="62" y="23"/>
                      <a:pt x="74" y="5"/>
                      <a:pt x="74" y="5"/>
                    </a:cubicBezTo>
                    <a:cubicBezTo>
                      <a:pt x="74" y="5"/>
                      <a:pt x="113" y="0"/>
                      <a:pt x="125" y="4"/>
                    </a:cubicBezTo>
                    <a:cubicBezTo>
                      <a:pt x="130" y="6"/>
                      <a:pt x="138" y="16"/>
                      <a:pt x="143" y="18"/>
                    </a:cubicBezTo>
                    <a:cubicBezTo>
                      <a:pt x="155" y="23"/>
                      <a:pt x="182" y="24"/>
                      <a:pt x="195" y="23"/>
                    </a:cubicBezTo>
                    <a:cubicBezTo>
                      <a:pt x="200" y="22"/>
                      <a:pt x="215" y="14"/>
                      <a:pt x="215" y="14"/>
                    </a:cubicBezTo>
                    <a:cubicBezTo>
                      <a:pt x="215" y="14"/>
                      <a:pt x="255" y="48"/>
                      <a:pt x="263" y="63"/>
                    </a:cubicBezTo>
                    <a:cubicBezTo>
                      <a:pt x="267" y="72"/>
                      <a:pt x="265" y="93"/>
                      <a:pt x="267" y="103"/>
                    </a:cubicBezTo>
                    <a:cubicBezTo>
                      <a:pt x="270" y="114"/>
                      <a:pt x="286" y="147"/>
                      <a:pt x="286" y="147"/>
                    </a:cubicBezTo>
                    <a:cubicBezTo>
                      <a:pt x="286" y="147"/>
                      <a:pt x="284" y="166"/>
                      <a:pt x="280" y="172"/>
                    </a:cubicBezTo>
                    <a:cubicBezTo>
                      <a:pt x="276" y="179"/>
                      <a:pt x="254" y="195"/>
                      <a:pt x="254" y="195"/>
                    </a:cubicBezTo>
                    <a:cubicBezTo>
                      <a:pt x="254" y="195"/>
                      <a:pt x="230" y="199"/>
                      <a:pt x="222" y="20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 name="Freeform 136">
                <a:extLst>
                  <a:ext uri="{FF2B5EF4-FFF2-40B4-BE49-F238E27FC236}">
                    <a16:creationId xmlns:a16="http://schemas.microsoft.com/office/drawing/2014/main" id="{4682F7A2-EC2A-02EC-0755-DB5E86EAAB17}"/>
                  </a:ext>
                </a:extLst>
              </p:cNvPr>
              <p:cNvSpPr>
                <a:spLocks/>
              </p:cNvSpPr>
              <p:nvPr/>
            </p:nvSpPr>
            <p:spPr bwMode="auto">
              <a:xfrm>
                <a:off x="4822825" y="3073401"/>
                <a:ext cx="55563" cy="19050"/>
              </a:xfrm>
              <a:custGeom>
                <a:avLst/>
                <a:gdLst>
                  <a:gd name="T0" fmla="*/ 70 w 82"/>
                  <a:gd name="T1" fmla="*/ 0 h 27"/>
                  <a:gd name="T2" fmla="*/ 82 w 82"/>
                  <a:gd name="T3" fmla="*/ 17 h 27"/>
                  <a:gd name="T4" fmla="*/ 37 w 82"/>
                  <a:gd name="T5" fmla="*/ 27 h 27"/>
                  <a:gd name="T6" fmla="*/ 10 w 82"/>
                  <a:gd name="T7" fmla="*/ 20 h 27"/>
                  <a:gd name="T8" fmla="*/ 0 w 82"/>
                  <a:gd name="T9" fmla="*/ 13 h 27"/>
                  <a:gd name="T10" fmla="*/ 31 w 82"/>
                  <a:gd name="T11" fmla="*/ 8 h 27"/>
                  <a:gd name="T12" fmla="*/ 70 w 82"/>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82" h="27">
                    <a:moveTo>
                      <a:pt x="70" y="0"/>
                    </a:moveTo>
                    <a:cubicBezTo>
                      <a:pt x="77" y="1"/>
                      <a:pt x="82" y="15"/>
                      <a:pt x="82" y="17"/>
                    </a:cubicBezTo>
                    <a:cubicBezTo>
                      <a:pt x="82" y="22"/>
                      <a:pt x="57" y="27"/>
                      <a:pt x="37" y="27"/>
                    </a:cubicBezTo>
                    <a:cubicBezTo>
                      <a:pt x="29" y="27"/>
                      <a:pt x="15" y="21"/>
                      <a:pt x="10" y="20"/>
                    </a:cubicBezTo>
                    <a:cubicBezTo>
                      <a:pt x="0" y="19"/>
                      <a:pt x="0" y="16"/>
                      <a:pt x="0" y="13"/>
                    </a:cubicBezTo>
                    <a:cubicBezTo>
                      <a:pt x="0" y="8"/>
                      <a:pt x="10" y="8"/>
                      <a:pt x="31" y="8"/>
                    </a:cubicBezTo>
                    <a:cubicBezTo>
                      <a:pt x="42" y="8"/>
                      <a:pt x="62" y="0"/>
                      <a:pt x="7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37">
                <a:extLst>
                  <a:ext uri="{FF2B5EF4-FFF2-40B4-BE49-F238E27FC236}">
                    <a16:creationId xmlns:a16="http://schemas.microsoft.com/office/drawing/2014/main" id="{897E94B6-B2D6-854B-94B8-5F7799E2DA4B}"/>
                  </a:ext>
                </a:extLst>
              </p:cNvPr>
              <p:cNvSpPr>
                <a:spLocks/>
              </p:cNvSpPr>
              <p:nvPr/>
            </p:nvSpPr>
            <p:spPr bwMode="auto">
              <a:xfrm>
                <a:off x="4732338" y="1917701"/>
                <a:ext cx="233363" cy="407988"/>
              </a:xfrm>
              <a:custGeom>
                <a:avLst/>
                <a:gdLst>
                  <a:gd name="T0" fmla="*/ 35 w 339"/>
                  <a:gd name="T1" fmla="*/ 84 h 593"/>
                  <a:gd name="T2" fmla="*/ 68 w 339"/>
                  <a:gd name="T3" fmla="*/ 90 h 593"/>
                  <a:gd name="T4" fmla="*/ 117 w 339"/>
                  <a:gd name="T5" fmla="*/ 84 h 593"/>
                  <a:gd name="T6" fmla="*/ 132 w 339"/>
                  <a:gd name="T7" fmla="*/ 48 h 593"/>
                  <a:gd name="T8" fmla="*/ 154 w 339"/>
                  <a:gd name="T9" fmla="*/ 20 h 593"/>
                  <a:gd name="T10" fmla="*/ 175 w 339"/>
                  <a:gd name="T11" fmla="*/ 2 h 593"/>
                  <a:gd name="T12" fmla="*/ 203 w 339"/>
                  <a:gd name="T13" fmla="*/ 8 h 593"/>
                  <a:gd name="T14" fmla="*/ 230 w 339"/>
                  <a:gd name="T15" fmla="*/ 33 h 593"/>
                  <a:gd name="T16" fmla="*/ 209 w 339"/>
                  <a:gd name="T17" fmla="*/ 90 h 593"/>
                  <a:gd name="T18" fmla="*/ 247 w 339"/>
                  <a:gd name="T19" fmla="*/ 126 h 593"/>
                  <a:gd name="T20" fmla="*/ 247 w 339"/>
                  <a:gd name="T21" fmla="*/ 150 h 593"/>
                  <a:gd name="T22" fmla="*/ 247 w 339"/>
                  <a:gd name="T23" fmla="*/ 164 h 593"/>
                  <a:gd name="T24" fmla="*/ 260 w 339"/>
                  <a:gd name="T25" fmla="*/ 213 h 593"/>
                  <a:gd name="T26" fmla="*/ 263 w 339"/>
                  <a:gd name="T27" fmla="*/ 271 h 593"/>
                  <a:gd name="T28" fmla="*/ 278 w 339"/>
                  <a:gd name="T29" fmla="*/ 320 h 593"/>
                  <a:gd name="T30" fmla="*/ 296 w 339"/>
                  <a:gd name="T31" fmla="*/ 374 h 593"/>
                  <a:gd name="T32" fmla="*/ 315 w 339"/>
                  <a:gd name="T33" fmla="*/ 396 h 593"/>
                  <a:gd name="T34" fmla="*/ 339 w 339"/>
                  <a:gd name="T35" fmla="*/ 417 h 593"/>
                  <a:gd name="T36" fmla="*/ 312 w 339"/>
                  <a:gd name="T37" fmla="*/ 440 h 593"/>
                  <a:gd name="T38" fmla="*/ 276 w 339"/>
                  <a:gd name="T39" fmla="*/ 480 h 593"/>
                  <a:gd name="T40" fmla="*/ 242 w 339"/>
                  <a:gd name="T41" fmla="*/ 520 h 593"/>
                  <a:gd name="T42" fmla="*/ 233 w 339"/>
                  <a:gd name="T43" fmla="*/ 553 h 593"/>
                  <a:gd name="T44" fmla="*/ 236 w 339"/>
                  <a:gd name="T45" fmla="*/ 593 h 593"/>
                  <a:gd name="T46" fmla="*/ 200 w 339"/>
                  <a:gd name="T47" fmla="*/ 539 h 593"/>
                  <a:gd name="T48" fmla="*/ 154 w 339"/>
                  <a:gd name="T49" fmla="*/ 547 h 593"/>
                  <a:gd name="T50" fmla="*/ 132 w 339"/>
                  <a:gd name="T51" fmla="*/ 568 h 593"/>
                  <a:gd name="T52" fmla="*/ 71 w 339"/>
                  <a:gd name="T53" fmla="*/ 565 h 593"/>
                  <a:gd name="T54" fmla="*/ 29 w 339"/>
                  <a:gd name="T55" fmla="*/ 535 h 593"/>
                  <a:gd name="T56" fmla="*/ 13 w 339"/>
                  <a:gd name="T57" fmla="*/ 495 h 593"/>
                  <a:gd name="T58" fmla="*/ 1 w 339"/>
                  <a:gd name="T59" fmla="*/ 456 h 593"/>
                  <a:gd name="T60" fmla="*/ 10 w 339"/>
                  <a:gd name="T61" fmla="*/ 389 h 593"/>
                  <a:gd name="T62" fmla="*/ 53 w 339"/>
                  <a:gd name="T63" fmla="*/ 370 h 593"/>
                  <a:gd name="T64" fmla="*/ 84 w 339"/>
                  <a:gd name="T65" fmla="*/ 340 h 593"/>
                  <a:gd name="T66" fmla="*/ 93 w 339"/>
                  <a:gd name="T67" fmla="*/ 300 h 593"/>
                  <a:gd name="T68" fmla="*/ 145 w 339"/>
                  <a:gd name="T69" fmla="*/ 307 h 593"/>
                  <a:gd name="T70" fmla="*/ 114 w 339"/>
                  <a:gd name="T71" fmla="*/ 255 h 593"/>
                  <a:gd name="T72" fmla="*/ 47 w 339"/>
                  <a:gd name="T73" fmla="*/ 249 h 593"/>
                  <a:gd name="T74" fmla="*/ 71 w 339"/>
                  <a:gd name="T75" fmla="*/ 234 h 593"/>
                  <a:gd name="T76" fmla="*/ 68 w 339"/>
                  <a:gd name="T77" fmla="*/ 157 h 593"/>
                  <a:gd name="T78" fmla="*/ 65 w 339"/>
                  <a:gd name="T79" fmla="*/ 133 h 593"/>
                  <a:gd name="T80" fmla="*/ 38 w 339"/>
                  <a:gd name="T81" fmla="*/ 109 h 593"/>
                  <a:gd name="T82" fmla="*/ 10 w 339"/>
                  <a:gd name="T83" fmla="*/ 78 h 593"/>
                  <a:gd name="T84" fmla="*/ 35 w 339"/>
                  <a:gd name="T85" fmla="*/ 84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9" h="593">
                    <a:moveTo>
                      <a:pt x="35" y="84"/>
                    </a:moveTo>
                    <a:cubicBezTo>
                      <a:pt x="43" y="86"/>
                      <a:pt x="60" y="90"/>
                      <a:pt x="68" y="90"/>
                    </a:cubicBezTo>
                    <a:cubicBezTo>
                      <a:pt x="81" y="91"/>
                      <a:pt x="107" y="92"/>
                      <a:pt x="117" y="84"/>
                    </a:cubicBezTo>
                    <a:cubicBezTo>
                      <a:pt x="125" y="78"/>
                      <a:pt x="127" y="56"/>
                      <a:pt x="132" y="48"/>
                    </a:cubicBezTo>
                    <a:cubicBezTo>
                      <a:pt x="137" y="40"/>
                      <a:pt x="148" y="27"/>
                      <a:pt x="154" y="20"/>
                    </a:cubicBezTo>
                    <a:cubicBezTo>
                      <a:pt x="159" y="15"/>
                      <a:pt x="168" y="4"/>
                      <a:pt x="175" y="2"/>
                    </a:cubicBezTo>
                    <a:cubicBezTo>
                      <a:pt x="182" y="0"/>
                      <a:pt x="196" y="5"/>
                      <a:pt x="203" y="8"/>
                    </a:cubicBezTo>
                    <a:cubicBezTo>
                      <a:pt x="211" y="12"/>
                      <a:pt x="228" y="24"/>
                      <a:pt x="230" y="33"/>
                    </a:cubicBezTo>
                    <a:cubicBezTo>
                      <a:pt x="234" y="48"/>
                      <a:pt x="209" y="90"/>
                      <a:pt x="209" y="90"/>
                    </a:cubicBezTo>
                    <a:cubicBezTo>
                      <a:pt x="247" y="126"/>
                      <a:pt x="247" y="126"/>
                      <a:pt x="247" y="126"/>
                    </a:cubicBezTo>
                    <a:cubicBezTo>
                      <a:pt x="247" y="126"/>
                      <a:pt x="247" y="139"/>
                      <a:pt x="247" y="150"/>
                    </a:cubicBezTo>
                    <a:cubicBezTo>
                      <a:pt x="247" y="156"/>
                      <a:pt x="247" y="161"/>
                      <a:pt x="247" y="164"/>
                    </a:cubicBezTo>
                    <a:cubicBezTo>
                      <a:pt x="249" y="177"/>
                      <a:pt x="258" y="201"/>
                      <a:pt x="260" y="213"/>
                    </a:cubicBezTo>
                    <a:cubicBezTo>
                      <a:pt x="262" y="227"/>
                      <a:pt x="260" y="257"/>
                      <a:pt x="263" y="271"/>
                    </a:cubicBezTo>
                    <a:cubicBezTo>
                      <a:pt x="265" y="284"/>
                      <a:pt x="274" y="308"/>
                      <a:pt x="278" y="320"/>
                    </a:cubicBezTo>
                    <a:cubicBezTo>
                      <a:pt x="282" y="333"/>
                      <a:pt x="289" y="362"/>
                      <a:pt x="296" y="374"/>
                    </a:cubicBezTo>
                    <a:cubicBezTo>
                      <a:pt x="300" y="381"/>
                      <a:pt x="310" y="391"/>
                      <a:pt x="315" y="396"/>
                    </a:cubicBezTo>
                    <a:cubicBezTo>
                      <a:pt x="320" y="402"/>
                      <a:pt x="339" y="417"/>
                      <a:pt x="339" y="417"/>
                    </a:cubicBezTo>
                    <a:cubicBezTo>
                      <a:pt x="339" y="417"/>
                      <a:pt x="319" y="434"/>
                      <a:pt x="312" y="440"/>
                    </a:cubicBezTo>
                    <a:cubicBezTo>
                      <a:pt x="303" y="450"/>
                      <a:pt x="285" y="470"/>
                      <a:pt x="276" y="480"/>
                    </a:cubicBezTo>
                    <a:cubicBezTo>
                      <a:pt x="267" y="490"/>
                      <a:pt x="248" y="508"/>
                      <a:pt x="242" y="520"/>
                    </a:cubicBezTo>
                    <a:cubicBezTo>
                      <a:pt x="238" y="527"/>
                      <a:pt x="234" y="545"/>
                      <a:pt x="233" y="553"/>
                    </a:cubicBezTo>
                    <a:cubicBezTo>
                      <a:pt x="232" y="563"/>
                      <a:pt x="236" y="593"/>
                      <a:pt x="236" y="593"/>
                    </a:cubicBezTo>
                    <a:cubicBezTo>
                      <a:pt x="236" y="593"/>
                      <a:pt x="215" y="545"/>
                      <a:pt x="200" y="539"/>
                    </a:cubicBezTo>
                    <a:cubicBezTo>
                      <a:pt x="189" y="534"/>
                      <a:pt x="164" y="542"/>
                      <a:pt x="154" y="547"/>
                    </a:cubicBezTo>
                    <a:cubicBezTo>
                      <a:pt x="147" y="551"/>
                      <a:pt x="140" y="566"/>
                      <a:pt x="132" y="568"/>
                    </a:cubicBezTo>
                    <a:cubicBezTo>
                      <a:pt x="118" y="574"/>
                      <a:pt x="86" y="570"/>
                      <a:pt x="71" y="565"/>
                    </a:cubicBezTo>
                    <a:cubicBezTo>
                      <a:pt x="59" y="561"/>
                      <a:pt x="37" y="545"/>
                      <a:pt x="29" y="535"/>
                    </a:cubicBezTo>
                    <a:cubicBezTo>
                      <a:pt x="22" y="526"/>
                      <a:pt x="17" y="505"/>
                      <a:pt x="13" y="495"/>
                    </a:cubicBezTo>
                    <a:cubicBezTo>
                      <a:pt x="10" y="486"/>
                      <a:pt x="2" y="466"/>
                      <a:pt x="1" y="456"/>
                    </a:cubicBezTo>
                    <a:cubicBezTo>
                      <a:pt x="0" y="439"/>
                      <a:pt x="0" y="402"/>
                      <a:pt x="10" y="389"/>
                    </a:cubicBezTo>
                    <a:cubicBezTo>
                      <a:pt x="17" y="380"/>
                      <a:pt x="44" y="377"/>
                      <a:pt x="53" y="370"/>
                    </a:cubicBezTo>
                    <a:cubicBezTo>
                      <a:pt x="62" y="364"/>
                      <a:pt x="78" y="349"/>
                      <a:pt x="84" y="340"/>
                    </a:cubicBezTo>
                    <a:cubicBezTo>
                      <a:pt x="89" y="331"/>
                      <a:pt x="84" y="306"/>
                      <a:pt x="93" y="300"/>
                    </a:cubicBezTo>
                    <a:cubicBezTo>
                      <a:pt x="103" y="293"/>
                      <a:pt x="138" y="317"/>
                      <a:pt x="145" y="307"/>
                    </a:cubicBezTo>
                    <a:cubicBezTo>
                      <a:pt x="153" y="294"/>
                      <a:pt x="127" y="263"/>
                      <a:pt x="114" y="255"/>
                    </a:cubicBezTo>
                    <a:cubicBezTo>
                      <a:pt x="100" y="246"/>
                      <a:pt x="47" y="249"/>
                      <a:pt x="47" y="249"/>
                    </a:cubicBezTo>
                    <a:cubicBezTo>
                      <a:pt x="47" y="249"/>
                      <a:pt x="68" y="240"/>
                      <a:pt x="71" y="234"/>
                    </a:cubicBezTo>
                    <a:cubicBezTo>
                      <a:pt x="80" y="217"/>
                      <a:pt x="70" y="176"/>
                      <a:pt x="68" y="157"/>
                    </a:cubicBezTo>
                    <a:cubicBezTo>
                      <a:pt x="68" y="151"/>
                      <a:pt x="68" y="139"/>
                      <a:pt x="65" y="133"/>
                    </a:cubicBezTo>
                    <a:cubicBezTo>
                      <a:pt x="61" y="125"/>
                      <a:pt x="44" y="115"/>
                      <a:pt x="38" y="109"/>
                    </a:cubicBezTo>
                    <a:cubicBezTo>
                      <a:pt x="31" y="101"/>
                      <a:pt x="10" y="78"/>
                      <a:pt x="10" y="78"/>
                    </a:cubicBezTo>
                    <a:cubicBezTo>
                      <a:pt x="10" y="78"/>
                      <a:pt x="29" y="83"/>
                      <a:pt x="35" y="8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38">
                <a:extLst>
                  <a:ext uri="{FF2B5EF4-FFF2-40B4-BE49-F238E27FC236}">
                    <a16:creationId xmlns:a16="http://schemas.microsoft.com/office/drawing/2014/main" id="{69D15B0E-868D-228E-EFCA-EDE51C3D879C}"/>
                  </a:ext>
                </a:extLst>
              </p:cNvPr>
              <p:cNvSpPr>
                <a:spLocks/>
              </p:cNvSpPr>
              <p:nvPr/>
            </p:nvSpPr>
            <p:spPr bwMode="auto">
              <a:xfrm>
                <a:off x="4724400" y="2403476"/>
                <a:ext cx="166688" cy="142875"/>
              </a:xfrm>
              <a:custGeom>
                <a:avLst/>
                <a:gdLst>
                  <a:gd name="T0" fmla="*/ 169 w 242"/>
                  <a:gd name="T1" fmla="*/ 1 h 209"/>
                  <a:gd name="T2" fmla="*/ 239 w 242"/>
                  <a:gd name="T3" fmla="*/ 31 h 209"/>
                  <a:gd name="T4" fmla="*/ 242 w 242"/>
                  <a:gd name="T5" fmla="*/ 54 h 209"/>
                  <a:gd name="T6" fmla="*/ 233 w 242"/>
                  <a:gd name="T7" fmla="*/ 48 h 209"/>
                  <a:gd name="T8" fmla="*/ 210 w 242"/>
                  <a:gd name="T9" fmla="*/ 95 h 209"/>
                  <a:gd name="T10" fmla="*/ 227 w 242"/>
                  <a:gd name="T11" fmla="*/ 121 h 209"/>
                  <a:gd name="T12" fmla="*/ 180 w 242"/>
                  <a:gd name="T13" fmla="*/ 138 h 209"/>
                  <a:gd name="T14" fmla="*/ 172 w 242"/>
                  <a:gd name="T15" fmla="*/ 167 h 209"/>
                  <a:gd name="T16" fmla="*/ 128 w 242"/>
                  <a:gd name="T17" fmla="*/ 162 h 209"/>
                  <a:gd name="T18" fmla="*/ 90 w 242"/>
                  <a:gd name="T19" fmla="*/ 176 h 209"/>
                  <a:gd name="T20" fmla="*/ 95 w 242"/>
                  <a:gd name="T21" fmla="*/ 209 h 209"/>
                  <a:gd name="T22" fmla="*/ 46 w 242"/>
                  <a:gd name="T23" fmla="*/ 167 h 209"/>
                  <a:gd name="T24" fmla="*/ 24 w 242"/>
                  <a:gd name="T25" fmla="*/ 157 h 209"/>
                  <a:gd name="T26" fmla="*/ 29 w 242"/>
                  <a:gd name="T27" fmla="*/ 159 h 209"/>
                  <a:gd name="T28" fmla="*/ 26 w 242"/>
                  <a:gd name="T29" fmla="*/ 143 h 209"/>
                  <a:gd name="T30" fmla="*/ 3 w 242"/>
                  <a:gd name="T31" fmla="*/ 124 h 209"/>
                  <a:gd name="T32" fmla="*/ 0 w 242"/>
                  <a:gd name="T33" fmla="*/ 128 h 209"/>
                  <a:gd name="T34" fmla="*/ 19 w 242"/>
                  <a:gd name="T35" fmla="*/ 90 h 209"/>
                  <a:gd name="T36" fmla="*/ 37 w 242"/>
                  <a:gd name="T37" fmla="*/ 48 h 209"/>
                  <a:gd name="T38" fmla="*/ 96 w 242"/>
                  <a:gd name="T39" fmla="*/ 45 h 209"/>
                  <a:gd name="T40" fmla="*/ 169 w 242"/>
                  <a:gd name="T41" fmla="*/ 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2" h="209">
                    <a:moveTo>
                      <a:pt x="169" y="1"/>
                    </a:moveTo>
                    <a:cubicBezTo>
                      <a:pt x="188" y="0"/>
                      <a:pt x="227" y="15"/>
                      <a:pt x="239" y="31"/>
                    </a:cubicBezTo>
                    <a:cubicBezTo>
                      <a:pt x="242" y="35"/>
                      <a:pt x="242" y="54"/>
                      <a:pt x="242" y="54"/>
                    </a:cubicBezTo>
                    <a:cubicBezTo>
                      <a:pt x="242" y="54"/>
                      <a:pt x="235" y="47"/>
                      <a:pt x="233" y="48"/>
                    </a:cubicBezTo>
                    <a:cubicBezTo>
                      <a:pt x="220" y="51"/>
                      <a:pt x="209" y="82"/>
                      <a:pt x="210" y="95"/>
                    </a:cubicBezTo>
                    <a:cubicBezTo>
                      <a:pt x="210" y="103"/>
                      <a:pt x="230" y="113"/>
                      <a:pt x="227" y="121"/>
                    </a:cubicBezTo>
                    <a:cubicBezTo>
                      <a:pt x="223" y="133"/>
                      <a:pt x="189" y="129"/>
                      <a:pt x="180" y="138"/>
                    </a:cubicBezTo>
                    <a:cubicBezTo>
                      <a:pt x="175" y="144"/>
                      <a:pt x="178" y="163"/>
                      <a:pt x="172" y="167"/>
                    </a:cubicBezTo>
                    <a:cubicBezTo>
                      <a:pt x="162" y="173"/>
                      <a:pt x="139" y="160"/>
                      <a:pt x="128" y="162"/>
                    </a:cubicBezTo>
                    <a:cubicBezTo>
                      <a:pt x="118" y="163"/>
                      <a:pt x="95" y="167"/>
                      <a:pt x="90" y="176"/>
                    </a:cubicBezTo>
                    <a:cubicBezTo>
                      <a:pt x="86" y="183"/>
                      <a:pt x="94" y="208"/>
                      <a:pt x="95" y="209"/>
                    </a:cubicBezTo>
                    <a:cubicBezTo>
                      <a:pt x="93" y="208"/>
                      <a:pt x="60" y="175"/>
                      <a:pt x="46" y="167"/>
                    </a:cubicBezTo>
                    <a:cubicBezTo>
                      <a:pt x="41" y="164"/>
                      <a:pt x="33" y="161"/>
                      <a:pt x="24" y="157"/>
                    </a:cubicBezTo>
                    <a:cubicBezTo>
                      <a:pt x="29" y="159"/>
                      <a:pt x="29" y="159"/>
                      <a:pt x="29" y="159"/>
                    </a:cubicBezTo>
                    <a:cubicBezTo>
                      <a:pt x="29" y="159"/>
                      <a:pt x="28" y="146"/>
                      <a:pt x="26" y="143"/>
                    </a:cubicBezTo>
                    <a:cubicBezTo>
                      <a:pt x="22" y="136"/>
                      <a:pt x="3" y="124"/>
                      <a:pt x="3" y="124"/>
                    </a:cubicBezTo>
                    <a:cubicBezTo>
                      <a:pt x="0" y="128"/>
                      <a:pt x="0" y="128"/>
                      <a:pt x="0" y="128"/>
                    </a:cubicBezTo>
                    <a:cubicBezTo>
                      <a:pt x="9" y="116"/>
                      <a:pt x="19" y="99"/>
                      <a:pt x="19" y="90"/>
                    </a:cubicBezTo>
                    <a:cubicBezTo>
                      <a:pt x="19" y="79"/>
                      <a:pt x="37" y="48"/>
                      <a:pt x="37" y="48"/>
                    </a:cubicBezTo>
                    <a:cubicBezTo>
                      <a:pt x="37" y="48"/>
                      <a:pt x="82" y="49"/>
                      <a:pt x="96" y="45"/>
                    </a:cubicBezTo>
                    <a:cubicBezTo>
                      <a:pt x="116" y="39"/>
                      <a:pt x="147" y="3"/>
                      <a:pt x="169"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39">
                <a:extLst>
                  <a:ext uri="{FF2B5EF4-FFF2-40B4-BE49-F238E27FC236}">
                    <a16:creationId xmlns:a16="http://schemas.microsoft.com/office/drawing/2014/main" id="{C3F74AE4-1DAD-4A83-A56F-0B28ACA42C10}"/>
                  </a:ext>
                </a:extLst>
              </p:cNvPr>
              <p:cNvSpPr>
                <a:spLocks/>
              </p:cNvSpPr>
              <p:nvPr/>
            </p:nvSpPr>
            <p:spPr bwMode="auto">
              <a:xfrm>
                <a:off x="4779963" y="2549526"/>
                <a:ext cx="393700" cy="300038"/>
              </a:xfrm>
              <a:custGeom>
                <a:avLst/>
                <a:gdLst>
                  <a:gd name="T0" fmla="*/ 250 w 570"/>
                  <a:gd name="T1" fmla="*/ 386 h 437"/>
                  <a:gd name="T2" fmla="*/ 258 w 570"/>
                  <a:gd name="T3" fmla="*/ 359 h 437"/>
                  <a:gd name="T4" fmla="*/ 216 w 570"/>
                  <a:gd name="T5" fmla="*/ 292 h 437"/>
                  <a:gd name="T6" fmla="*/ 183 w 570"/>
                  <a:gd name="T7" fmla="*/ 275 h 437"/>
                  <a:gd name="T8" fmla="*/ 141 w 570"/>
                  <a:gd name="T9" fmla="*/ 278 h 437"/>
                  <a:gd name="T10" fmla="*/ 121 w 570"/>
                  <a:gd name="T11" fmla="*/ 287 h 437"/>
                  <a:gd name="T12" fmla="*/ 69 w 570"/>
                  <a:gd name="T13" fmla="*/ 282 h 437"/>
                  <a:gd name="T14" fmla="*/ 51 w 570"/>
                  <a:gd name="T15" fmla="*/ 268 h 437"/>
                  <a:gd name="T16" fmla="*/ 0 w 570"/>
                  <a:gd name="T17" fmla="*/ 269 h 437"/>
                  <a:gd name="T18" fmla="*/ 12 w 570"/>
                  <a:gd name="T19" fmla="*/ 169 h 437"/>
                  <a:gd name="T20" fmla="*/ 38 w 570"/>
                  <a:gd name="T21" fmla="*/ 148 h 437"/>
                  <a:gd name="T22" fmla="*/ 36 w 570"/>
                  <a:gd name="T23" fmla="*/ 85 h 437"/>
                  <a:gd name="T24" fmla="*/ 285 w 570"/>
                  <a:gd name="T25" fmla="*/ 58 h 437"/>
                  <a:gd name="T26" fmla="*/ 310 w 570"/>
                  <a:gd name="T27" fmla="*/ 18 h 437"/>
                  <a:gd name="T28" fmla="*/ 401 w 570"/>
                  <a:gd name="T29" fmla="*/ 12 h 437"/>
                  <a:gd name="T30" fmla="*/ 421 w 570"/>
                  <a:gd name="T31" fmla="*/ 64 h 437"/>
                  <a:gd name="T32" fmla="*/ 561 w 570"/>
                  <a:gd name="T33" fmla="*/ 181 h 437"/>
                  <a:gd name="T34" fmla="*/ 539 w 570"/>
                  <a:gd name="T35" fmla="*/ 288 h 437"/>
                  <a:gd name="T36" fmla="*/ 471 w 570"/>
                  <a:gd name="T37" fmla="*/ 319 h 437"/>
                  <a:gd name="T38" fmla="*/ 444 w 570"/>
                  <a:gd name="T39" fmla="*/ 315 h 437"/>
                  <a:gd name="T40" fmla="*/ 426 w 570"/>
                  <a:gd name="T41" fmla="*/ 343 h 437"/>
                  <a:gd name="T42" fmla="*/ 396 w 570"/>
                  <a:gd name="T43" fmla="*/ 353 h 437"/>
                  <a:gd name="T44" fmla="*/ 394 w 570"/>
                  <a:gd name="T45" fmla="*/ 367 h 437"/>
                  <a:gd name="T46" fmla="*/ 404 w 570"/>
                  <a:gd name="T47" fmla="*/ 379 h 437"/>
                  <a:gd name="T48" fmla="*/ 426 w 570"/>
                  <a:gd name="T49" fmla="*/ 390 h 437"/>
                  <a:gd name="T50" fmla="*/ 451 w 570"/>
                  <a:gd name="T51" fmla="*/ 389 h 437"/>
                  <a:gd name="T52" fmla="*/ 464 w 570"/>
                  <a:gd name="T53" fmla="*/ 402 h 437"/>
                  <a:gd name="T54" fmla="*/ 445 w 570"/>
                  <a:gd name="T55" fmla="*/ 411 h 437"/>
                  <a:gd name="T56" fmla="*/ 420 w 570"/>
                  <a:gd name="T57" fmla="*/ 421 h 437"/>
                  <a:gd name="T58" fmla="*/ 395 w 570"/>
                  <a:gd name="T59" fmla="*/ 434 h 437"/>
                  <a:gd name="T60" fmla="*/ 365 w 570"/>
                  <a:gd name="T61" fmla="*/ 434 h 437"/>
                  <a:gd name="T62" fmla="*/ 335 w 570"/>
                  <a:gd name="T63" fmla="*/ 436 h 437"/>
                  <a:gd name="T64" fmla="*/ 317 w 570"/>
                  <a:gd name="T65" fmla="*/ 430 h 437"/>
                  <a:gd name="T66" fmla="*/ 321 w 570"/>
                  <a:gd name="T67" fmla="*/ 418 h 437"/>
                  <a:gd name="T68" fmla="*/ 329 w 570"/>
                  <a:gd name="T69" fmla="*/ 405 h 437"/>
                  <a:gd name="T70" fmla="*/ 351 w 570"/>
                  <a:gd name="T71" fmla="*/ 399 h 437"/>
                  <a:gd name="T72" fmla="*/ 364 w 570"/>
                  <a:gd name="T73" fmla="*/ 380 h 437"/>
                  <a:gd name="T74" fmla="*/ 365 w 570"/>
                  <a:gd name="T75" fmla="*/ 369 h 437"/>
                  <a:gd name="T76" fmla="*/ 365 w 570"/>
                  <a:gd name="T77" fmla="*/ 356 h 437"/>
                  <a:gd name="T78" fmla="*/ 334 w 570"/>
                  <a:gd name="T79" fmla="*/ 349 h 437"/>
                  <a:gd name="T80" fmla="*/ 322 w 570"/>
                  <a:gd name="T81" fmla="*/ 304 h 437"/>
                  <a:gd name="T82" fmla="*/ 285 w 570"/>
                  <a:gd name="T83" fmla="*/ 310 h 437"/>
                  <a:gd name="T84" fmla="*/ 267 w 570"/>
                  <a:gd name="T85" fmla="*/ 389 h 437"/>
                  <a:gd name="T86" fmla="*/ 237 w 570"/>
                  <a:gd name="T87" fmla="*/ 416 h 437"/>
                  <a:gd name="T88" fmla="*/ 250 w 570"/>
                  <a:gd name="T89" fmla="*/ 38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0" h="437">
                    <a:moveTo>
                      <a:pt x="250" y="386"/>
                    </a:moveTo>
                    <a:cubicBezTo>
                      <a:pt x="253" y="380"/>
                      <a:pt x="259" y="366"/>
                      <a:pt x="258" y="359"/>
                    </a:cubicBezTo>
                    <a:cubicBezTo>
                      <a:pt x="255" y="340"/>
                      <a:pt x="230" y="306"/>
                      <a:pt x="216" y="292"/>
                    </a:cubicBezTo>
                    <a:cubicBezTo>
                      <a:pt x="209" y="286"/>
                      <a:pt x="192" y="277"/>
                      <a:pt x="183" y="275"/>
                    </a:cubicBezTo>
                    <a:cubicBezTo>
                      <a:pt x="173" y="273"/>
                      <a:pt x="141" y="278"/>
                      <a:pt x="141" y="278"/>
                    </a:cubicBezTo>
                    <a:cubicBezTo>
                      <a:pt x="141" y="278"/>
                      <a:pt x="126" y="286"/>
                      <a:pt x="121" y="287"/>
                    </a:cubicBezTo>
                    <a:cubicBezTo>
                      <a:pt x="108" y="288"/>
                      <a:pt x="81" y="287"/>
                      <a:pt x="69" y="282"/>
                    </a:cubicBezTo>
                    <a:cubicBezTo>
                      <a:pt x="64" y="280"/>
                      <a:pt x="56" y="270"/>
                      <a:pt x="51" y="268"/>
                    </a:cubicBezTo>
                    <a:cubicBezTo>
                      <a:pt x="39" y="264"/>
                      <a:pt x="0" y="269"/>
                      <a:pt x="0" y="269"/>
                    </a:cubicBezTo>
                    <a:cubicBezTo>
                      <a:pt x="12" y="169"/>
                      <a:pt x="12" y="169"/>
                      <a:pt x="12" y="169"/>
                    </a:cubicBezTo>
                    <a:cubicBezTo>
                      <a:pt x="12" y="169"/>
                      <a:pt x="35" y="156"/>
                      <a:pt x="38" y="148"/>
                    </a:cubicBezTo>
                    <a:cubicBezTo>
                      <a:pt x="45" y="134"/>
                      <a:pt x="36" y="85"/>
                      <a:pt x="36" y="85"/>
                    </a:cubicBezTo>
                    <a:cubicBezTo>
                      <a:pt x="36" y="85"/>
                      <a:pt x="232" y="91"/>
                      <a:pt x="285" y="58"/>
                    </a:cubicBezTo>
                    <a:cubicBezTo>
                      <a:pt x="295" y="52"/>
                      <a:pt x="310" y="18"/>
                      <a:pt x="310" y="18"/>
                    </a:cubicBezTo>
                    <a:cubicBezTo>
                      <a:pt x="310" y="18"/>
                      <a:pt x="382" y="0"/>
                      <a:pt x="401" y="12"/>
                    </a:cubicBezTo>
                    <a:cubicBezTo>
                      <a:pt x="413" y="20"/>
                      <a:pt x="413" y="53"/>
                      <a:pt x="421" y="64"/>
                    </a:cubicBezTo>
                    <a:cubicBezTo>
                      <a:pt x="448" y="101"/>
                      <a:pt x="546" y="138"/>
                      <a:pt x="561" y="181"/>
                    </a:cubicBezTo>
                    <a:cubicBezTo>
                      <a:pt x="570" y="207"/>
                      <a:pt x="531" y="259"/>
                      <a:pt x="539" y="288"/>
                    </a:cubicBezTo>
                    <a:cubicBezTo>
                      <a:pt x="527" y="303"/>
                      <a:pt x="490" y="316"/>
                      <a:pt x="471" y="319"/>
                    </a:cubicBezTo>
                    <a:cubicBezTo>
                      <a:pt x="465" y="320"/>
                      <a:pt x="450" y="313"/>
                      <a:pt x="444" y="315"/>
                    </a:cubicBezTo>
                    <a:cubicBezTo>
                      <a:pt x="436" y="319"/>
                      <a:pt x="433" y="339"/>
                      <a:pt x="426" y="343"/>
                    </a:cubicBezTo>
                    <a:cubicBezTo>
                      <a:pt x="419" y="347"/>
                      <a:pt x="408" y="351"/>
                      <a:pt x="396" y="353"/>
                    </a:cubicBezTo>
                    <a:cubicBezTo>
                      <a:pt x="395" y="358"/>
                      <a:pt x="394" y="364"/>
                      <a:pt x="394" y="367"/>
                    </a:cubicBezTo>
                    <a:cubicBezTo>
                      <a:pt x="395" y="371"/>
                      <a:pt x="401" y="376"/>
                      <a:pt x="404" y="379"/>
                    </a:cubicBezTo>
                    <a:cubicBezTo>
                      <a:pt x="409" y="383"/>
                      <a:pt x="420" y="388"/>
                      <a:pt x="426" y="390"/>
                    </a:cubicBezTo>
                    <a:cubicBezTo>
                      <a:pt x="432" y="391"/>
                      <a:pt x="445" y="386"/>
                      <a:pt x="451" y="389"/>
                    </a:cubicBezTo>
                    <a:cubicBezTo>
                      <a:pt x="455" y="391"/>
                      <a:pt x="465" y="398"/>
                      <a:pt x="464" y="402"/>
                    </a:cubicBezTo>
                    <a:cubicBezTo>
                      <a:pt x="463" y="407"/>
                      <a:pt x="450" y="409"/>
                      <a:pt x="445" y="411"/>
                    </a:cubicBezTo>
                    <a:cubicBezTo>
                      <a:pt x="439" y="414"/>
                      <a:pt x="426" y="419"/>
                      <a:pt x="420" y="421"/>
                    </a:cubicBezTo>
                    <a:cubicBezTo>
                      <a:pt x="413" y="424"/>
                      <a:pt x="402" y="433"/>
                      <a:pt x="395" y="434"/>
                    </a:cubicBezTo>
                    <a:cubicBezTo>
                      <a:pt x="388" y="436"/>
                      <a:pt x="373" y="434"/>
                      <a:pt x="365" y="434"/>
                    </a:cubicBezTo>
                    <a:cubicBezTo>
                      <a:pt x="358" y="435"/>
                      <a:pt x="343" y="437"/>
                      <a:pt x="335" y="436"/>
                    </a:cubicBezTo>
                    <a:cubicBezTo>
                      <a:pt x="330" y="435"/>
                      <a:pt x="319" y="434"/>
                      <a:pt x="317" y="430"/>
                    </a:cubicBezTo>
                    <a:cubicBezTo>
                      <a:pt x="315" y="427"/>
                      <a:pt x="320" y="421"/>
                      <a:pt x="321" y="418"/>
                    </a:cubicBezTo>
                    <a:cubicBezTo>
                      <a:pt x="323" y="414"/>
                      <a:pt x="326" y="407"/>
                      <a:pt x="329" y="405"/>
                    </a:cubicBezTo>
                    <a:cubicBezTo>
                      <a:pt x="334" y="401"/>
                      <a:pt x="347" y="403"/>
                      <a:pt x="351" y="399"/>
                    </a:cubicBezTo>
                    <a:cubicBezTo>
                      <a:pt x="356" y="396"/>
                      <a:pt x="362" y="386"/>
                      <a:pt x="364" y="380"/>
                    </a:cubicBezTo>
                    <a:cubicBezTo>
                      <a:pt x="365" y="378"/>
                      <a:pt x="365" y="372"/>
                      <a:pt x="365" y="369"/>
                    </a:cubicBezTo>
                    <a:cubicBezTo>
                      <a:pt x="366" y="366"/>
                      <a:pt x="365" y="361"/>
                      <a:pt x="365" y="356"/>
                    </a:cubicBezTo>
                    <a:cubicBezTo>
                      <a:pt x="352" y="356"/>
                      <a:pt x="341" y="354"/>
                      <a:pt x="334" y="349"/>
                    </a:cubicBezTo>
                    <a:cubicBezTo>
                      <a:pt x="325" y="342"/>
                      <a:pt x="332" y="310"/>
                      <a:pt x="322" y="304"/>
                    </a:cubicBezTo>
                    <a:cubicBezTo>
                      <a:pt x="314" y="299"/>
                      <a:pt x="292" y="303"/>
                      <a:pt x="285" y="310"/>
                    </a:cubicBezTo>
                    <a:cubicBezTo>
                      <a:pt x="270" y="324"/>
                      <a:pt x="277" y="371"/>
                      <a:pt x="267" y="389"/>
                    </a:cubicBezTo>
                    <a:cubicBezTo>
                      <a:pt x="262" y="398"/>
                      <a:pt x="237" y="416"/>
                      <a:pt x="237" y="416"/>
                    </a:cubicBezTo>
                    <a:cubicBezTo>
                      <a:pt x="237" y="416"/>
                      <a:pt x="248" y="394"/>
                      <a:pt x="250" y="38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40">
                <a:extLst>
                  <a:ext uri="{FF2B5EF4-FFF2-40B4-BE49-F238E27FC236}">
                    <a16:creationId xmlns:a16="http://schemas.microsoft.com/office/drawing/2014/main" id="{14215AD4-1A3F-B00C-6D8A-00B98BEEDD42}"/>
                  </a:ext>
                </a:extLst>
              </p:cNvPr>
              <p:cNvSpPr>
                <a:spLocks/>
              </p:cNvSpPr>
              <p:nvPr/>
            </p:nvSpPr>
            <p:spPr bwMode="auto">
              <a:xfrm>
                <a:off x="4732338" y="2933701"/>
                <a:ext cx="125413" cy="139700"/>
              </a:xfrm>
              <a:custGeom>
                <a:avLst/>
                <a:gdLst>
                  <a:gd name="T0" fmla="*/ 32 w 182"/>
                  <a:gd name="T1" fmla="*/ 27 h 203"/>
                  <a:gd name="T2" fmla="*/ 58 w 182"/>
                  <a:gd name="T3" fmla="*/ 35 h 203"/>
                  <a:gd name="T4" fmla="*/ 92 w 182"/>
                  <a:gd name="T5" fmla="*/ 8 h 203"/>
                  <a:gd name="T6" fmla="*/ 110 w 182"/>
                  <a:gd name="T7" fmla="*/ 7 h 203"/>
                  <a:gd name="T8" fmla="*/ 141 w 182"/>
                  <a:gd name="T9" fmla="*/ 17 h 203"/>
                  <a:gd name="T10" fmla="*/ 164 w 182"/>
                  <a:gd name="T11" fmla="*/ 1 h 203"/>
                  <a:gd name="T12" fmla="*/ 182 w 182"/>
                  <a:gd name="T13" fmla="*/ 2 h 203"/>
                  <a:gd name="T14" fmla="*/ 182 w 182"/>
                  <a:gd name="T15" fmla="*/ 30 h 203"/>
                  <a:gd name="T16" fmla="*/ 161 w 182"/>
                  <a:gd name="T17" fmla="*/ 35 h 203"/>
                  <a:gd name="T18" fmla="*/ 149 w 182"/>
                  <a:gd name="T19" fmla="*/ 46 h 203"/>
                  <a:gd name="T20" fmla="*/ 137 w 182"/>
                  <a:gd name="T21" fmla="*/ 58 h 203"/>
                  <a:gd name="T22" fmla="*/ 145 w 182"/>
                  <a:gd name="T23" fmla="*/ 75 h 203"/>
                  <a:gd name="T24" fmla="*/ 122 w 182"/>
                  <a:gd name="T25" fmla="*/ 81 h 203"/>
                  <a:gd name="T26" fmla="*/ 110 w 182"/>
                  <a:gd name="T27" fmla="*/ 73 h 203"/>
                  <a:gd name="T28" fmla="*/ 97 w 182"/>
                  <a:gd name="T29" fmla="*/ 75 h 203"/>
                  <a:gd name="T30" fmla="*/ 111 w 182"/>
                  <a:gd name="T31" fmla="*/ 90 h 203"/>
                  <a:gd name="T32" fmla="*/ 93 w 182"/>
                  <a:gd name="T33" fmla="*/ 110 h 203"/>
                  <a:gd name="T34" fmla="*/ 116 w 182"/>
                  <a:gd name="T35" fmla="*/ 121 h 203"/>
                  <a:gd name="T36" fmla="*/ 149 w 182"/>
                  <a:gd name="T37" fmla="*/ 142 h 203"/>
                  <a:gd name="T38" fmla="*/ 157 w 182"/>
                  <a:gd name="T39" fmla="*/ 159 h 203"/>
                  <a:gd name="T40" fmla="*/ 143 w 182"/>
                  <a:gd name="T41" fmla="*/ 156 h 203"/>
                  <a:gd name="T42" fmla="*/ 111 w 182"/>
                  <a:gd name="T43" fmla="*/ 168 h 203"/>
                  <a:gd name="T44" fmla="*/ 124 w 182"/>
                  <a:gd name="T45" fmla="*/ 189 h 203"/>
                  <a:gd name="T46" fmla="*/ 62 w 182"/>
                  <a:gd name="T47" fmla="*/ 192 h 203"/>
                  <a:gd name="T48" fmla="*/ 62 w 182"/>
                  <a:gd name="T49" fmla="*/ 168 h 203"/>
                  <a:gd name="T50" fmla="*/ 41 w 182"/>
                  <a:gd name="T51" fmla="*/ 159 h 203"/>
                  <a:gd name="T52" fmla="*/ 62 w 182"/>
                  <a:gd name="T53" fmla="*/ 148 h 203"/>
                  <a:gd name="T54" fmla="*/ 78 w 182"/>
                  <a:gd name="T55" fmla="*/ 147 h 203"/>
                  <a:gd name="T56" fmla="*/ 82 w 182"/>
                  <a:gd name="T57" fmla="*/ 140 h 203"/>
                  <a:gd name="T58" fmla="*/ 39 w 182"/>
                  <a:gd name="T59" fmla="*/ 133 h 203"/>
                  <a:gd name="T60" fmla="*/ 35 w 182"/>
                  <a:gd name="T61" fmla="*/ 110 h 203"/>
                  <a:gd name="T62" fmla="*/ 3 w 182"/>
                  <a:gd name="T63" fmla="*/ 80 h 203"/>
                  <a:gd name="T64" fmla="*/ 0 w 182"/>
                  <a:gd name="T65" fmla="*/ 54 h 203"/>
                  <a:gd name="T66" fmla="*/ 32 w 182"/>
                  <a:gd name="T67" fmla="*/ 2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 h="203">
                    <a:moveTo>
                      <a:pt x="32" y="27"/>
                    </a:moveTo>
                    <a:cubicBezTo>
                      <a:pt x="32" y="27"/>
                      <a:pt x="52" y="36"/>
                      <a:pt x="58" y="35"/>
                    </a:cubicBezTo>
                    <a:cubicBezTo>
                      <a:pt x="69" y="33"/>
                      <a:pt x="92" y="8"/>
                      <a:pt x="92" y="8"/>
                    </a:cubicBezTo>
                    <a:cubicBezTo>
                      <a:pt x="92" y="8"/>
                      <a:pt x="106" y="7"/>
                      <a:pt x="110" y="7"/>
                    </a:cubicBezTo>
                    <a:cubicBezTo>
                      <a:pt x="118" y="9"/>
                      <a:pt x="133" y="18"/>
                      <a:pt x="141" y="17"/>
                    </a:cubicBezTo>
                    <a:cubicBezTo>
                      <a:pt x="147" y="16"/>
                      <a:pt x="157" y="3"/>
                      <a:pt x="164" y="1"/>
                    </a:cubicBezTo>
                    <a:cubicBezTo>
                      <a:pt x="168" y="0"/>
                      <a:pt x="182" y="2"/>
                      <a:pt x="182" y="2"/>
                    </a:cubicBezTo>
                    <a:cubicBezTo>
                      <a:pt x="182" y="30"/>
                      <a:pt x="182" y="30"/>
                      <a:pt x="182" y="30"/>
                    </a:cubicBezTo>
                    <a:cubicBezTo>
                      <a:pt x="182" y="30"/>
                      <a:pt x="166" y="33"/>
                      <a:pt x="161" y="35"/>
                    </a:cubicBezTo>
                    <a:cubicBezTo>
                      <a:pt x="158" y="37"/>
                      <a:pt x="152" y="43"/>
                      <a:pt x="149" y="46"/>
                    </a:cubicBezTo>
                    <a:cubicBezTo>
                      <a:pt x="146" y="49"/>
                      <a:pt x="138" y="54"/>
                      <a:pt x="137" y="58"/>
                    </a:cubicBezTo>
                    <a:cubicBezTo>
                      <a:pt x="136" y="63"/>
                      <a:pt x="147" y="71"/>
                      <a:pt x="145" y="75"/>
                    </a:cubicBezTo>
                    <a:cubicBezTo>
                      <a:pt x="142" y="80"/>
                      <a:pt x="128" y="82"/>
                      <a:pt x="122" y="81"/>
                    </a:cubicBezTo>
                    <a:cubicBezTo>
                      <a:pt x="118" y="81"/>
                      <a:pt x="113" y="74"/>
                      <a:pt x="110" y="73"/>
                    </a:cubicBezTo>
                    <a:cubicBezTo>
                      <a:pt x="107" y="73"/>
                      <a:pt x="98" y="72"/>
                      <a:pt x="97" y="75"/>
                    </a:cubicBezTo>
                    <a:cubicBezTo>
                      <a:pt x="96" y="80"/>
                      <a:pt x="111" y="85"/>
                      <a:pt x="111" y="90"/>
                    </a:cubicBezTo>
                    <a:cubicBezTo>
                      <a:pt x="111" y="97"/>
                      <a:pt x="91" y="103"/>
                      <a:pt x="93" y="110"/>
                    </a:cubicBezTo>
                    <a:cubicBezTo>
                      <a:pt x="94" y="116"/>
                      <a:pt x="110" y="118"/>
                      <a:pt x="116" y="121"/>
                    </a:cubicBezTo>
                    <a:cubicBezTo>
                      <a:pt x="124" y="125"/>
                      <a:pt x="143" y="134"/>
                      <a:pt x="149" y="142"/>
                    </a:cubicBezTo>
                    <a:cubicBezTo>
                      <a:pt x="152" y="145"/>
                      <a:pt x="160" y="155"/>
                      <a:pt x="157" y="159"/>
                    </a:cubicBezTo>
                    <a:cubicBezTo>
                      <a:pt x="155" y="161"/>
                      <a:pt x="147" y="155"/>
                      <a:pt x="143" y="156"/>
                    </a:cubicBezTo>
                    <a:cubicBezTo>
                      <a:pt x="135" y="156"/>
                      <a:pt x="114" y="160"/>
                      <a:pt x="111" y="168"/>
                    </a:cubicBezTo>
                    <a:cubicBezTo>
                      <a:pt x="109" y="174"/>
                      <a:pt x="126" y="184"/>
                      <a:pt x="124" y="189"/>
                    </a:cubicBezTo>
                    <a:cubicBezTo>
                      <a:pt x="116" y="203"/>
                      <a:pt x="74" y="203"/>
                      <a:pt x="62" y="192"/>
                    </a:cubicBezTo>
                    <a:cubicBezTo>
                      <a:pt x="58" y="188"/>
                      <a:pt x="66" y="173"/>
                      <a:pt x="62" y="168"/>
                    </a:cubicBezTo>
                    <a:cubicBezTo>
                      <a:pt x="59" y="163"/>
                      <a:pt x="41" y="165"/>
                      <a:pt x="41" y="159"/>
                    </a:cubicBezTo>
                    <a:cubicBezTo>
                      <a:pt x="41" y="153"/>
                      <a:pt x="57" y="150"/>
                      <a:pt x="62" y="148"/>
                    </a:cubicBezTo>
                    <a:cubicBezTo>
                      <a:pt x="66" y="147"/>
                      <a:pt x="74" y="149"/>
                      <a:pt x="78" y="147"/>
                    </a:cubicBezTo>
                    <a:cubicBezTo>
                      <a:pt x="79" y="146"/>
                      <a:pt x="83" y="142"/>
                      <a:pt x="82" y="140"/>
                    </a:cubicBezTo>
                    <a:cubicBezTo>
                      <a:pt x="78" y="130"/>
                      <a:pt x="47" y="140"/>
                      <a:pt x="39" y="133"/>
                    </a:cubicBezTo>
                    <a:cubicBezTo>
                      <a:pt x="35" y="129"/>
                      <a:pt x="38" y="115"/>
                      <a:pt x="35" y="110"/>
                    </a:cubicBezTo>
                    <a:cubicBezTo>
                      <a:pt x="29" y="100"/>
                      <a:pt x="8" y="89"/>
                      <a:pt x="3" y="80"/>
                    </a:cubicBezTo>
                    <a:cubicBezTo>
                      <a:pt x="0" y="74"/>
                      <a:pt x="0" y="54"/>
                      <a:pt x="0" y="54"/>
                    </a:cubicBezTo>
                    <a:lnTo>
                      <a:pt x="32" y="27"/>
                    </a:ln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41">
                <a:extLst>
                  <a:ext uri="{FF2B5EF4-FFF2-40B4-BE49-F238E27FC236}">
                    <a16:creationId xmlns:a16="http://schemas.microsoft.com/office/drawing/2014/main" id="{DF7E2B33-BB0A-480D-D3AE-FCB8B058C34F}"/>
                  </a:ext>
                </a:extLst>
              </p:cNvPr>
              <p:cNvSpPr>
                <a:spLocks/>
              </p:cNvSpPr>
              <p:nvPr/>
            </p:nvSpPr>
            <p:spPr bwMode="auto">
              <a:xfrm>
                <a:off x="4586288" y="2497138"/>
                <a:ext cx="225425" cy="173038"/>
              </a:xfrm>
              <a:custGeom>
                <a:avLst/>
                <a:gdLst>
                  <a:gd name="T0" fmla="*/ 248 w 328"/>
                  <a:gd name="T1" fmla="*/ 30 h 251"/>
                  <a:gd name="T2" fmla="*/ 297 w 328"/>
                  <a:gd name="T3" fmla="*/ 72 h 251"/>
                  <a:gd name="T4" fmla="*/ 297 w 328"/>
                  <a:gd name="T5" fmla="*/ 72 h 251"/>
                  <a:gd name="T6" fmla="*/ 297 w 328"/>
                  <a:gd name="T7" fmla="*/ 121 h 251"/>
                  <a:gd name="T8" fmla="*/ 318 w 328"/>
                  <a:gd name="T9" fmla="*/ 121 h 251"/>
                  <a:gd name="T10" fmla="*/ 319 w 328"/>
                  <a:gd name="T11" fmla="*/ 161 h 251"/>
                  <a:gd name="T12" fmla="*/ 321 w 328"/>
                  <a:gd name="T13" fmla="*/ 224 h 251"/>
                  <a:gd name="T14" fmla="*/ 295 w 328"/>
                  <a:gd name="T15" fmla="*/ 245 h 251"/>
                  <a:gd name="T16" fmla="*/ 294 w 328"/>
                  <a:gd name="T17" fmla="*/ 245 h 251"/>
                  <a:gd name="T18" fmla="*/ 271 w 328"/>
                  <a:gd name="T19" fmla="*/ 246 h 251"/>
                  <a:gd name="T20" fmla="*/ 237 w 328"/>
                  <a:gd name="T21" fmla="*/ 247 h 251"/>
                  <a:gd name="T22" fmla="*/ 182 w 328"/>
                  <a:gd name="T23" fmla="*/ 251 h 251"/>
                  <a:gd name="T24" fmla="*/ 180 w 328"/>
                  <a:gd name="T25" fmla="*/ 251 h 251"/>
                  <a:gd name="T26" fmla="*/ 141 w 328"/>
                  <a:gd name="T27" fmla="*/ 230 h 251"/>
                  <a:gd name="T28" fmla="*/ 58 w 328"/>
                  <a:gd name="T29" fmla="*/ 201 h 251"/>
                  <a:gd name="T30" fmla="*/ 24 w 328"/>
                  <a:gd name="T31" fmla="*/ 180 h 251"/>
                  <a:gd name="T32" fmla="*/ 2 w 328"/>
                  <a:gd name="T33" fmla="*/ 115 h 251"/>
                  <a:gd name="T34" fmla="*/ 8 w 328"/>
                  <a:gd name="T35" fmla="*/ 46 h 251"/>
                  <a:gd name="T36" fmla="*/ 106 w 328"/>
                  <a:gd name="T37" fmla="*/ 0 h 251"/>
                  <a:gd name="T38" fmla="*/ 141 w 328"/>
                  <a:gd name="T39" fmla="*/ 14 h 251"/>
                  <a:gd name="T40" fmla="*/ 190 w 328"/>
                  <a:gd name="T41" fmla="*/ 8 h 251"/>
                  <a:gd name="T42" fmla="*/ 191 w 328"/>
                  <a:gd name="T43" fmla="*/ 8 h 251"/>
                  <a:gd name="T44" fmla="*/ 226 w 328"/>
                  <a:gd name="T45" fmla="*/ 20 h 251"/>
                  <a:gd name="T46" fmla="*/ 226 w 328"/>
                  <a:gd name="T47" fmla="*/ 20 h 251"/>
                  <a:gd name="T48" fmla="*/ 248 w 328"/>
                  <a:gd name="T49" fmla="*/ 3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 h="251">
                    <a:moveTo>
                      <a:pt x="248" y="30"/>
                    </a:moveTo>
                    <a:cubicBezTo>
                      <a:pt x="262" y="38"/>
                      <a:pt x="295" y="71"/>
                      <a:pt x="297" y="72"/>
                    </a:cubicBezTo>
                    <a:cubicBezTo>
                      <a:pt x="297" y="72"/>
                      <a:pt x="297" y="72"/>
                      <a:pt x="297" y="72"/>
                    </a:cubicBezTo>
                    <a:cubicBezTo>
                      <a:pt x="297" y="72"/>
                      <a:pt x="288" y="112"/>
                      <a:pt x="297" y="121"/>
                    </a:cubicBezTo>
                    <a:cubicBezTo>
                      <a:pt x="301" y="125"/>
                      <a:pt x="314" y="117"/>
                      <a:pt x="318" y="121"/>
                    </a:cubicBezTo>
                    <a:cubicBezTo>
                      <a:pt x="325" y="128"/>
                      <a:pt x="319" y="161"/>
                      <a:pt x="319" y="161"/>
                    </a:cubicBezTo>
                    <a:cubicBezTo>
                      <a:pt x="319" y="161"/>
                      <a:pt x="328" y="210"/>
                      <a:pt x="321" y="224"/>
                    </a:cubicBezTo>
                    <a:cubicBezTo>
                      <a:pt x="318" y="232"/>
                      <a:pt x="295" y="245"/>
                      <a:pt x="295" y="245"/>
                    </a:cubicBezTo>
                    <a:cubicBezTo>
                      <a:pt x="294" y="245"/>
                      <a:pt x="294" y="245"/>
                      <a:pt x="294" y="245"/>
                    </a:cubicBezTo>
                    <a:cubicBezTo>
                      <a:pt x="291" y="245"/>
                      <a:pt x="282" y="245"/>
                      <a:pt x="271" y="246"/>
                    </a:cubicBezTo>
                    <a:cubicBezTo>
                      <a:pt x="259" y="246"/>
                      <a:pt x="244" y="247"/>
                      <a:pt x="237" y="247"/>
                    </a:cubicBezTo>
                    <a:cubicBezTo>
                      <a:pt x="225" y="248"/>
                      <a:pt x="190" y="250"/>
                      <a:pt x="182" y="251"/>
                    </a:cubicBezTo>
                    <a:cubicBezTo>
                      <a:pt x="180" y="251"/>
                      <a:pt x="180" y="251"/>
                      <a:pt x="180" y="251"/>
                    </a:cubicBezTo>
                    <a:cubicBezTo>
                      <a:pt x="180" y="251"/>
                      <a:pt x="151" y="234"/>
                      <a:pt x="141" y="230"/>
                    </a:cubicBezTo>
                    <a:cubicBezTo>
                      <a:pt x="121" y="221"/>
                      <a:pt x="78" y="211"/>
                      <a:pt x="58" y="201"/>
                    </a:cubicBezTo>
                    <a:cubicBezTo>
                      <a:pt x="49" y="197"/>
                      <a:pt x="24" y="180"/>
                      <a:pt x="24" y="180"/>
                    </a:cubicBezTo>
                    <a:cubicBezTo>
                      <a:pt x="24" y="180"/>
                      <a:pt x="4" y="132"/>
                      <a:pt x="2" y="115"/>
                    </a:cubicBezTo>
                    <a:cubicBezTo>
                      <a:pt x="0" y="98"/>
                      <a:pt x="8" y="46"/>
                      <a:pt x="8" y="46"/>
                    </a:cubicBezTo>
                    <a:cubicBezTo>
                      <a:pt x="8" y="46"/>
                      <a:pt x="79" y="1"/>
                      <a:pt x="106" y="0"/>
                    </a:cubicBezTo>
                    <a:cubicBezTo>
                      <a:pt x="116" y="0"/>
                      <a:pt x="132" y="13"/>
                      <a:pt x="141" y="14"/>
                    </a:cubicBezTo>
                    <a:cubicBezTo>
                      <a:pt x="153" y="16"/>
                      <a:pt x="190" y="8"/>
                      <a:pt x="190" y="8"/>
                    </a:cubicBezTo>
                    <a:cubicBezTo>
                      <a:pt x="191" y="8"/>
                      <a:pt x="191" y="8"/>
                      <a:pt x="191" y="8"/>
                    </a:cubicBezTo>
                    <a:cubicBezTo>
                      <a:pt x="226" y="20"/>
                      <a:pt x="226" y="20"/>
                      <a:pt x="226" y="20"/>
                    </a:cubicBezTo>
                    <a:cubicBezTo>
                      <a:pt x="226" y="20"/>
                      <a:pt x="226" y="20"/>
                      <a:pt x="226" y="20"/>
                    </a:cubicBezTo>
                    <a:cubicBezTo>
                      <a:pt x="235" y="24"/>
                      <a:pt x="243" y="27"/>
                      <a:pt x="248" y="3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142">
                <a:extLst>
                  <a:ext uri="{FF2B5EF4-FFF2-40B4-BE49-F238E27FC236}">
                    <a16:creationId xmlns:a16="http://schemas.microsoft.com/office/drawing/2014/main" id="{600202F8-45A3-704C-5613-77FE1D075804}"/>
                  </a:ext>
                </a:extLst>
              </p:cNvPr>
              <p:cNvSpPr>
                <a:spLocks/>
              </p:cNvSpPr>
              <p:nvPr/>
            </p:nvSpPr>
            <p:spPr bwMode="auto">
              <a:xfrm>
                <a:off x="4776788" y="2840038"/>
                <a:ext cx="134938" cy="104775"/>
              </a:xfrm>
              <a:custGeom>
                <a:avLst/>
                <a:gdLst>
                  <a:gd name="T0" fmla="*/ 92 w 197"/>
                  <a:gd name="T1" fmla="*/ 17 h 152"/>
                  <a:gd name="T2" fmla="*/ 103 w 197"/>
                  <a:gd name="T3" fmla="*/ 47 h 152"/>
                  <a:gd name="T4" fmla="*/ 154 w 197"/>
                  <a:gd name="T5" fmla="*/ 41 h 152"/>
                  <a:gd name="T6" fmla="*/ 186 w 197"/>
                  <a:gd name="T7" fmla="*/ 36 h 152"/>
                  <a:gd name="T8" fmla="*/ 197 w 197"/>
                  <a:gd name="T9" fmla="*/ 66 h 152"/>
                  <a:gd name="T10" fmla="*/ 186 w 197"/>
                  <a:gd name="T11" fmla="*/ 91 h 152"/>
                  <a:gd name="T12" fmla="*/ 172 w 197"/>
                  <a:gd name="T13" fmla="*/ 107 h 152"/>
                  <a:gd name="T14" fmla="*/ 183 w 197"/>
                  <a:gd name="T15" fmla="*/ 126 h 152"/>
                  <a:gd name="T16" fmla="*/ 150 w 197"/>
                  <a:gd name="T17" fmla="*/ 130 h 152"/>
                  <a:gd name="T18" fmla="*/ 117 w 197"/>
                  <a:gd name="T19" fmla="*/ 136 h 152"/>
                  <a:gd name="T20" fmla="*/ 99 w 197"/>
                  <a:gd name="T21" fmla="*/ 135 h 152"/>
                  <a:gd name="T22" fmla="*/ 76 w 197"/>
                  <a:gd name="T23" fmla="*/ 151 h 152"/>
                  <a:gd name="T24" fmla="*/ 45 w 197"/>
                  <a:gd name="T25" fmla="*/ 141 h 152"/>
                  <a:gd name="T26" fmla="*/ 27 w 197"/>
                  <a:gd name="T27" fmla="*/ 142 h 152"/>
                  <a:gd name="T28" fmla="*/ 25 w 197"/>
                  <a:gd name="T29" fmla="*/ 113 h 152"/>
                  <a:gd name="T30" fmla="*/ 23 w 197"/>
                  <a:gd name="T31" fmla="*/ 89 h 152"/>
                  <a:gd name="T32" fmla="*/ 23 w 197"/>
                  <a:gd name="T33" fmla="*/ 88 h 152"/>
                  <a:gd name="T34" fmla="*/ 23 w 197"/>
                  <a:gd name="T35" fmla="*/ 88 h 152"/>
                  <a:gd name="T36" fmla="*/ 5 w 197"/>
                  <a:gd name="T37" fmla="*/ 54 h 152"/>
                  <a:gd name="T38" fmla="*/ 2 w 197"/>
                  <a:gd name="T39" fmla="*/ 33 h 152"/>
                  <a:gd name="T40" fmla="*/ 33 w 197"/>
                  <a:gd name="T41" fmla="*/ 8 h 152"/>
                  <a:gd name="T42" fmla="*/ 42 w 197"/>
                  <a:gd name="T43" fmla="*/ 17 h 152"/>
                  <a:gd name="T44" fmla="*/ 53 w 197"/>
                  <a:gd name="T45" fmla="*/ 3 h 152"/>
                  <a:gd name="T46" fmla="*/ 92 w 197"/>
                  <a:gd name="T47" fmla="*/ 1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152">
                    <a:moveTo>
                      <a:pt x="92" y="17"/>
                    </a:moveTo>
                    <a:cubicBezTo>
                      <a:pt x="98" y="22"/>
                      <a:pt x="96" y="43"/>
                      <a:pt x="103" y="47"/>
                    </a:cubicBezTo>
                    <a:cubicBezTo>
                      <a:pt x="114" y="54"/>
                      <a:pt x="141" y="43"/>
                      <a:pt x="154" y="41"/>
                    </a:cubicBezTo>
                    <a:cubicBezTo>
                      <a:pt x="162" y="40"/>
                      <a:pt x="186" y="36"/>
                      <a:pt x="186" y="36"/>
                    </a:cubicBezTo>
                    <a:cubicBezTo>
                      <a:pt x="186" y="36"/>
                      <a:pt x="197" y="58"/>
                      <a:pt x="197" y="66"/>
                    </a:cubicBezTo>
                    <a:cubicBezTo>
                      <a:pt x="197" y="73"/>
                      <a:pt x="190" y="85"/>
                      <a:pt x="186" y="91"/>
                    </a:cubicBezTo>
                    <a:cubicBezTo>
                      <a:pt x="183" y="95"/>
                      <a:pt x="173" y="102"/>
                      <a:pt x="172" y="107"/>
                    </a:cubicBezTo>
                    <a:cubicBezTo>
                      <a:pt x="172" y="113"/>
                      <a:pt x="185" y="121"/>
                      <a:pt x="183" y="126"/>
                    </a:cubicBezTo>
                    <a:cubicBezTo>
                      <a:pt x="179" y="133"/>
                      <a:pt x="150" y="130"/>
                      <a:pt x="150" y="130"/>
                    </a:cubicBezTo>
                    <a:cubicBezTo>
                      <a:pt x="117" y="136"/>
                      <a:pt x="117" y="136"/>
                      <a:pt x="117" y="136"/>
                    </a:cubicBezTo>
                    <a:cubicBezTo>
                      <a:pt x="117" y="136"/>
                      <a:pt x="103" y="134"/>
                      <a:pt x="99" y="135"/>
                    </a:cubicBezTo>
                    <a:cubicBezTo>
                      <a:pt x="92" y="137"/>
                      <a:pt x="82" y="150"/>
                      <a:pt x="76" y="151"/>
                    </a:cubicBezTo>
                    <a:cubicBezTo>
                      <a:pt x="68" y="152"/>
                      <a:pt x="53" y="143"/>
                      <a:pt x="45" y="141"/>
                    </a:cubicBezTo>
                    <a:cubicBezTo>
                      <a:pt x="41" y="141"/>
                      <a:pt x="27" y="142"/>
                      <a:pt x="27" y="142"/>
                    </a:cubicBezTo>
                    <a:cubicBezTo>
                      <a:pt x="25" y="113"/>
                      <a:pt x="25" y="113"/>
                      <a:pt x="25" y="113"/>
                    </a:cubicBezTo>
                    <a:cubicBezTo>
                      <a:pt x="25" y="113"/>
                      <a:pt x="25" y="97"/>
                      <a:pt x="23" y="89"/>
                    </a:cubicBezTo>
                    <a:cubicBezTo>
                      <a:pt x="23" y="89"/>
                      <a:pt x="23" y="89"/>
                      <a:pt x="23" y="88"/>
                    </a:cubicBezTo>
                    <a:cubicBezTo>
                      <a:pt x="23" y="88"/>
                      <a:pt x="23" y="88"/>
                      <a:pt x="23" y="88"/>
                    </a:cubicBezTo>
                    <a:cubicBezTo>
                      <a:pt x="20" y="78"/>
                      <a:pt x="8" y="63"/>
                      <a:pt x="5" y="54"/>
                    </a:cubicBezTo>
                    <a:cubicBezTo>
                      <a:pt x="3" y="49"/>
                      <a:pt x="0" y="38"/>
                      <a:pt x="2" y="33"/>
                    </a:cubicBezTo>
                    <a:cubicBezTo>
                      <a:pt x="5" y="23"/>
                      <a:pt x="33" y="8"/>
                      <a:pt x="33" y="8"/>
                    </a:cubicBezTo>
                    <a:cubicBezTo>
                      <a:pt x="33" y="8"/>
                      <a:pt x="39" y="17"/>
                      <a:pt x="42" y="17"/>
                    </a:cubicBezTo>
                    <a:cubicBezTo>
                      <a:pt x="46" y="16"/>
                      <a:pt x="49" y="4"/>
                      <a:pt x="53" y="3"/>
                    </a:cubicBezTo>
                    <a:cubicBezTo>
                      <a:pt x="63" y="0"/>
                      <a:pt x="85" y="9"/>
                      <a:pt x="92" y="1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143">
                <a:extLst>
                  <a:ext uri="{FF2B5EF4-FFF2-40B4-BE49-F238E27FC236}">
                    <a16:creationId xmlns:a16="http://schemas.microsoft.com/office/drawing/2014/main" id="{3F14F0B7-D17F-C297-6E51-EE1276E1D3E8}"/>
                  </a:ext>
                </a:extLst>
              </p:cNvPr>
              <p:cNvSpPr>
                <a:spLocks/>
              </p:cNvSpPr>
              <p:nvPr/>
            </p:nvSpPr>
            <p:spPr bwMode="auto">
              <a:xfrm>
                <a:off x="4749800" y="2917826"/>
                <a:ext cx="46038" cy="39688"/>
              </a:xfrm>
              <a:custGeom>
                <a:avLst/>
                <a:gdLst>
                  <a:gd name="T0" fmla="*/ 32 w 66"/>
                  <a:gd name="T1" fmla="*/ 56 h 57"/>
                  <a:gd name="T2" fmla="*/ 6 w 66"/>
                  <a:gd name="T3" fmla="*/ 48 h 57"/>
                  <a:gd name="T4" fmla="*/ 0 w 66"/>
                  <a:gd name="T5" fmla="*/ 23 h 57"/>
                  <a:gd name="T6" fmla="*/ 33 w 66"/>
                  <a:gd name="T7" fmla="*/ 15 h 57"/>
                  <a:gd name="T8" fmla="*/ 52 w 66"/>
                  <a:gd name="T9" fmla="*/ 3 h 57"/>
                  <a:gd name="T10" fmla="*/ 58 w 66"/>
                  <a:gd name="T11" fmla="*/ 1 h 57"/>
                  <a:gd name="T12" fmla="*/ 58 w 66"/>
                  <a:gd name="T13" fmla="*/ 1 h 57"/>
                  <a:gd name="T14" fmla="*/ 63 w 66"/>
                  <a:gd name="T15" fmla="*/ 1 h 57"/>
                  <a:gd name="T16" fmla="*/ 64 w 66"/>
                  <a:gd name="T17" fmla="*/ 0 h 57"/>
                  <a:gd name="T18" fmla="*/ 66 w 66"/>
                  <a:gd name="T19" fmla="*/ 29 h 57"/>
                  <a:gd name="T20" fmla="*/ 32 w 66"/>
                  <a:gd name="T21"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57">
                    <a:moveTo>
                      <a:pt x="32" y="56"/>
                    </a:moveTo>
                    <a:cubicBezTo>
                      <a:pt x="26" y="57"/>
                      <a:pt x="6" y="48"/>
                      <a:pt x="6" y="48"/>
                    </a:cubicBezTo>
                    <a:cubicBezTo>
                      <a:pt x="4" y="35"/>
                      <a:pt x="2" y="29"/>
                      <a:pt x="0" y="23"/>
                    </a:cubicBezTo>
                    <a:cubicBezTo>
                      <a:pt x="33" y="15"/>
                      <a:pt x="33" y="15"/>
                      <a:pt x="33" y="15"/>
                    </a:cubicBezTo>
                    <a:cubicBezTo>
                      <a:pt x="33" y="15"/>
                      <a:pt x="47" y="5"/>
                      <a:pt x="52" y="3"/>
                    </a:cubicBezTo>
                    <a:cubicBezTo>
                      <a:pt x="54" y="2"/>
                      <a:pt x="56" y="2"/>
                      <a:pt x="58" y="1"/>
                    </a:cubicBezTo>
                    <a:cubicBezTo>
                      <a:pt x="58" y="1"/>
                      <a:pt x="58" y="1"/>
                      <a:pt x="58" y="1"/>
                    </a:cubicBezTo>
                    <a:cubicBezTo>
                      <a:pt x="61" y="1"/>
                      <a:pt x="63" y="1"/>
                      <a:pt x="63" y="1"/>
                    </a:cubicBezTo>
                    <a:cubicBezTo>
                      <a:pt x="64" y="0"/>
                      <a:pt x="64" y="0"/>
                      <a:pt x="64" y="0"/>
                    </a:cubicBezTo>
                    <a:cubicBezTo>
                      <a:pt x="66" y="29"/>
                      <a:pt x="66" y="29"/>
                      <a:pt x="66" y="29"/>
                    </a:cubicBezTo>
                    <a:cubicBezTo>
                      <a:pt x="66" y="29"/>
                      <a:pt x="43" y="54"/>
                      <a:pt x="32" y="5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144">
                <a:extLst>
                  <a:ext uri="{FF2B5EF4-FFF2-40B4-BE49-F238E27FC236}">
                    <a16:creationId xmlns:a16="http://schemas.microsoft.com/office/drawing/2014/main" id="{87D27A2D-E3E9-98E8-2DF4-0F6E42253311}"/>
                  </a:ext>
                </a:extLst>
              </p:cNvPr>
              <p:cNvSpPr>
                <a:spLocks/>
              </p:cNvSpPr>
              <p:nvPr/>
            </p:nvSpPr>
            <p:spPr bwMode="auto">
              <a:xfrm>
                <a:off x="4792663" y="2901951"/>
                <a:ext cx="1588" cy="15875"/>
              </a:xfrm>
              <a:custGeom>
                <a:avLst/>
                <a:gdLst>
                  <a:gd name="T0" fmla="*/ 0 w 2"/>
                  <a:gd name="T1" fmla="*/ 0 h 24"/>
                  <a:gd name="T2" fmla="*/ 2 w 2"/>
                  <a:gd name="T3" fmla="*/ 24 h 24"/>
                  <a:gd name="T4" fmla="*/ 0 w 2"/>
                  <a:gd name="T5" fmla="*/ 0 h 24"/>
                </a:gdLst>
                <a:ahLst/>
                <a:cxnLst>
                  <a:cxn ang="0">
                    <a:pos x="T0" y="T1"/>
                  </a:cxn>
                  <a:cxn ang="0">
                    <a:pos x="T2" y="T3"/>
                  </a:cxn>
                  <a:cxn ang="0">
                    <a:pos x="T4" y="T5"/>
                  </a:cxn>
                </a:cxnLst>
                <a:rect l="0" t="0" r="r" b="b"/>
                <a:pathLst>
                  <a:path w="2" h="24">
                    <a:moveTo>
                      <a:pt x="0" y="0"/>
                    </a:moveTo>
                    <a:cubicBezTo>
                      <a:pt x="2" y="8"/>
                      <a:pt x="2" y="24"/>
                      <a:pt x="2" y="24"/>
                    </a:cubicBezTo>
                    <a:cubicBezTo>
                      <a:pt x="2" y="24"/>
                      <a:pt x="2" y="8"/>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145">
                <a:extLst>
                  <a:ext uri="{FF2B5EF4-FFF2-40B4-BE49-F238E27FC236}">
                    <a16:creationId xmlns:a16="http://schemas.microsoft.com/office/drawing/2014/main" id="{683D94ED-A829-D0DE-F555-B59AE5EB9D02}"/>
                  </a:ext>
                </a:extLst>
              </p:cNvPr>
              <p:cNvSpPr>
                <a:spLocks/>
              </p:cNvSpPr>
              <p:nvPr/>
            </p:nvSpPr>
            <p:spPr bwMode="auto">
              <a:xfrm>
                <a:off x="4792663" y="2901951"/>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 name="Freeform 146">
                <a:extLst>
                  <a:ext uri="{FF2B5EF4-FFF2-40B4-BE49-F238E27FC236}">
                    <a16:creationId xmlns:a16="http://schemas.microsoft.com/office/drawing/2014/main" id="{462F2F9C-399C-0325-FE43-6CB613BDB964}"/>
                  </a:ext>
                </a:extLst>
              </p:cNvPr>
              <p:cNvSpPr>
                <a:spLocks/>
              </p:cNvSpPr>
              <p:nvPr/>
            </p:nvSpPr>
            <p:spPr bwMode="auto">
              <a:xfrm>
                <a:off x="4648200" y="2665413"/>
                <a:ext cx="141288" cy="69850"/>
              </a:xfrm>
              <a:custGeom>
                <a:avLst/>
                <a:gdLst>
                  <a:gd name="T0" fmla="*/ 192 w 204"/>
                  <a:gd name="T1" fmla="*/ 100 h 100"/>
                  <a:gd name="T2" fmla="*/ 164 w 204"/>
                  <a:gd name="T3" fmla="*/ 76 h 100"/>
                  <a:gd name="T4" fmla="*/ 145 w 204"/>
                  <a:gd name="T5" fmla="*/ 70 h 100"/>
                  <a:gd name="T6" fmla="*/ 87 w 204"/>
                  <a:gd name="T7" fmla="*/ 82 h 100"/>
                  <a:gd name="T8" fmla="*/ 48 w 204"/>
                  <a:gd name="T9" fmla="*/ 82 h 100"/>
                  <a:gd name="T10" fmla="*/ 0 w 204"/>
                  <a:gd name="T11" fmla="*/ 76 h 100"/>
                  <a:gd name="T12" fmla="*/ 22 w 204"/>
                  <a:gd name="T13" fmla="*/ 50 h 100"/>
                  <a:gd name="T14" fmla="*/ 89 w 204"/>
                  <a:gd name="T15" fmla="*/ 6 h 100"/>
                  <a:gd name="T16" fmla="*/ 91 w 204"/>
                  <a:gd name="T17" fmla="*/ 6 h 100"/>
                  <a:gd name="T18" fmla="*/ 203 w 204"/>
                  <a:gd name="T19" fmla="*/ 0 h 100"/>
                  <a:gd name="T20" fmla="*/ 204 w 204"/>
                  <a:gd name="T21" fmla="*/ 0 h 100"/>
                  <a:gd name="T22" fmla="*/ 192 w 204"/>
                  <a:gd name="T23"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4" h="100">
                    <a:moveTo>
                      <a:pt x="192" y="100"/>
                    </a:moveTo>
                    <a:cubicBezTo>
                      <a:pt x="192" y="100"/>
                      <a:pt x="172" y="81"/>
                      <a:pt x="164" y="76"/>
                    </a:cubicBezTo>
                    <a:cubicBezTo>
                      <a:pt x="160" y="74"/>
                      <a:pt x="150" y="71"/>
                      <a:pt x="145" y="70"/>
                    </a:cubicBezTo>
                    <a:cubicBezTo>
                      <a:pt x="131" y="69"/>
                      <a:pt x="102" y="81"/>
                      <a:pt x="87" y="82"/>
                    </a:cubicBezTo>
                    <a:cubicBezTo>
                      <a:pt x="78" y="83"/>
                      <a:pt x="58" y="83"/>
                      <a:pt x="48" y="82"/>
                    </a:cubicBezTo>
                    <a:cubicBezTo>
                      <a:pt x="36" y="82"/>
                      <a:pt x="0" y="76"/>
                      <a:pt x="0" y="76"/>
                    </a:cubicBezTo>
                    <a:cubicBezTo>
                      <a:pt x="0" y="76"/>
                      <a:pt x="16" y="56"/>
                      <a:pt x="22" y="50"/>
                    </a:cubicBezTo>
                    <a:cubicBezTo>
                      <a:pt x="37" y="37"/>
                      <a:pt x="89" y="6"/>
                      <a:pt x="89" y="6"/>
                    </a:cubicBezTo>
                    <a:cubicBezTo>
                      <a:pt x="91" y="6"/>
                      <a:pt x="91" y="6"/>
                      <a:pt x="91" y="6"/>
                    </a:cubicBezTo>
                    <a:cubicBezTo>
                      <a:pt x="203" y="0"/>
                      <a:pt x="203" y="0"/>
                      <a:pt x="203" y="0"/>
                    </a:cubicBezTo>
                    <a:cubicBezTo>
                      <a:pt x="204" y="0"/>
                      <a:pt x="204" y="0"/>
                      <a:pt x="204" y="0"/>
                    </a:cubicBezTo>
                    <a:lnTo>
                      <a:pt x="192" y="100"/>
                    </a:ln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 name="Freeform 147">
                <a:extLst>
                  <a:ext uri="{FF2B5EF4-FFF2-40B4-BE49-F238E27FC236}">
                    <a16:creationId xmlns:a16="http://schemas.microsoft.com/office/drawing/2014/main" id="{7771E463-4402-1573-8203-A0B0213FA9E6}"/>
                  </a:ext>
                </a:extLst>
              </p:cNvPr>
              <p:cNvSpPr>
                <a:spLocks/>
              </p:cNvSpPr>
              <p:nvPr/>
            </p:nvSpPr>
            <p:spPr bwMode="auto">
              <a:xfrm>
                <a:off x="4735513" y="2900363"/>
                <a:ext cx="36513" cy="33338"/>
              </a:xfrm>
              <a:custGeom>
                <a:avLst/>
                <a:gdLst>
                  <a:gd name="T0" fmla="*/ 40 w 54"/>
                  <a:gd name="T1" fmla="*/ 13 h 50"/>
                  <a:gd name="T2" fmla="*/ 50 w 54"/>
                  <a:gd name="T3" fmla="*/ 37 h 50"/>
                  <a:gd name="T4" fmla="*/ 54 w 54"/>
                  <a:gd name="T5" fmla="*/ 42 h 50"/>
                  <a:gd name="T6" fmla="*/ 21 w 54"/>
                  <a:gd name="T7" fmla="*/ 50 h 50"/>
                  <a:gd name="T8" fmla="*/ 21 w 54"/>
                  <a:gd name="T9" fmla="*/ 50 h 50"/>
                  <a:gd name="T10" fmla="*/ 19 w 54"/>
                  <a:gd name="T11" fmla="*/ 38 h 50"/>
                  <a:gd name="T12" fmla="*/ 1 w 54"/>
                  <a:gd name="T13" fmla="*/ 5 h 50"/>
                  <a:gd name="T14" fmla="*/ 0 w 54"/>
                  <a:gd name="T15" fmla="*/ 5 h 50"/>
                  <a:gd name="T16" fmla="*/ 12 w 54"/>
                  <a:gd name="T17" fmla="*/ 0 h 50"/>
                  <a:gd name="T18" fmla="*/ 40 w 54"/>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0">
                    <a:moveTo>
                      <a:pt x="40" y="13"/>
                    </a:moveTo>
                    <a:cubicBezTo>
                      <a:pt x="44" y="18"/>
                      <a:pt x="47" y="32"/>
                      <a:pt x="50" y="37"/>
                    </a:cubicBezTo>
                    <a:cubicBezTo>
                      <a:pt x="51" y="38"/>
                      <a:pt x="54" y="42"/>
                      <a:pt x="54" y="42"/>
                    </a:cubicBezTo>
                    <a:cubicBezTo>
                      <a:pt x="21" y="50"/>
                      <a:pt x="21" y="50"/>
                      <a:pt x="21" y="50"/>
                    </a:cubicBezTo>
                    <a:cubicBezTo>
                      <a:pt x="21" y="50"/>
                      <a:pt x="21" y="50"/>
                      <a:pt x="21" y="50"/>
                    </a:cubicBezTo>
                    <a:cubicBezTo>
                      <a:pt x="21" y="48"/>
                      <a:pt x="20" y="41"/>
                      <a:pt x="19" y="38"/>
                    </a:cubicBezTo>
                    <a:cubicBezTo>
                      <a:pt x="16" y="30"/>
                      <a:pt x="2" y="8"/>
                      <a:pt x="1" y="5"/>
                    </a:cubicBezTo>
                    <a:cubicBezTo>
                      <a:pt x="1" y="5"/>
                      <a:pt x="0" y="5"/>
                      <a:pt x="0" y="5"/>
                    </a:cubicBezTo>
                    <a:cubicBezTo>
                      <a:pt x="12" y="0"/>
                      <a:pt x="12" y="0"/>
                      <a:pt x="12" y="0"/>
                    </a:cubicBezTo>
                    <a:cubicBezTo>
                      <a:pt x="12" y="0"/>
                      <a:pt x="35" y="8"/>
                      <a:pt x="40" y="1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 name="Freeform 148">
                <a:extLst>
                  <a:ext uri="{FF2B5EF4-FFF2-40B4-BE49-F238E27FC236}">
                    <a16:creationId xmlns:a16="http://schemas.microsoft.com/office/drawing/2014/main" id="{8027AA8D-B5D4-A793-5898-AF66488B5D13}"/>
                  </a:ext>
                </a:extLst>
              </p:cNvPr>
              <p:cNvSpPr>
                <a:spLocks/>
              </p:cNvSpPr>
              <p:nvPr/>
            </p:nvSpPr>
            <p:spPr bwMode="auto">
              <a:xfrm>
                <a:off x="4759325" y="2820988"/>
                <a:ext cx="0"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 name="Freeform 149">
                <a:extLst>
                  <a:ext uri="{FF2B5EF4-FFF2-40B4-BE49-F238E27FC236}">
                    <a16:creationId xmlns:a16="http://schemas.microsoft.com/office/drawing/2014/main" id="{E2A6F4C2-A79E-A0E4-CD5E-7DE37F27F6F1}"/>
                  </a:ext>
                </a:extLst>
              </p:cNvPr>
              <p:cNvSpPr>
                <a:spLocks/>
              </p:cNvSpPr>
              <p:nvPr/>
            </p:nvSpPr>
            <p:spPr bwMode="auto">
              <a:xfrm>
                <a:off x="4749800" y="2933701"/>
                <a:ext cx="4763" cy="17463"/>
              </a:xfrm>
              <a:custGeom>
                <a:avLst/>
                <a:gdLst>
                  <a:gd name="T0" fmla="*/ 0 w 6"/>
                  <a:gd name="T1" fmla="*/ 0 h 25"/>
                  <a:gd name="T2" fmla="*/ 6 w 6"/>
                  <a:gd name="T3" fmla="*/ 25 h 25"/>
                  <a:gd name="T4" fmla="*/ 0 w 6"/>
                  <a:gd name="T5" fmla="*/ 0 h 25"/>
                </a:gdLst>
                <a:ahLst/>
                <a:cxnLst>
                  <a:cxn ang="0">
                    <a:pos x="T0" y="T1"/>
                  </a:cxn>
                  <a:cxn ang="0">
                    <a:pos x="T2" y="T3"/>
                  </a:cxn>
                  <a:cxn ang="0">
                    <a:pos x="T4" y="T5"/>
                  </a:cxn>
                </a:cxnLst>
                <a:rect l="0" t="0" r="r" b="b"/>
                <a:pathLst>
                  <a:path w="6" h="25">
                    <a:moveTo>
                      <a:pt x="0" y="0"/>
                    </a:moveTo>
                    <a:cubicBezTo>
                      <a:pt x="2" y="6"/>
                      <a:pt x="4" y="12"/>
                      <a:pt x="6" y="25"/>
                    </a:cubicBezTo>
                    <a:lnTo>
                      <a:pt x="0" y="0"/>
                    </a:ln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 name="Freeform 150">
                <a:extLst>
                  <a:ext uri="{FF2B5EF4-FFF2-40B4-BE49-F238E27FC236}">
                    <a16:creationId xmlns:a16="http://schemas.microsoft.com/office/drawing/2014/main" id="{14411155-EC32-A327-C1DF-2657F63E6549}"/>
                  </a:ext>
                </a:extLst>
              </p:cNvPr>
              <p:cNvSpPr>
                <a:spLocks/>
              </p:cNvSpPr>
              <p:nvPr/>
            </p:nvSpPr>
            <p:spPr bwMode="auto">
              <a:xfrm>
                <a:off x="4748213" y="2814638"/>
                <a:ext cx="1588" cy="1588"/>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1"/>
                      <a:pt x="2" y="2"/>
                    </a:cubicBezTo>
                    <a:cubicBezTo>
                      <a:pt x="1" y="1"/>
                      <a:pt x="0"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 name="Freeform 151">
                <a:extLst>
                  <a:ext uri="{FF2B5EF4-FFF2-40B4-BE49-F238E27FC236}">
                    <a16:creationId xmlns:a16="http://schemas.microsoft.com/office/drawing/2014/main" id="{B34C7D4F-8B13-535E-DD1C-F65797BBB79B}"/>
                  </a:ext>
                </a:extLst>
              </p:cNvPr>
              <p:cNvSpPr>
                <a:spLocks/>
              </p:cNvSpPr>
              <p:nvPr/>
            </p:nvSpPr>
            <p:spPr bwMode="auto">
              <a:xfrm>
                <a:off x="4705350" y="2811463"/>
                <a:ext cx="93663" cy="117475"/>
              </a:xfrm>
              <a:custGeom>
                <a:avLst/>
                <a:gdLst>
                  <a:gd name="T0" fmla="*/ 93 w 136"/>
                  <a:gd name="T1" fmla="*/ 165 h 170"/>
                  <a:gd name="T2" fmla="*/ 83 w 136"/>
                  <a:gd name="T3" fmla="*/ 141 h 170"/>
                  <a:gd name="T4" fmla="*/ 55 w 136"/>
                  <a:gd name="T5" fmla="*/ 128 h 170"/>
                  <a:gd name="T6" fmla="*/ 48 w 136"/>
                  <a:gd name="T7" fmla="*/ 116 h 170"/>
                  <a:gd name="T8" fmla="*/ 47 w 136"/>
                  <a:gd name="T9" fmla="*/ 115 h 170"/>
                  <a:gd name="T10" fmla="*/ 26 w 136"/>
                  <a:gd name="T11" fmla="*/ 111 h 170"/>
                  <a:gd name="T12" fmla="*/ 26 w 136"/>
                  <a:gd name="T13" fmla="*/ 111 h 170"/>
                  <a:gd name="T14" fmla="*/ 25 w 136"/>
                  <a:gd name="T15" fmla="*/ 110 h 170"/>
                  <a:gd name="T16" fmla="*/ 24 w 136"/>
                  <a:gd name="T17" fmla="*/ 110 h 170"/>
                  <a:gd name="T18" fmla="*/ 26 w 136"/>
                  <a:gd name="T19" fmla="*/ 105 h 170"/>
                  <a:gd name="T20" fmla="*/ 31 w 136"/>
                  <a:gd name="T21" fmla="*/ 87 h 170"/>
                  <a:gd name="T22" fmla="*/ 29 w 136"/>
                  <a:gd name="T23" fmla="*/ 79 h 170"/>
                  <a:gd name="T24" fmla="*/ 17 w 136"/>
                  <a:gd name="T25" fmla="*/ 48 h 170"/>
                  <a:gd name="T26" fmla="*/ 14 w 136"/>
                  <a:gd name="T27" fmla="*/ 42 h 170"/>
                  <a:gd name="T28" fmla="*/ 12 w 136"/>
                  <a:gd name="T29" fmla="*/ 37 h 170"/>
                  <a:gd name="T30" fmla="*/ 11 w 136"/>
                  <a:gd name="T31" fmla="*/ 36 h 170"/>
                  <a:gd name="T32" fmla="*/ 0 w 136"/>
                  <a:gd name="T33" fmla="*/ 21 h 170"/>
                  <a:gd name="T34" fmla="*/ 3 w 136"/>
                  <a:gd name="T35" fmla="*/ 20 h 170"/>
                  <a:gd name="T36" fmla="*/ 30 w 136"/>
                  <a:gd name="T37" fmla="*/ 6 h 170"/>
                  <a:gd name="T38" fmla="*/ 51 w 136"/>
                  <a:gd name="T39" fmla="*/ 4 h 170"/>
                  <a:gd name="T40" fmla="*/ 54 w 136"/>
                  <a:gd name="T41" fmla="*/ 0 h 170"/>
                  <a:gd name="T42" fmla="*/ 54 w 136"/>
                  <a:gd name="T43" fmla="*/ 0 h 170"/>
                  <a:gd name="T44" fmla="*/ 55 w 136"/>
                  <a:gd name="T45" fmla="*/ 1 h 170"/>
                  <a:gd name="T46" fmla="*/ 60 w 136"/>
                  <a:gd name="T47" fmla="*/ 4 h 170"/>
                  <a:gd name="T48" fmla="*/ 62 w 136"/>
                  <a:gd name="T49" fmla="*/ 5 h 170"/>
                  <a:gd name="T50" fmla="*/ 63 w 136"/>
                  <a:gd name="T51" fmla="*/ 5 h 170"/>
                  <a:gd name="T52" fmla="*/ 65 w 136"/>
                  <a:gd name="T53" fmla="*/ 7 h 170"/>
                  <a:gd name="T54" fmla="*/ 78 w 136"/>
                  <a:gd name="T55" fmla="*/ 14 h 170"/>
                  <a:gd name="T56" fmla="*/ 79 w 136"/>
                  <a:gd name="T57" fmla="*/ 15 h 170"/>
                  <a:gd name="T58" fmla="*/ 81 w 136"/>
                  <a:gd name="T59" fmla="*/ 16 h 170"/>
                  <a:gd name="T60" fmla="*/ 115 w 136"/>
                  <a:gd name="T61" fmla="*/ 34 h 170"/>
                  <a:gd name="T62" fmla="*/ 136 w 136"/>
                  <a:gd name="T63" fmla="*/ 50 h 170"/>
                  <a:gd name="T64" fmla="*/ 105 w 136"/>
                  <a:gd name="T65" fmla="*/ 75 h 170"/>
                  <a:gd name="T66" fmla="*/ 108 w 136"/>
                  <a:gd name="T67" fmla="*/ 96 h 170"/>
                  <a:gd name="T68" fmla="*/ 126 w 136"/>
                  <a:gd name="T69" fmla="*/ 130 h 170"/>
                  <a:gd name="T70" fmla="*/ 126 w 136"/>
                  <a:gd name="T71" fmla="*/ 130 h 170"/>
                  <a:gd name="T72" fmla="*/ 126 w 136"/>
                  <a:gd name="T73" fmla="*/ 131 h 170"/>
                  <a:gd name="T74" fmla="*/ 128 w 136"/>
                  <a:gd name="T75" fmla="*/ 155 h 170"/>
                  <a:gd name="T76" fmla="*/ 122 w 136"/>
                  <a:gd name="T77" fmla="*/ 156 h 170"/>
                  <a:gd name="T78" fmla="*/ 122 w 136"/>
                  <a:gd name="T79" fmla="*/ 156 h 170"/>
                  <a:gd name="T80" fmla="*/ 116 w 136"/>
                  <a:gd name="T81" fmla="*/ 158 h 170"/>
                  <a:gd name="T82" fmla="*/ 97 w 136"/>
                  <a:gd name="T83" fmla="*/ 170 h 170"/>
                  <a:gd name="T84" fmla="*/ 93 w 136"/>
                  <a:gd name="T85" fmla="*/ 16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70">
                    <a:moveTo>
                      <a:pt x="93" y="165"/>
                    </a:moveTo>
                    <a:cubicBezTo>
                      <a:pt x="90" y="160"/>
                      <a:pt x="87" y="146"/>
                      <a:pt x="83" y="141"/>
                    </a:cubicBezTo>
                    <a:cubicBezTo>
                      <a:pt x="78" y="136"/>
                      <a:pt x="55" y="128"/>
                      <a:pt x="55" y="128"/>
                    </a:cubicBezTo>
                    <a:cubicBezTo>
                      <a:pt x="55" y="128"/>
                      <a:pt x="51" y="118"/>
                      <a:pt x="48" y="116"/>
                    </a:cubicBezTo>
                    <a:cubicBezTo>
                      <a:pt x="48" y="115"/>
                      <a:pt x="47" y="115"/>
                      <a:pt x="47" y="115"/>
                    </a:cubicBezTo>
                    <a:cubicBezTo>
                      <a:pt x="42" y="113"/>
                      <a:pt x="30" y="111"/>
                      <a:pt x="26" y="111"/>
                    </a:cubicBezTo>
                    <a:cubicBezTo>
                      <a:pt x="26" y="111"/>
                      <a:pt x="26" y="111"/>
                      <a:pt x="26" y="111"/>
                    </a:cubicBezTo>
                    <a:cubicBezTo>
                      <a:pt x="25" y="111"/>
                      <a:pt x="25" y="110"/>
                      <a:pt x="25" y="110"/>
                    </a:cubicBezTo>
                    <a:cubicBezTo>
                      <a:pt x="24" y="110"/>
                      <a:pt x="24" y="110"/>
                      <a:pt x="24" y="110"/>
                    </a:cubicBezTo>
                    <a:cubicBezTo>
                      <a:pt x="24" y="110"/>
                      <a:pt x="26" y="107"/>
                      <a:pt x="26" y="105"/>
                    </a:cubicBezTo>
                    <a:cubicBezTo>
                      <a:pt x="28" y="101"/>
                      <a:pt x="31" y="92"/>
                      <a:pt x="31" y="87"/>
                    </a:cubicBezTo>
                    <a:cubicBezTo>
                      <a:pt x="30" y="85"/>
                      <a:pt x="30" y="82"/>
                      <a:pt x="29" y="79"/>
                    </a:cubicBezTo>
                    <a:cubicBezTo>
                      <a:pt x="27" y="69"/>
                      <a:pt x="22" y="57"/>
                      <a:pt x="17" y="48"/>
                    </a:cubicBezTo>
                    <a:cubicBezTo>
                      <a:pt x="16" y="46"/>
                      <a:pt x="15" y="44"/>
                      <a:pt x="14" y="42"/>
                    </a:cubicBezTo>
                    <a:cubicBezTo>
                      <a:pt x="13" y="40"/>
                      <a:pt x="13" y="38"/>
                      <a:pt x="12" y="37"/>
                    </a:cubicBezTo>
                    <a:cubicBezTo>
                      <a:pt x="12" y="37"/>
                      <a:pt x="11" y="36"/>
                      <a:pt x="11" y="36"/>
                    </a:cubicBezTo>
                    <a:cubicBezTo>
                      <a:pt x="9" y="32"/>
                      <a:pt x="5" y="26"/>
                      <a:pt x="0" y="21"/>
                    </a:cubicBezTo>
                    <a:cubicBezTo>
                      <a:pt x="1" y="21"/>
                      <a:pt x="3" y="20"/>
                      <a:pt x="3" y="20"/>
                    </a:cubicBezTo>
                    <a:cubicBezTo>
                      <a:pt x="10" y="18"/>
                      <a:pt x="23" y="9"/>
                      <a:pt x="30" y="6"/>
                    </a:cubicBezTo>
                    <a:cubicBezTo>
                      <a:pt x="35" y="5"/>
                      <a:pt x="46" y="7"/>
                      <a:pt x="51" y="4"/>
                    </a:cubicBezTo>
                    <a:cubicBezTo>
                      <a:pt x="52" y="3"/>
                      <a:pt x="54" y="0"/>
                      <a:pt x="54" y="0"/>
                    </a:cubicBezTo>
                    <a:cubicBezTo>
                      <a:pt x="54" y="0"/>
                      <a:pt x="54" y="0"/>
                      <a:pt x="54" y="0"/>
                    </a:cubicBezTo>
                    <a:cubicBezTo>
                      <a:pt x="54" y="0"/>
                      <a:pt x="55" y="1"/>
                      <a:pt x="55" y="1"/>
                    </a:cubicBezTo>
                    <a:cubicBezTo>
                      <a:pt x="56" y="1"/>
                      <a:pt x="58" y="2"/>
                      <a:pt x="60" y="4"/>
                    </a:cubicBezTo>
                    <a:cubicBezTo>
                      <a:pt x="60" y="4"/>
                      <a:pt x="61" y="4"/>
                      <a:pt x="62" y="5"/>
                    </a:cubicBezTo>
                    <a:cubicBezTo>
                      <a:pt x="62" y="5"/>
                      <a:pt x="62" y="5"/>
                      <a:pt x="63" y="5"/>
                    </a:cubicBezTo>
                    <a:cubicBezTo>
                      <a:pt x="63" y="6"/>
                      <a:pt x="64" y="6"/>
                      <a:pt x="65" y="7"/>
                    </a:cubicBezTo>
                    <a:cubicBezTo>
                      <a:pt x="69" y="9"/>
                      <a:pt x="74" y="12"/>
                      <a:pt x="78" y="14"/>
                    </a:cubicBezTo>
                    <a:cubicBezTo>
                      <a:pt x="78" y="14"/>
                      <a:pt x="79" y="15"/>
                      <a:pt x="79" y="15"/>
                    </a:cubicBezTo>
                    <a:cubicBezTo>
                      <a:pt x="80" y="15"/>
                      <a:pt x="80" y="16"/>
                      <a:pt x="81" y="16"/>
                    </a:cubicBezTo>
                    <a:cubicBezTo>
                      <a:pt x="89" y="21"/>
                      <a:pt x="107" y="29"/>
                      <a:pt x="115" y="34"/>
                    </a:cubicBezTo>
                    <a:cubicBezTo>
                      <a:pt x="120" y="38"/>
                      <a:pt x="136" y="50"/>
                      <a:pt x="136" y="50"/>
                    </a:cubicBezTo>
                    <a:cubicBezTo>
                      <a:pt x="136" y="50"/>
                      <a:pt x="108" y="65"/>
                      <a:pt x="105" y="75"/>
                    </a:cubicBezTo>
                    <a:cubicBezTo>
                      <a:pt x="103" y="80"/>
                      <a:pt x="106" y="91"/>
                      <a:pt x="108" y="96"/>
                    </a:cubicBezTo>
                    <a:cubicBezTo>
                      <a:pt x="111" y="105"/>
                      <a:pt x="123" y="120"/>
                      <a:pt x="126" y="130"/>
                    </a:cubicBezTo>
                    <a:cubicBezTo>
                      <a:pt x="126" y="130"/>
                      <a:pt x="126" y="130"/>
                      <a:pt x="126" y="130"/>
                    </a:cubicBezTo>
                    <a:cubicBezTo>
                      <a:pt x="126" y="131"/>
                      <a:pt x="126" y="131"/>
                      <a:pt x="126" y="131"/>
                    </a:cubicBezTo>
                    <a:cubicBezTo>
                      <a:pt x="128" y="139"/>
                      <a:pt x="128" y="155"/>
                      <a:pt x="128" y="155"/>
                    </a:cubicBezTo>
                    <a:cubicBezTo>
                      <a:pt x="128" y="155"/>
                      <a:pt x="125" y="156"/>
                      <a:pt x="122" y="156"/>
                    </a:cubicBezTo>
                    <a:cubicBezTo>
                      <a:pt x="122" y="156"/>
                      <a:pt x="122" y="156"/>
                      <a:pt x="122" y="156"/>
                    </a:cubicBezTo>
                    <a:cubicBezTo>
                      <a:pt x="120" y="157"/>
                      <a:pt x="118" y="157"/>
                      <a:pt x="116" y="158"/>
                    </a:cubicBezTo>
                    <a:cubicBezTo>
                      <a:pt x="111" y="160"/>
                      <a:pt x="97" y="170"/>
                      <a:pt x="97" y="170"/>
                    </a:cubicBezTo>
                    <a:cubicBezTo>
                      <a:pt x="97" y="170"/>
                      <a:pt x="94" y="166"/>
                      <a:pt x="93" y="16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 name="Freeform 152">
                <a:extLst>
                  <a:ext uri="{FF2B5EF4-FFF2-40B4-BE49-F238E27FC236}">
                    <a16:creationId xmlns:a16="http://schemas.microsoft.com/office/drawing/2014/main" id="{597D0FB1-5805-72B7-901F-67D0B162F2B4}"/>
                  </a:ext>
                </a:extLst>
              </p:cNvPr>
              <p:cNvSpPr>
                <a:spLocks/>
              </p:cNvSpPr>
              <p:nvPr/>
            </p:nvSpPr>
            <p:spPr bwMode="auto">
              <a:xfrm>
                <a:off x="4716463" y="2487613"/>
                <a:ext cx="28575" cy="25400"/>
              </a:xfrm>
              <a:custGeom>
                <a:avLst/>
                <a:gdLst>
                  <a:gd name="T0" fmla="*/ 38 w 41"/>
                  <a:gd name="T1" fmla="*/ 19 h 35"/>
                  <a:gd name="T2" fmla="*/ 41 w 41"/>
                  <a:gd name="T3" fmla="*/ 35 h 35"/>
                  <a:gd name="T4" fmla="*/ 36 w 41"/>
                  <a:gd name="T5" fmla="*/ 33 h 35"/>
                  <a:gd name="T6" fmla="*/ 36 w 41"/>
                  <a:gd name="T7" fmla="*/ 33 h 35"/>
                  <a:gd name="T8" fmla="*/ 1 w 41"/>
                  <a:gd name="T9" fmla="*/ 21 h 35"/>
                  <a:gd name="T10" fmla="*/ 0 w 41"/>
                  <a:gd name="T11" fmla="*/ 21 h 35"/>
                  <a:gd name="T12" fmla="*/ 0 w 41"/>
                  <a:gd name="T13" fmla="*/ 21 h 35"/>
                  <a:gd name="T14" fmla="*/ 12 w 41"/>
                  <a:gd name="T15" fmla="*/ 4 h 35"/>
                  <a:gd name="T16" fmla="*/ 12 w 41"/>
                  <a:gd name="T17" fmla="*/ 4 h 35"/>
                  <a:gd name="T18" fmla="*/ 15 w 41"/>
                  <a:gd name="T19" fmla="*/ 0 h 35"/>
                  <a:gd name="T20" fmla="*/ 38 w 41"/>
                  <a:gd name="T21"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35">
                    <a:moveTo>
                      <a:pt x="38" y="19"/>
                    </a:moveTo>
                    <a:cubicBezTo>
                      <a:pt x="40" y="22"/>
                      <a:pt x="41" y="35"/>
                      <a:pt x="41" y="35"/>
                    </a:cubicBezTo>
                    <a:cubicBezTo>
                      <a:pt x="36" y="33"/>
                      <a:pt x="36" y="33"/>
                      <a:pt x="36" y="33"/>
                    </a:cubicBezTo>
                    <a:cubicBezTo>
                      <a:pt x="36" y="33"/>
                      <a:pt x="36" y="33"/>
                      <a:pt x="36" y="33"/>
                    </a:cubicBezTo>
                    <a:cubicBezTo>
                      <a:pt x="21" y="28"/>
                      <a:pt x="4" y="22"/>
                      <a:pt x="1" y="21"/>
                    </a:cubicBezTo>
                    <a:cubicBezTo>
                      <a:pt x="0" y="21"/>
                      <a:pt x="0" y="21"/>
                      <a:pt x="0" y="21"/>
                    </a:cubicBezTo>
                    <a:cubicBezTo>
                      <a:pt x="0" y="21"/>
                      <a:pt x="0" y="21"/>
                      <a:pt x="0" y="21"/>
                    </a:cubicBezTo>
                    <a:cubicBezTo>
                      <a:pt x="1" y="20"/>
                      <a:pt x="6" y="13"/>
                      <a:pt x="12" y="4"/>
                    </a:cubicBezTo>
                    <a:cubicBezTo>
                      <a:pt x="12" y="4"/>
                      <a:pt x="12" y="4"/>
                      <a:pt x="12" y="4"/>
                    </a:cubicBezTo>
                    <a:cubicBezTo>
                      <a:pt x="15" y="0"/>
                      <a:pt x="15" y="0"/>
                      <a:pt x="15" y="0"/>
                    </a:cubicBezTo>
                    <a:cubicBezTo>
                      <a:pt x="15" y="0"/>
                      <a:pt x="34" y="12"/>
                      <a:pt x="38" y="1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 name="Freeform 153">
                <a:extLst>
                  <a:ext uri="{FF2B5EF4-FFF2-40B4-BE49-F238E27FC236}">
                    <a16:creationId xmlns:a16="http://schemas.microsoft.com/office/drawing/2014/main" id="{2031A536-B6E4-A8D5-CD7C-7A3B8D422C58}"/>
                  </a:ext>
                </a:extLst>
              </p:cNvPr>
              <p:cNvSpPr>
                <a:spLocks/>
              </p:cNvSpPr>
              <p:nvPr/>
            </p:nvSpPr>
            <p:spPr bwMode="auto">
              <a:xfrm>
                <a:off x="4743450" y="2811463"/>
                <a:ext cx="0"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 name="Freeform 154">
                <a:extLst>
                  <a:ext uri="{FF2B5EF4-FFF2-40B4-BE49-F238E27FC236}">
                    <a16:creationId xmlns:a16="http://schemas.microsoft.com/office/drawing/2014/main" id="{1817A075-2914-0B9E-B06D-2CF555D809F2}"/>
                  </a:ext>
                </a:extLst>
              </p:cNvPr>
              <p:cNvSpPr>
                <a:spLocks/>
              </p:cNvSpPr>
              <p:nvPr/>
            </p:nvSpPr>
            <p:spPr bwMode="auto">
              <a:xfrm>
                <a:off x="4741863" y="2811463"/>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 name="Freeform 155">
                <a:extLst>
                  <a:ext uri="{FF2B5EF4-FFF2-40B4-BE49-F238E27FC236}">
                    <a16:creationId xmlns:a16="http://schemas.microsoft.com/office/drawing/2014/main" id="{E1FFECB4-77F9-2225-809B-69DA41187B84}"/>
                  </a:ext>
                </a:extLst>
              </p:cNvPr>
              <p:cNvSpPr>
                <a:spLocks/>
              </p:cNvSpPr>
              <p:nvPr/>
            </p:nvSpPr>
            <p:spPr bwMode="auto">
              <a:xfrm>
                <a:off x="4695825" y="2886076"/>
                <a:ext cx="47625" cy="41275"/>
              </a:xfrm>
              <a:custGeom>
                <a:avLst/>
                <a:gdLst>
                  <a:gd name="T0" fmla="*/ 69 w 69"/>
                  <a:gd name="T1" fmla="*/ 20 h 61"/>
                  <a:gd name="T2" fmla="*/ 57 w 69"/>
                  <a:gd name="T3" fmla="*/ 25 h 61"/>
                  <a:gd name="T4" fmla="*/ 55 w 69"/>
                  <a:gd name="T5" fmla="*/ 25 h 61"/>
                  <a:gd name="T6" fmla="*/ 49 w 69"/>
                  <a:gd name="T7" fmla="*/ 27 h 61"/>
                  <a:gd name="T8" fmla="*/ 48 w 69"/>
                  <a:gd name="T9" fmla="*/ 27 h 61"/>
                  <a:gd name="T10" fmla="*/ 47 w 69"/>
                  <a:gd name="T11" fmla="*/ 28 h 61"/>
                  <a:gd name="T12" fmla="*/ 43 w 69"/>
                  <a:gd name="T13" fmla="*/ 29 h 61"/>
                  <a:gd name="T14" fmla="*/ 40 w 69"/>
                  <a:gd name="T15" fmla="*/ 31 h 61"/>
                  <a:gd name="T16" fmla="*/ 36 w 69"/>
                  <a:gd name="T17" fmla="*/ 33 h 61"/>
                  <a:gd name="T18" fmla="*/ 36 w 69"/>
                  <a:gd name="T19" fmla="*/ 34 h 61"/>
                  <a:gd name="T20" fmla="*/ 42 w 69"/>
                  <a:gd name="T21" fmla="*/ 61 h 61"/>
                  <a:gd name="T22" fmla="*/ 9 w 69"/>
                  <a:gd name="T23" fmla="*/ 52 h 61"/>
                  <a:gd name="T24" fmla="*/ 0 w 69"/>
                  <a:gd name="T25" fmla="*/ 46 h 61"/>
                  <a:gd name="T26" fmla="*/ 1 w 69"/>
                  <a:gd name="T27" fmla="*/ 44 h 61"/>
                  <a:gd name="T28" fmla="*/ 6 w 69"/>
                  <a:gd name="T29" fmla="*/ 30 h 61"/>
                  <a:gd name="T30" fmla="*/ 28 w 69"/>
                  <a:gd name="T31" fmla="*/ 0 h 61"/>
                  <a:gd name="T32" fmla="*/ 29 w 69"/>
                  <a:gd name="T33" fmla="*/ 0 h 61"/>
                  <a:gd name="T34" fmla="*/ 38 w 69"/>
                  <a:gd name="T35" fmla="*/ 2 h 61"/>
                  <a:gd name="T36" fmla="*/ 38 w 69"/>
                  <a:gd name="T37" fmla="*/ 2 h 61"/>
                  <a:gd name="T38" fmla="*/ 39 w 69"/>
                  <a:gd name="T39" fmla="*/ 2 h 61"/>
                  <a:gd name="T40" fmla="*/ 40 w 69"/>
                  <a:gd name="T41" fmla="*/ 3 h 61"/>
                  <a:gd name="T42" fmla="*/ 40 w 69"/>
                  <a:gd name="T43" fmla="*/ 3 h 61"/>
                  <a:gd name="T44" fmla="*/ 61 w 69"/>
                  <a:gd name="T45" fmla="*/ 7 h 61"/>
                  <a:gd name="T46" fmla="*/ 62 w 69"/>
                  <a:gd name="T47" fmla="*/ 8 h 61"/>
                  <a:gd name="T48" fmla="*/ 69 w 69"/>
                  <a:gd name="T49" fmla="*/ 2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61">
                    <a:moveTo>
                      <a:pt x="69" y="20"/>
                    </a:moveTo>
                    <a:cubicBezTo>
                      <a:pt x="57" y="25"/>
                      <a:pt x="57" y="25"/>
                      <a:pt x="57" y="25"/>
                    </a:cubicBezTo>
                    <a:cubicBezTo>
                      <a:pt x="57" y="25"/>
                      <a:pt x="56" y="25"/>
                      <a:pt x="55" y="25"/>
                    </a:cubicBezTo>
                    <a:cubicBezTo>
                      <a:pt x="53" y="26"/>
                      <a:pt x="51" y="26"/>
                      <a:pt x="49" y="27"/>
                    </a:cubicBezTo>
                    <a:cubicBezTo>
                      <a:pt x="48" y="27"/>
                      <a:pt x="48" y="27"/>
                      <a:pt x="48" y="27"/>
                    </a:cubicBezTo>
                    <a:cubicBezTo>
                      <a:pt x="47" y="27"/>
                      <a:pt x="47" y="27"/>
                      <a:pt x="47" y="28"/>
                    </a:cubicBezTo>
                    <a:cubicBezTo>
                      <a:pt x="46" y="28"/>
                      <a:pt x="44" y="28"/>
                      <a:pt x="43" y="29"/>
                    </a:cubicBezTo>
                    <a:cubicBezTo>
                      <a:pt x="42" y="29"/>
                      <a:pt x="41" y="30"/>
                      <a:pt x="40" y="31"/>
                    </a:cubicBezTo>
                    <a:cubicBezTo>
                      <a:pt x="38" y="31"/>
                      <a:pt x="37" y="32"/>
                      <a:pt x="36" y="33"/>
                    </a:cubicBezTo>
                    <a:cubicBezTo>
                      <a:pt x="36" y="33"/>
                      <a:pt x="36" y="34"/>
                      <a:pt x="36" y="34"/>
                    </a:cubicBezTo>
                    <a:cubicBezTo>
                      <a:pt x="33" y="40"/>
                      <a:pt x="41" y="59"/>
                      <a:pt x="42" y="61"/>
                    </a:cubicBezTo>
                    <a:cubicBezTo>
                      <a:pt x="40" y="61"/>
                      <a:pt x="16" y="55"/>
                      <a:pt x="9" y="52"/>
                    </a:cubicBezTo>
                    <a:cubicBezTo>
                      <a:pt x="6" y="51"/>
                      <a:pt x="0" y="46"/>
                      <a:pt x="0" y="46"/>
                    </a:cubicBezTo>
                    <a:cubicBezTo>
                      <a:pt x="0" y="46"/>
                      <a:pt x="0" y="45"/>
                      <a:pt x="1" y="44"/>
                    </a:cubicBezTo>
                    <a:cubicBezTo>
                      <a:pt x="2" y="41"/>
                      <a:pt x="4" y="34"/>
                      <a:pt x="6" y="30"/>
                    </a:cubicBezTo>
                    <a:cubicBezTo>
                      <a:pt x="10" y="22"/>
                      <a:pt x="19" y="3"/>
                      <a:pt x="28" y="0"/>
                    </a:cubicBezTo>
                    <a:cubicBezTo>
                      <a:pt x="28" y="0"/>
                      <a:pt x="28" y="0"/>
                      <a:pt x="29" y="0"/>
                    </a:cubicBezTo>
                    <a:cubicBezTo>
                      <a:pt x="31" y="0"/>
                      <a:pt x="36" y="2"/>
                      <a:pt x="38" y="2"/>
                    </a:cubicBezTo>
                    <a:cubicBezTo>
                      <a:pt x="38" y="2"/>
                      <a:pt x="38" y="2"/>
                      <a:pt x="38" y="2"/>
                    </a:cubicBezTo>
                    <a:cubicBezTo>
                      <a:pt x="38" y="2"/>
                      <a:pt x="38" y="2"/>
                      <a:pt x="39" y="2"/>
                    </a:cubicBezTo>
                    <a:cubicBezTo>
                      <a:pt x="39" y="2"/>
                      <a:pt x="39" y="3"/>
                      <a:pt x="40" y="3"/>
                    </a:cubicBezTo>
                    <a:cubicBezTo>
                      <a:pt x="40" y="3"/>
                      <a:pt x="40" y="3"/>
                      <a:pt x="40" y="3"/>
                    </a:cubicBezTo>
                    <a:cubicBezTo>
                      <a:pt x="44" y="3"/>
                      <a:pt x="56" y="5"/>
                      <a:pt x="61" y="7"/>
                    </a:cubicBezTo>
                    <a:cubicBezTo>
                      <a:pt x="61" y="7"/>
                      <a:pt x="62" y="7"/>
                      <a:pt x="62" y="8"/>
                    </a:cubicBezTo>
                    <a:cubicBezTo>
                      <a:pt x="65" y="10"/>
                      <a:pt x="69" y="20"/>
                      <a:pt x="69" y="2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 name="Freeform 156">
                <a:extLst>
                  <a:ext uri="{FF2B5EF4-FFF2-40B4-BE49-F238E27FC236}">
                    <a16:creationId xmlns:a16="http://schemas.microsoft.com/office/drawing/2014/main" id="{332D34B8-52B2-23CF-9691-4E86B224A1D3}"/>
                  </a:ext>
                </a:extLst>
              </p:cNvPr>
              <p:cNvSpPr>
                <a:spLocks/>
              </p:cNvSpPr>
              <p:nvPr/>
            </p:nvSpPr>
            <p:spPr bwMode="auto">
              <a:xfrm>
                <a:off x="4718050" y="2501901"/>
                <a:ext cx="23813" cy="9525"/>
              </a:xfrm>
              <a:custGeom>
                <a:avLst/>
                <a:gdLst>
                  <a:gd name="T0" fmla="*/ 35 w 35"/>
                  <a:gd name="T1" fmla="*/ 12 h 12"/>
                  <a:gd name="T2" fmla="*/ 0 w 35"/>
                  <a:gd name="T3" fmla="*/ 0 h 12"/>
                  <a:gd name="T4" fmla="*/ 35 w 35"/>
                  <a:gd name="T5" fmla="*/ 12 h 12"/>
                </a:gdLst>
                <a:ahLst/>
                <a:cxnLst>
                  <a:cxn ang="0">
                    <a:pos x="T0" y="T1"/>
                  </a:cxn>
                  <a:cxn ang="0">
                    <a:pos x="T2" y="T3"/>
                  </a:cxn>
                  <a:cxn ang="0">
                    <a:pos x="T4" y="T5"/>
                  </a:cxn>
                </a:cxnLst>
                <a:rect l="0" t="0" r="r" b="b"/>
                <a:pathLst>
                  <a:path w="35" h="12">
                    <a:moveTo>
                      <a:pt x="35" y="12"/>
                    </a:moveTo>
                    <a:cubicBezTo>
                      <a:pt x="0" y="0"/>
                      <a:pt x="0" y="0"/>
                      <a:pt x="0" y="0"/>
                    </a:cubicBezTo>
                    <a:cubicBezTo>
                      <a:pt x="3" y="1"/>
                      <a:pt x="20" y="7"/>
                      <a:pt x="35" y="1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 name="Freeform 157">
                <a:extLst>
                  <a:ext uri="{FF2B5EF4-FFF2-40B4-BE49-F238E27FC236}">
                    <a16:creationId xmlns:a16="http://schemas.microsoft.com/office/drawing/2014/main" id="{71CCC151-7F04-7AC8-3ABF-70471CECF514}"/>
                  </a:ext>
                </a:extLst>
              </p:cNvPr>
              <p:cNvSpPr>
                <a:spLocks/>
              </p:cNvSpPr>
              <p:nvPr/>
            </p:nvSpPr>
            <p:spPr bwMode="auto">
              <a:xfrm>
                <a:off x="4737100" y="2808288"/>
                <a:ext cx="4763" cy="3175"/>
              </a:xfrm>
              <a:custGeom>
                <a:avLst/>
                <a:gdLst>
                  <a:gd name="T0" fmla="*/ 6 w 6"/>
                  <a:gd name="T1" fmla="*/ 3 h 3"/>
                  <a:gd name="T2" fmla="*/ 0 w 6"/>
                  <a:gd name="T3" fmla="*/ 0 h 3"/>
                  <a:gd name="T4" fmla="*/ 6 w 6"/>
                  <a:gd name="T5" fmla="*/ 3 h 3"/>
                </a:gdLst>
                <a:ahLst/>
                <a:cxnLst>
                  <a:cxn ang="0">
                    <a:pos x="T0" y="T1"/>
                  </a:cxn>
                  <a:cxn ang="0">
                    <a:pos x="T2" y="T3"/>
                  </a:cxn>
                  <a:cxn ang="0">
                    <a:pos x="T4" y="T5"/>
                  </a:cxn>
                </a:cxnLst>
                <a:rect l="0" t="0" r="r" b="b"/>
                <a:pathLst>
                  <a:path w="6" h="3">
                    <a:moveTo>
                      <a:pt x="6" y="3"/>
                    </a:moveTo>
                    <a:cubicBezTo>
                      <a:pt x="4" y="3"/>
                      <a:pt x="2" y="1"/>
                      <a:pt x="0" y="0"/>
                    </a:cubicBezTo>
                    <a:cubicBezTo>
                      <a:pt x="2" y="1"/>
                      <a:pt x="4" y="3"/>
                      <a:pt x="6" y="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 name="Freeform 158">
                <a:extLst>
                  <a:ext uri="{FF2B5EF4-FFF2-40B4-BE49-F238E27FC236}">
                    <a16:creationId xmlns:a16="http://schemas.microsoft.com/office/drawing/2014/main" id="{9D42AC61-DA88-361F-4FBD-7368014D20C7}"/>
                  </a:ext>
                </a:extLst>
              </p:cNvPr>
              <p:cNvSpPr>
                <a:spLocks/>
              </p:cNvSpPr>
              <p:nvPr/>
            </p:nvSpPr>
            <p:spPr bwMode="auto">
              <a:xfrm>
                <a:off x="4710113" y="2903538"/>
                <a:ext cx="44450" cy="66675"/>
              </a:xfrm>
              <a:custGeom>
                <a:avLst/>
                <a:gdLst>
                  <a:gd name="T0" fmla="*/ 38 w 64"/>
                  <a:gd name="T1" fmla="*/ 0 h 97"/>
                  <a:gd name="T2" fmla="*/ 56 w 64"/>
                  <a:gd name="T3" fmla="*/ 33 h 97"/>
                  <a:gd name="T4" fmla="*/ 58 w 64"/>
                  <a:gd name="T5" fmla="*/ 45 h 97"/>
                  <a:gd name="T6" fmla="*/ 58 w 64"/>
                  <a:gd name="T7" fmla="*/ 45 h 97"/>
                  <a:gd name="T8" fmla="*/ 64 w 64"/>
                  <a:gd name="T9" fmla="*/ 70 h 97"/>
                  <a:gd name="T10" fmla="*/ 32 w 64"/>
                  <a:gd name="T11" fmla="*/ 97 h 97"/>
                  <a:gd name="T12" fmla="*/ 18 w 64"/>
                  <a:gd name="T13" fmla="*/ 86 h 97"/>
                  <a:gd name="T14" fmla="*/ 2 w 64"/>
                  <a:gd name="T15" fmla="*/ 74 h 97"/>
                  <a:gd name="T16" fmla="*/ 22 w 64"/>
                  <a:gd name="T17" fmla="*/ 36 h 97"/>
                  <a:gd name="T18" fmla="*/ 22 w 64"/>
                  <a:gd name="T19" fmla="*/ 36 h 97"/>
                  <a:gd name="T20" fmla="*/ 22 w 64"/>
                  <a:gd name="T21" fmla="*/ 36 h 97"/>
                  <a:gd name="T22" fmla="*/ 16 w 64"/>
                  <a:gd name="T23" fmla="*/ 9 h 97"/>
                  <a:gd name="T24" fmla="*/ 16 w 64"/>
                  <a:gd name="T25" fmla="*/ 8 h 97"/>
                  <a:gd name="T26" fmla="*/ 20 w 64"/>
                  <a:gd name="T27" fmla="*/ 6 h 97"/>
                  <a:gd name="T28" fmla="*/ 23 w 64"/>
                  <a:gd name="T29" fmla="*/ 4 h 97"/>
                  <a:gd name="T30" fmla="*/ 27 w 64"/>
                  <a:gd name="T31" fmla="*/ 3 h 97"/>
                  <a:gd name="T32" fmla="*/ 28 w 64"/>
                  <a:gd name="T33" fmla="*/ 2 h 97"/>
                  <a:gd name="T34" fmla="*/ 29 w 64"/>
                  <a:gd name="T35" fmla="*/ 2 h 97"/>
                  <a:gd name="T36" fmla="*/ 35 w 64"/>
                  <a:gd name="T37" fmla="*/ 0 h 97"/>
                  <a:gd name="T38" fmla="*/ 37 w 64"/>
                  <a:gd name="T39" fmla="*/ 0 h 97"/>
                  <a:gd name="T40" fmla="*/ 38 w 64"/>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97">
                    <a:moveTo>
                      <a:pt x="38" y="0"/>
                    </a:moveTo>
                    <a:cubicBezTo>
                      <a:pt x="56" y="33"/>
                      <a:pt x="56" y="33"/>
                      <a:pt x="56" y="33"/>
                    </a:cubicBezTo>
                    <a:cubicBezTo>
                      <a:pt x="56" y="33"/>
                      <a:pt x="57" y="37"/>
                      <a:pt x="58" y="45"/>
                    </a:cubicBezTo>
                    <a:cubicBezTo>
                      <a:pt x="58" y="45"/>
                      <a:pt x="58" y="45"/>
                      <a:pt x="58" y="45"/>
                    </a:cubicBezTo>
                    <a:cubicBezTo>
                      <a:pt x="64" y="70"/>
                      <a:pt x="64" y="70"/>
                      <a:pt x="64" y="70"/>
                    </a:cubicBezTo>
                    <a:cubicBezTo>
                      <a:pt x="32" y="97"/>
                      <a:pt x="32" y="97"/>
                      <a:pt x="32" y="97"/>
                    </a:cubicBezTo>
                    <a:cubicBezTo>
                      <a:pt x="32" y="97"/>
                      <a:pt x="21" y="89"/>
                      <a:pt x="18" y="86"/>
                    </a:cubicBezTo>
                    <a:cubicBezTo>
                      <a:pt x="14" y="83"/>
                      <a:pt x="3" y="79"/>
                      <a:pt x="2" y="74"/>
                    </a:cubicBezTo>
                    <a:cubicBezTo>
                      <a:pt x="0" y="64"/>
                      <a:pt x="22" y="36"/>
                      <a:pt x="22" y="36"/>
                    </a:cubicBezTo>
                    <a:cubicBezTo>
                      <a:pt x="22" y="36"/>
                      <a:pt x="22" y="36"/>
                      <a:pt x="22" y="36"/>
                    </a:cubicBezTo>
                    <a:cubicBezTo>
                      <a:pt x="22" y="36"/>
                      <a:pt x="22" y="36"/>
                      <a:pt x="22" y="36"/>
                    </a:cubicBezTo>
                    <a:cubicBezTo>
                      <a:pt x="22" y="35"/>
                      <a:pt x="13" y="15"/>
                      <a:pt x="16" y="9"/>
                    </a:cubicBezTo>
                    <a:cubicBezTo>
                      <a:pt x="16" y="9"/>
                      <a:pt x="16" y="8"/>
                      <a:pt x="16" y="8"/>
                    </a:cubicBezTo>
                    <a:cubicBezTo>
                      <a:pt x="17" y="7"/>
                      <a:pt x="18" y="6"/>
                      <a:pt x="20" y="6"/>
                    </a:cubicBezTo>
                    <a:cubicBezTo>
                      <a:pt x="21" y="5"/>
                      <a:pt x="22" y="4"/>
                      <a:pt x="23" y="4"/>
                    </a:cubicBezTo>
                    <a:cubicBezTo>
                      <a:pt x="24" y="3"/>
                      <a:pt x="26" y="3"/>
                      <a:pt x="27" y="3"/>
                    </a:cubicBezTo>
                    <a:cubicBezTo>
                      <a:pt x="27" y="2"/>
                      <a:pt x="27" y="2"/>
                      <a:pt x="28" y="2"/>
                    </a:cubicBezTo>
                    <a:cubicBezTo>
                      <a:pt x="28" y="2"/>
                      <a:pt x="28" y="2"/>
                      <a:pt x="29" y="2"/>
                    </a:cubicBezTo>
                    <a:cubicBezTo>
                      <a:pt x="31" y="1"/>
                      <a:pt x="33" y="1"/>
                      <a:pt x="35" y="0"/>
                    </a:cubicBezTo>
                    <a:cubicBezTo>
                      <a:pt x="36" y="0"/>
                      <a:pt x="37" y="0"/>
                      <a:pt x="37" y="0"/>
                    </a:cubicBezTo>
                    <a:cubicBezTo>
                      <a:pt x="37" y="0"/>
                      <a:pt x="38" y="0"/>
                      <a:pt x="38"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 name="Freeform 159">
                <a:extLst>
                  <a:ext uri="{FF2B5EF4-FFF2-40B4-BE49-F238E27FC236}">
                    <a16:creationId xmlns:a16="http://schemas.microsoft.com/office/drawing/2014/main" id="{594E2C78-6D2B-4931-7BB8-9D8D016EFE6D}"/>
                  </a:ext>
                </a:extLst>
              </p:cNvPr>
              <p:cNvSpPr>
                <a:spLocks/>
              </p:cNvSpPr>
              <p:nvPr/>
            </p:nvSpPr>
            <p:spPr bwMode="auto">
              <a:xfrm>
                <a:off x="4695825" y="2782888"/>
                <a:ext cx="47625" cy="42863"/>
              </a:xfrm>
              <a:custGeom>
                <a:avLst/>
                <a:gdLst>
                  <a:gd name="T0" fmla="*/ 60 w 68"/>
                  <a:gd name="T1" fmla="*/ 38 h 63"/>
                  <a:gd name="T2" fmla="*/ 66 w 68"/>
                  <a:gd name="T3" fmla="*/ 41 h 63"/>
                  <a:gd name="T4" fmla="*/ 67 w 68"/>
                  <a:gd name="T5" fmla="*/ 42 h 63"/>
                  <a:gd name="T6" fmla="*/ 68 w 68"/>
                  <a:gd name="T7" fmla="*/ 42 h 63"/>
                  <a:gd name="T8" fmla="*/ 68 w 68"/>
                  <a:gd name="T9" fmla="*/ 42 h 63"/>
                  <a:gd name="T10" fmla="*/ 65 w 68"/>
                  <a:gd name="T11" fmla="*/ 46 h 63"/>
                  <a:gd name="T12" fmla="*/ 44 w 68"/>
                  <a:gd name="T13" fmla="*/ 48 h 63"/>
                  <a:gd name="T14" fmla="*/ 17 w 68"/>
                  <a:gd name="T15" fmla="*/ 62 h 63"/>
                  <a:gd name="T16" fmla="*/ 14 w 68"/>
                  <a:gd name="T17" fmla="*/ 63 h 63"/>
                  <a:gd name="T18" fmla="*/ 2 w 68"/>
                  <a:gd name="T19" fmla="*/ 48 h 63"/>
                  <a:gd name="T20" fmla="*/ 2 w 68"/>
                  <a:gd name="T21" fmla="*/ 47 h 63"/>
                  <a:gd name="T22" fmla="*/ 0 w 68"/>
                  <a:gd name="T23" fmla="*/ 21 h 63"/>
                  <a:gd name="T24" fmla="*/ 0 w 68"/>
                  <a:gd name="T25" fmla="*/ 19 h 63"/>
                  <a:gd name="T26" fmla="*/ 1 w 68"/>
                  <a:gd name="T27" fmla="*/ 18 h 63"/>
                  <a:gd name="T28" fmla="*/ 1 w 68"/>
                  <a:gd name="T29" fmla="*/ 17 h 63"/>
                  <a:gd name="T30" fmla="*/ 2 w 68"/>
                  <a:gd name="T31" fmla="*/ 17 h 63"/>
                  <a:gd name="T32" fmla="*/ 3 w 68"/>
                  <a:gd name="T33" fmla="*/ 16 h 63"/>
                  <a:gd name="T34" fmla="*/ 4 w 68"/>
                  <a:gd name="T35" fmla="*/ 15 h 63"/>
                  <a:gd name="T36" fmla="*/ 5 w 68"/>
                  <a:gd name="T37" fmla="*/ 14 h 63"/>
                  <a:gd name="T38" fmla="*/ 5 w 68"/>
                  <a:gd name="T39" fmla="*/ 13 h 63"/>
                  <a:gd name="T40" fmla="*/ 18 w 68"/>
                  <a:gd name="T41" fmla="*/ 3 h 63"/>
                  <a:gd name="T42" fmla="*/ 20 w 68"/>
                  <a:gd name="T43" fmla="*/ 2 h 63"/>
                  <a:gd name="T44" fmla="*/ 20 w 68"/>
                  <a:gd name="T45" fmla="*/ 2 h 63"/>
                  <a:gd name="T46" fmla="*/ 21 w 68"/>
                  <a:gd name="T47" fmla="*/ 1 h 63"/>
                  <a:gd name="T48" fmla="*/ 22 w 68"/>
                  <a:gd name="T49" fmla="*/ 1 h 63"/>
                  <a:gd name="T50" fmla="*/ 34 w 68"/>
                  <a:gd name="T51" fmla="*/ 1 h 63"/>
                  <a:gd name="T52" fmla="*/ 36 w 68"/>
                  <a:gd name="T53" fmla="*/ 1 h 63"/>
                  <a:gd name="T54" fmla="*/ 42 w 68"/>
                  <a:gd name="T55" fmla="*/ 2 h 63"/>
                  <a:gd name="T56" fmla="*/ 44 w 68"/>
                  <a:gd name="T57" fmla="*/ 3 h 63"/>
                  <a:gd name="T58" fmla="*/ 47 w 68"/>
                  <a:gd name="T59" fmla="*/ 3 h 63"/>
                  <a:gd name="T60" fmla="*/ 49 w 68"/>
                  <a:gd name="T61" fmla="*/ 4 h 63"/>
                  <a:gd name="T62" fmla="*/ 58 w 68"/>
                  <a:gd name="T63" fmla="*/ 37 h 63"/>
                  <a:gd name="T64" fmla="*/ 60 w 68"/>
                  <a:gd name="T65" fmla="*/ 3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3">
                    <a:moveTo>
                      <a:pt x="60" y="38"/>
                    </a:moveTo>
                    <a:cubicBezTo>
                      <a:pt x="62" y="39"/>
                      <a:pt x="64" y="41"/>
                      <a:pt x="66" y="41"/>
                    </a:cubicBezTo>
                    <a:cubicBezTo>
                      <a:pt x="66" y="41"/>
                      <a:pt x="67" y="42"/>
                      <a:pt x="67" y="42"/>
                    </a:cubicBezTo>
                    <a:cubicBezTo>
                      <a:pt x="67" y="42"/>
                      <a:pt x="67" y="42"/>
                      <a:pt x="68" y="42"/>
                    </a:cubicBezTo>
                    <a:cubicBezTo>
                      <a:pt x="68" y="42"/>
                      <a:pt x="68" y="42"/>
                      <a:pt x="68" y="42"/>
                    </a:cubicBezTo>
                    <a:cubicBezTo>
                      <a:pt x="68" y="42"/>
                      <a:pt x="66" y="45"/>
                      <a:pt x="65" y="46"/>
                    </a:cubicBezTo>
                    <a:cubicBezTo>
                      <a:pt x="60" y="49"/>
                      <a:pt x="49" y="47"/>
                      <a:pt x="44" y="48"/>
                    </a:cubicBezTo>
                    <a:cubicBezTo>
                      <a:pt x="37" y="51"/>
                      <a:pt x="24" y="60"/>
                      <a:pt x="17" y="62"/>
                    </a:cubicBezTo>
                    <a:cubicBezTo>
                      <a:pt x="17" y="62"/>
                      <a:pt x="15" y="63"/>
                      <a:pt x="14" y="63"/>
                    </a:cubicBezTo>
                    <a:cubicBezTo>
                      <a:pt x="9" y="56"/>
                      <a:pt x="4" y="50"/>
                      <a:pt x="2" y="48"/>
                    </a:cubicBezTo>
                    <a:cubicBezTo>
                      <a:pt x="2" y="47"/>
                      <a:pt x="2" y="47"/>
                      <a:pt x="2" y="47"/>
                    </a:cubicBezTo>
                    <a:cubicBezTo>
                      <a:pt x="0" y="21"/>
                      <a:pt x="0" y="21"/>
                      <a:pt x="0" y="21"/>
                    </a:cubicBezTo>
                    <a:cubicBezTo>
                      <a:pt x="0" y="19"/>
                      <a:pt x="0" y="19"/>
                      <a:pt x="0" y="19"/>
                    </a:cubicBezTo>
                    <a:cubicBezTo>
                      <a:pt x="0" y="19"/>
                      <a:pt x="0" y="19"/>
                      <a:pt x="1" y="18"/>
                    </a:cubicBezTo>
                    <a:cubicBezTo>
                      <a:pt x="1" y="18"/>
                      <a:pt x="1" y="18"/>
                      <a:pt x="1" y="17"/>
                    </a:cubicBezTo>
                    <a:cubicBezTo>
                      <a:pt x="2" y="17"/>
                      <a:pt x="2" y="17"/>
                      <a:pt x="2" y="17"/>
                    </a:cubicBezTo>
                    <a:cubicBezTo>
                      <a:pt x="2" y="17"/>
                      <a:pt x="2" y="16"/>
                      <a:pt x="3" y="16"/>
                    </a:cubicBezTo>
                    <a:cubicBezTo>
                      <a:pt x="3" y="16"/>
                      <a:pt x="3" y="15"/>
                      <a:pt x="4" y="15"/>
                    </a:cubicBezTo>
                    <a:cubicBezTo>
                      <a:pt x="4" y="15"/>
                      <a:pt x="4" y="14"/>
                      <a:pt x="5" y="14"/>
                    </a:cubicBezTo>
                    <a:cubicBezTo>
                      <a:pt x="5" y="14"/>
                      <a:pt x="5" y="14"/>
                      <a:pt x="5" y="13"/>
                    </a:cubicBezTo>
                    <a:cubicBezTo>
                      <a:pt x="9" y="10"/>
                      <a:pt x="14" y="5"/>
                      <a:pt x="18" y="3"/>
                    </a:cubicBezTo>
                    <a:cubicBezTo>
                      <a:pt x="19" y="2"/>
                      <a:pt x="19" y="2"/>
                      <a:pt x="20" y="2"/>
                    </a:cubicBezTo>
                    <a:cubicBezTo>
                      <a:pt x="20" y="2"/>
                      <a:pt x="20" y="2"/>
                      <a:pt x="20" y="2"/>
                    </a:cubicBezTo>
                    <a:cubicBezTo>
                      <a:pt x="20" y="1"/>
                      <a:pt x="20" y="1"/>
                      <a:pt x="21" y="1"/>
                    </a:cubicBezTo>
                    <a:cubicBezTo>
                      <a:pt x="21" y="1"/>
                      <a:pt x="22" y="1"/>
                      <a:pt x="22" y="1"/>
                    </a:cubicBezTo>
                    <a:cubicBezTo>
                      <a:pt x="25" y="0"/>
                      <a:pt x="30" y="1"/>
                      <a:pt x="34" y="1"/>
                    </a:cubicBezTo>
                    <a:cubicBezTo>
                      <a:pt x="35" y="1"/>
                      <a:pt x="36" y="1"/>
                      <a:pt x="36" y="1"/>
                    </a:cubicBezTo>
                    <a:cubicBezTo>
                      <a:pt x="38" y="2"/>
                      <a:pt x="40" y="2"/>
                      <a:pt x="42" y="2"/>
                    </a:cubicBezTo>
                    <a:cubicBezTo>
                      <a:pt x="42" y="2"/>
                      <a:pt x="43" y="2"/>
                      <a:pt x="44" y="3"/>
                    </a:cubicBezTo>
                    <a:cubicBezTo>
                      <a:pt x="45" y="3"/>
                      <a:pt x="46" y="3"/>
                      <a:pt x="47" y="3"/>
                    </a:cubicBezTo>
                    <a:cubicBezTo>
                      <a:pt x="48" y="3"/>
                      <a:pt x="49" y="4"/>
                      <a:pt x="49" y="4"/>
                    </a:cubicBezTo>
                    <a:cubicBezTo>
                      <a:pt x="49" y="4"/>
                      <a:pt x="53" y="30"/>
                      <a:pt x="58" y="37"/>
                    </a:cubicBezTo>
                    <a:cubicBezTo>
                      <a:pt x="59" y="37"/>
                      <a:pt x="59" y="38"/>
                      <a:pt x="60" y="3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8" name="Freeform 160">
                <a:extLst>
                  <a:ext uri="{FF2B5EF4-FFF2-40B4-BE49-F238E27FC236}">
                    <a16:creationId xmlns:a16="http://schemas.microsoft.com/office/drawing/2014/main" id="{786BAC64-A718-29B0-D018-AEE33E891646}"/>
                  </a:ext>
                </a:extLst>
              </p:cNvPr>
              <p:cNvSpPr>
                <a:spLocks/>
              </p:cNvSpPr>
              <p:nvPr/>
            </p:nvSpPr>
            <p:spPr bwMode="auto">
              <a:xfrm>
                <a:off x="4725988" y="2784476"/>
                <a:ext cx="1588"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9" name="Freeform 161">
                <a:extLst>
                  <a:ext uri="{FF2B5EF4-FFF2-40B4-BE49-F238E27FC236}">
                    <a16:creationId xmlns:a16="http://schemas.microsoft.com/office/drawing/2014/main" id="{44363AE5-33FC-EC91-5D6D-97FF8D0FB7B3}"/>
                  </a:ext>
                </a:extLst>
              </p:cNvPr>
              <p:cNvSpPr>
                <a:spLocks/>
              </p:cNvSpPr>
              <p:nvPr/>
            </p:nvSpPr>
            <p:spPr bwMode="auto">
              <a:xfrm>
                <a:off x="4718050" y="2908301"/>
                <a:ext cx="6350" cy="19050"/>
              </a:xfrm>
              <a:custGeom>
                <a:avLst/>
                <a:gdLst>
                  <a:gd name="T0" fmla="*/ 9 w 9"/>
                  <a:gd name="T1" fmla="*/ 28 h 28"/>
                  <a:gd name="T2" fmla="*/ 9 w 9"/>
                  <a:gd name="T3" fmla="*/ 28 h 28"/>
                  <a:gd name="T4" fmla="*/ 3 w 9"/>
                  <a:gd name="T5" fmla="*/ 1 h 28"/>
                  <a:gd name="T6" fmla="*/ 3 w 9"/>
                  <a:gd name="T7" fmla="*/ 0 h 28"/>
                  <a:gd name="T8" fmla="*/ 3 w 9"/>
                  <a:gd name="T9" fmla="*/ 1 h 28"/>
                  <a:gd name="T10" fmla="*/ 9 w 9"/>
                  <a:gd name="T11" fmla="*/ 28 h 28"/>
                </a:gdLst>
                <a:ahLst/>
                <a:cxnLst>
                  <a:cxn ang="0">
                    <a:pos x="T0" y="T1"/>
                  </a:cxn>
                  <a:cxn ang="0">
                    <a:pos x="T2" y="T3"/>
                  </a:cxn>
                  <a:cxn ang="0">
                    <a:pos x="T4" y="T5"/>
                  </a:cxn>
                  <a:cxn ang="0">
                    <a:pos x="T6" y="T7"/>
                  </a:cxn>
                  <a:cxn ang="0">
                    <a:pos x="T8" y="T9"/>
                  </a:cxn>
                  <a:cxn ang="0">
                    <a:pos x="T10" y="T11"/>
                  </a:cxn>
                </a:cxnLst>
                <a:rect l="0" t="0" r="r" b="b"/>
                <a:pathLst>
                  <a:path w="9" h="28">
                    <a:moveTo>
                      <a:pt x="9" y="28"/>
                    </a:moveTo>
                    <a:cubicBezTo>
                      <a:pt x="9" y="28"/>
                      <a:pt x="9" y="28"/>
                      <a:pt x="9" y="28"/>
                    </a:cubicBezTo>
                    <a:cubicBezTo>
                      <a:pt x="8" y="26"/>
                      <a:pt x="0" y="7"/>
                      <a:pt x="3" y="1"/>
                    </a:cubicBezTo>
                    <a:cubicBezTo>
                      <a:pt x="3" y="1"/>
                      <a:pt x="3" y="0"/>
                      <a:pt x="3" y="0"/>
                    </a:cubicBezTo>
                    <a:cubicBezTo>
                      <a:pt x="3" y="0"/>
                      <a:pt x="3" y="1"/>
                      <a:pt x="3" y="1"/>
                    </a:cubicBezTo>
                    <a:cubicBezTo>
                      <a:pt x="0" y="7"/>
                      <a:pt x="9" y="27"/>
                      <a:pt x="9" y="2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0" name="Freeform 162">
                <a:extLst>
                  <a:ext uri="{FF2B5EF4-FFF2-40B4-BE49-F238E27FC236}">
                    <a16:creationId xmlns:a16="http://schemas.microsoft.com/office/drawing/2014/main" id="{3DAC8215-0FBC-78D7-A020-785753DA809A}"/>
                  </a:ext>
                </a:extLst>
              </p:cNvPr>
              <p:cNvSpPr>
                <a:spLocks/>
              </p:cNvSpPr>
              <p:nvPr/>
            </p:nvSpPr>
            <p:spPr bwMode="auto">
              <a:xfrm>
                <a:off x="4716463" y="2490788"/>
                <a:ext cx="7938" cy="11113"/>
              </a:xfrm>
              <a:custGeom>
                <a:avLst/>
                <a:gdLst>
                  <a:gd name="T0" fmla="*/ 0 w 12"/>
                  <a:gd name="T1" fmla="*/ 17 h 17"/>
                  <a:gd name="T2" fmla="*/ 12 w 12"/>
                  <a:gd name="T3" fmla="*/ 0 h 17"/>
                  <a:gd name="T4" fmla="*/ 0 w 12"/>
                  <a:gd name="T5" fmla="*/ 17 h 17"/>
                </a:gdLst>
                <a:ahLst/>
                <a:cxnLst>
                  <a:cxn ang="0">
                    <a:pos x="T0" y="T1"/>
                  </a:cxn>
                  <a:cxn ang="0">
                    <a:pos x="T2" y="T3"/>
                  </a:cxn>
                  <a:cxn ang="0">
                    <a:pos x="T4" y="T5"/>
                  </a:cxn>
                </a:cxnLst>
                <a:rect l="0" t="0" r="r" b="b"/>
                <a:pathLst>
                  <a:path w="12" h="17">
                    <a:moveTo>
                      <a:pt x="0" y="17"/>
                    </a:moveTo>
                    <a:cubicBezTo>
                      <a:pt x="12" y="0"/>
                      <a:pt x="12" y="0"/>
                      <a:pt x="12" y="0"/>
                    </a:cubicBezTo>
                    <a:cubicBezTo>
                      <a:pt x="6" y="9"/>
                      <a:pt x="1" y="16"/>
                      <a:pt x="0" y="1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1" name="Freeform 163">
                <a:extLst>
                  <a:ext uri="{FF2B5EF4-FFF2-40B4-BE49-F238E27FC236}">
                    <a16:creationId xmlns:a16="http://schemas.microsoft.com/office/drawing/2014/main" id="{4F58454A-0E96-DA0E-798E-3FE247774E6A}"/>
                  </a:ext>
                </a:extLst>
              </p:cNvPr>
              <p:cNvSpPr>
                <a:spLocks/>
              </p:cNvSpPr>
              <p:nvPr/>
            </p:nvSpPr>
            <p:spPr bwMode="auto">
              <a:xfrm>
                <a:off x="4635500" y="2814638"/>
                <a:ext cx="92075" cy="103188"/>
              </a:xfrm>
              <a:custGeom>
                <a:avLst/>
                <a:gdLst>
                  <a:gd name="T0" fmla="*/ 87 w 132"/>
                  <a:gd name="T1" fmla="*/ 149 h 149"/>
                  <a:gd name="T2" fmla="*/ 75 w 132"/>
                  <a:gd name="T3" fmla="*/ 142 h 149"/>
                  <a:gd name="T4" fmla="*/ 78 w 132"/>
                  <a:gd name="T5" fmla="*/ 137 h 149"/>
                  <a:gd name="T6" fmla="*/ 59 w 132"/>
                  <a:gd name="T7" fmla="*/ 97 h 149"/>
                  <a:gd name="T8" fmla="*/ 27 w 132"/>
                  <a:gd name="T9" fmla="*/ 80 h 149"/>
                  <a:gd name="T10" fmla="*/ 10 w 132"/>
                  <a:gd name="T11" fmla="*/ 53 h 149"/>
                  <a:gd name="T12" fmla="*/ 2 w 132"/>
                  <a:gd name="T13" fmla="*/ 29 h 149"/>
                  <a:gd name="T14" fmla="*/ 34 w 132"/>
                  <a:gd name="T15" fmla="*/ 7 h 149"/>
                  <a:gd name="T16" fmla="*/ 89 w 132"/>
                  <a:gd name="T17" fmla="*/ 0 h 149"/>
                  <a:gd name="T18" fmla="*/ 89 w 132"/>
                  <a:gd name="T19" fmla="*/ 1 h 149"/>
                  <a:gd name="T20" fmla="*/ 101 w 132"/>
                  <a:gd name="T21" fmla="*/ 16 h 149"/>
                  <a:gd name="T22" fmla="*/ 112 w 132"/>
                  <a:gd name="T23" fmla="*/ 31 h 149"/>
                  <a:gd name="T24" fmla="*/ 113 w 132"/>
                  <a:gd name="T25" fmla="*/ 32 h 149"/>
                  <a:gd name="T26" fmla="*/ 115 w 132"/>
                  <a:gd name="T27" fmla="*/ 37 h 149"/>
                  <a:gd name="T28" fmla="*/ 118 w 132"/>
                  <a:gd name="T29" fmla="*/ 43 h 149"/>
                  <a:gd name="T30" fmla="*/ 130 w 132"/>
                  <a:gd name="T31" fmla="*/ 74 h 149"/>
                  <a:gd name="T32" fmla="*/ 132 w 132"/>
                  <a:gd name="T33" fmla="*/ 82 h 149"/>
                  <a:gd name="T34" fmla="*/ 127 w 132"/>
                  <a:gd name="T35" fmla="*/ 100 h 149"/>
                  <a:gd name="T36" fmla="*/ 125 w 132"/>
                  <a:gd name="T37" fmla="*/ 105 h 149"/>
                  <a:gd name="T38" fmla="*/ 125 w 132"/>
                  <a:gd name="T39" fmla="*/ 105 h 149"/>
                  <a:gd name="T40" fmla="*/ 116 w 132"/>
                  <a:gd name="T41" fmla="*/ 103 h 149"/>
                  <a:gd name="T42" fmla="*/ 115 w 132"/>
                  <a:gd name="T43" fmla="*/ 103 h 149"/>
                  <a:gd name="T44" fmla="*/ 93 w 132"/>
                  <a:gd name="T45" fmla="*/ 133 h 149"/>
                  <a:gd name="T46" fmla="*/ 88 w 132"/>
                  <a:gd name="T47" fmla="*/ 147 h 149"/>
                  <a:gd name="T48" fmla="*/ 87 w 132"/>
                  <a:gd name="T49"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2" h="149">
                    <a:moveTo>
                      <a:pt x="87" y="149"/>
                    </a:moveTo>
                    <a:cubicBezTo>
                      <a:pt x="75" y="142"/>
                      <a:pt x="75" y="142"/>
                      <a:pt x="75" y="142"/>
                    </a:cubicBezTo>
                    <a:cubicBezTo>
                      <a:pt x="75" y="142"/>
                      <a:pt x="78" y="139"/>
                      <a:pt x="78" y="137"/>
                    </a:cubicBezTo>
                    <a:cubicBezTo>
                      <a:pt x="78" y="126"/>
                      <a:pt x="67" y="105"/>
                      <a:pt x="59" y="97"/>
                    </a:cubicBezTo>
                    <a:cubicBezTo>
                      <a:pt x="53" y="91"/>
                      <a:pt x="34" y="86"/>
                      <a:pt x="27" y="80"/>
                    </a:cubicBezTo>
                    <a:cubicBezTo>
                      <a:pt x="21" y="75"/>
                      <a:pt x="14" y="60"/>
                      <a:pt x="10" y="53"/>
                    </a:cubicBezTo>
                    <a:cubicBezTo>
                      <a:pt x="8" y="47"/>
                      <a:pt x="0" y="35"/>
                      <a:pt x="2" y="29"/>
                    </a:cubicBezTo>
                    <a:cubicBezTo>
                      <a:pt x="5" y="20"/>
                      <a:pt x="25" y="11"/>
                      <a:pt x="34" y="7"/>
                    </a:cubicBezTo>
                    <a:cubicBezTo>
                      <a:pt x="47" y="3"/>
                      <a:pt x="89" y="0"/>
                      <a:pt x="89" y="0"/>
                    </a:cubicBezTo>
                    <a:cubicBezTo>
                      <a:pt x="89" y="1"/>
                      <a:pt x="89" y="1"/>
                      <a:pt x="89" y="1"/>
                    </a:cubicBezTo>
                    <a:cubicBezTo>
                      <a:pt x="101" y="16"/>
                      <a:pt x="101" y="16"/>
                      <a:pt x="101" y="16"/>
                    </a:cubicBezTo>
                    <a:cubicBezTo>
                      <a:pt x="101" y="16"/>
                      <a:pt x="109" y="26"/>
                      <a:pt x="112" y="31"/>
                    </a:cubicBezTo>
                    <a:cubicBezTo>
                      <a:pt x="112" y="31"/>
                      <a:pt x="113" y="32"/>
                      <a:pt x="113" y="32"/>
                    </a:cubicBezTo>
                    <a:cubicBezTo>
                      <a:pt x="114" y="33"/>
                      <a:pt x="114" y="35"/>
                      <a:pt x="115" y="37"/>
                    </a:cubicBezTo>
                    <a:cubicBezTo>
                      <a:pt x="116" y="39"/>
                      <a:pt x="117" y="41"/>
                      <a:pt x="118" y="43"/>
                    </a:cubicBezTo>
                    <a:cubicBezTo>
                      <a:pt x="123" y="52"/>
                      <a:pt x="128" y="64"/>
                      <a:pt x="130" y="74"/>
                    </a:cubicBezTo>
                    <a:cubicBezTo>
                      <a:pt x="131" y="77"/>
                      <a:pt x="131" y="80"/>
                      <a:pt x="132" y="82"/>
                    </a:cubicBezTo>
                    <a:cubicBezTo>
                      <a:pt x="132" y="87"/>
                      <a:pt x="129" y="96"/>
                      <a:pt x="127" y="100"/>
                    </a:cubicBezTo>
                    <a:cubicBezTo>
                      <a:pt x="127" y="102"/>
                      <a:pt x="125" y="105"/>
                      <a:pt x="125" y="105"/>
                    </a:cubicBezTo>
                    <a:cubicBezTo>
                      <a:pt x="125" y="105"/>
                      <a:pt x="125" y="105"/>
                      <a:pt x="125" y="105"/>
                    </a:cubicBezTo>
                    <a:cubicBezTo>
                      <a:pt x="124" y="105"/>
                      <a:pt x="118" y="102"/>
                      <a:pt x="116" y="103"/>
                    </a:cubicBezTo>
                    <a:cubicBezTo>
                      <a:pt x="115" y="103"/>
                      <a:pt x="115" y="103"/>
                      <a:pt x="115" y="103"/>
                    </a:cubicBezTo>
                    <a:cubicBezTo>
                      <a:pt x="106" y="106"/>
                      <a:pt x="97" y="125"/>
                      <a:pt x="93" y="133"/>
                    </a:cubicBezTo>
                    <a:cubicBezTo>
                      <a:pt x="91" y="137"/>
                      <a:pt x="89" y="144"/>
                      <a:pt x="88" y="147"/>
                    </a:cubicBezTo>
                    <a:cubicBezTo>
                      <a:pt x="87" y="148"/>
                      <a:pt x="87" y="149"/>
                      <a:pt x="87" y="14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2" name="Freeform 164">
                <a:extLst>
                  <a:ext uri="{FF2B5EF4-FFF2-40B4-BE49-F238E27FC236}">
                    <a16:creationId xmlns:a16="http://schemas.microsoft.com/office/drawing/2014/main" id="{012972C2-5545-C9B9-4A6D-79DB5007DFEC}"/>
                  </a:ext>
                </a:extLst>
              </p:cNvPr>
              <p:cNvSpPr>
                <a:spLocks/>
              </p:cNvSpPr>
              <p:nvPr/>
            </p:nvSpPr>
            <p:spPr bwMode="auto">
              <a:xfrm>
                <a:off x="4718050" y="2844801"/>
                <a:ext cx="7938" cy="20638"/>
              </a:xfrm>
              <a:custGeom>
                <a:avLst/>
                <a:gdLst>
                  <a:gd name="T0" fmla="*/ 0 w 12"/>
                  <a:gd name="T1" fmla="*/ 0 h 31"/>
                  <a:gd name="T2" fmla="*/ 12 w 12"/>
                  <a:gd name="T3" fmla="*/ 31 h 31"/>
                  <a:gd name="T4" fmla="*/ 0 w 12"/>
                  <a:gd name="T5" fmla="*/ 0 h 31"/>
                </a:gdLst>
                <a:ahLst/>
                <a:cxnLst>
                  <a:cxn ang="0">
                    <a:pos x="T0" y="T1"/>
                  </a:cxn>
                  <a:cxn ang="0">
                    <a:pos x="T2" y="T3"/>
                  </a:cxn>
                  <a:cxn ang="0">
                    <a:pos x="T4" y="T5"/>
                  </a:cxn>
                </a:cxnLst>
                <a:rect l="0" t="0" r="r" b="b"/>
                <a:pathLst>
                  <a:path w="12" h="31">
                    <a:moveTo>
                      <a:pt x="0" y="0"/>
                    </a:moveTo>
                    <a:cubicBezTo>
                      <a:pt x="5" y="9"/>
                      <a:pt x="10" y="21"/>
                      <a:pt x="12" y="31"/>
                    </a:cubicBezTo>
                    <a:cubicBezTo>
                      <a:pt x="10" y="21"/>
                      <a:pt x="5" y="9"/>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3" name="Freeform 165">
                <a:extLst>
                  <a:ext uri="{FF2B5EF4-FFF2-40B4-BE49-F238E27FC236}">
                    <a16:creationId xmlns:a16="http://schemas.microsoft.com/office/drawing/2014/main" id="{DC915F07-7F54-29C5-9F44-43CE0CA91F90}"/>
                  </a:ext>
                </a:extLst>
              </p:cNvPr>
              <p:cNvSpPr>
                <a:spLocks/>
              </p:cNvSpPr>
              <p:nvPr/>
            </p:nvSpPr>
            <p:spPr bwMode="auto">
              <a:xfrm>
                <a:off x="4721225" y="2782888"/>
                <a:ext cx="3175" cy="1588"/>
              </a:xfrm>
              <a:custGeom>
                <a:avLst/>
                <a:gdLst>
                  <a:gd name="T0" fmla="*/ 6 w 6"/>
                  <a:gd name="T1" fmla="*/ 1 h 1"/>
                  <a:gd name="T2" fmla="*/ 0 w 6"/>
                  <a:gd name="T3" fmla="*/ 0 h 1"/>
                  <a:gd name="T4" fmla="*/ 6 w 6"/>
                  <a:gd name="T5" fmla="*/ 1 h 1"/>
                </a:gdLst>
                <a:ahLst/>
                <a:cxnLst>
                  <a:cxn ang="0">
                    <a:pos x="T0" y="T1"/>
                  </a:cxn>
                  <a:cxn ang="0">
                    <a:pos x="T2" y="T3"/>
                  </a:cxn>
                  <a:cxn ang="0">
                    <a:pos x="T4" y="T5"/>
                  </a:cxn>
                </a:cxnLst>
                <a:rect l="0" t="0" r="r" b="b"/>
                <a:pathLst>
                  <a:path w="6" h="1">
                    <a:moveTo>
                      <a:pt x="6" y="1"/>
                    </a:moveTo>
                    <a:cubicBezTo>
                      <a:pt x="4" y="1"/>
                      <a:pt x="2" y="1"/>
                      <a:pt x="0" y="0"/>
                    </a:cubicBezTo>
                    <a:cubicBezTo>
                      <a:pt x="2" y="1"/>
                      <a:pt x="4" y="1"/>
                      <a:pt x="6"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4" name="Freeform 166">
                <a:extLst>
                  <a:ext uri="{FF2B5EF4-FFF2-40B4-BE49-F238E27FC236}">
                    <a16:creationId xmlns:a16="http://schemas.microsoft.com/office/drawing/2014/main" id="{CF8C3E83-049D-C918-69B3-80E340E87404}"/>
                  </a:ext>
                </a:extLst>
              </p:cNvPr>
              <p:cNvSpPr>
                <a:spLocks/>
              </p:cNvSpPr>
              <p:nvPr/>
            </p:nvSpPr>
            <p:spPr bwMode="auto">
              <a:xfrm>
                <a:off x="4716463" y="2886076"/>
                <a:ext cx="6350" cy="1588"/>
              </a:xfrm>
              <a:custGeom>
                <a:avLst/>
                <a:gdLst>
                  <a:gd name="T0" fmla="*/ 0 w 9"/>
                  <a:gd name="T1" fmla="*/ 1 h 3"/>
                  <a:gd name="T2" fmla="*/ 9 w 9"/>
                  <a:gd name="T3" fmla="*/ 3 h 3"/>
                  <a:gd name="T4" fmla="*/ 0 w 9"/>
                  <a:gd name="T5" fmla="*/ 1 h 3"/>
                </a:gdLst>
                <a:ahLst/>
                <a:cxnLst>
                  <a:cxn ang="0">
                    <a:pos x="T0" y="T1"/>
                  </a:cxn>
                  <a:cxn ang="0">
                    <a:pos x="T2" y="T3"/>
                  </a:cxn>
                  <a:cxn ang="0">
                    <a:pos x="T4" y="T5"/>
                  </a:cxn>
                </a:cxnLst>
                <a:rect l="0" t="0" r="r" b="b"/>
                <a:pathLst>
                  <a:path w="9" h="3">
                    <a:moveTo>
                      <a:pt x="0" y="1"/>
                    </a:moveTo>
                    <a:cubicBezTo>
                      <a:pt x="2" y="0"/>
                      <a:pt x="8" y="3"/>
                      <a:pt x="9" y="3"/>
                    </a:cubicBezTo>
                    <a:cubicBezTo>
                      <a:pt x="7" y="3"/>
                      <a:pt x="2" y="1"/>
                      <a:pt x="0"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5" name="Freeform 167">
                <a:extLst>
                  <a:ext uri="{FF2B5EF4-FFF2-40B4-BE49-F238E27FC236}">
                    <a16:creationId xmlns:a16="http://schemas.microsoft.com/office/drawing/2014/main" id="{743F2DC0-1E78-538B-D41C-058324943EE8}"/>
                  </a:ext>
                </a:extLst>
              </p:cNvPr>
              <p:cNvSpPr>
                <a:spLocks/>
              </p:cNvSpPr>
              <p:nvPr/>
            </p:nvSpPr>
            <p:spPr bwMode="auto">
              <a:xfrm>
                <a:off x="4714875" y="2840038"/>
                <a:ext cx="3175" cy="4763"/>
              </a:xfrm>
              <a:custGeom>
                <a:avLst/>
                <a:gdLst>
                  <a:gd name="T0" fmla="*/ 0 w 3"/>
                  <a:gd name="T1" fmla="*/ 0 h 6"/>
                  <a:gd name="T2" fmla="*/ 3 w 3"/>
                  <a:gd name="T3" fmla="*/ 6 h 6"/>
                  <a:gd name="T4" fmla="*/ 0 w 3"/>
                  <a:gd name="T5" fmla="*/ 0 h 6"/>
                </a:gdLst>
                <a:ahLst/>
                <a:cxnLst>
                  <a:cxn ang="0">
                    <a:pos x="T0" y="T1"/>
                  </a:cxn>
                  <a:cxn ang="0">
                    <a:pos x="T2" y="T3"/>
                  </a:cxn>
                  <a:cxn ang="0">
                    <a:pos x="T4" y="T5"/>
                  </a:cxn>
                </a:cxnLst>
                <a:rect l="0" t="0" r="r" b="b"/>
                <a:pathLst>
                  <a:path w="3" h="6">
                    <a:moveTo>
                      <a:pt x="0" y="0"/>
                    </a:moveTo>
                    <a:cubicBezTo>
                      <a:pt x="1" y="2"/>
                      <a:pt x="2" y="4"/>
                      <a:pt x="3" y="6"/>
                    </a:cubicBezTo>
                    <a:cubicBezTo>
                      <a:pt x="2" y="4"/>
                      <a:pt x="1" y="2"/>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6" name="Freeform 168">
                <a:extLst>
                  <a:ext uri="{FF2B5EF4-FFF2-40B4-BE49-F238E27FC236}">
                    <a16:creationId xmlns:a16="http://schemas.microsoft.com/office/drawing/2014/main" id="{0CB57B22-8716-B941-3921-2BA8083162A1}"/>
                  </a:ext>
                </a:extLst>
              </p:cNvPr>
              <p:cNvSpPr>
                <a:spLocks/>
              </p:cNvSpPr>
              <p:nvPr/>
            </p:nvSpPr>
            <p:spPr bwMode="auto">
              <a:xfrm>
                <a:off x="4711700" y="2782888"/>
                <a:ext cx="7938" cy="0"/>
              </a:xfrm>
              <a:custGeom>
                <a:avLst/>
                <a:gdLst>
                  <a:gd name="T0" fmla="*/ 0 w 12"/>
                  <a:gd name="T1" fmla="*/ 1 h 1"/>
                  <a:gd name="T2" fmla="*/ 12 w 12"/>
                  <a:gd name="T3" fmla="*/ 1 h 1"/>
                  <a:gd name="T4" fmla="*/ 0 w 12"/>
                  <a:gd name="T5" fmla="*/ 1 h 1"/>
                </a:gdLst>
                <a:ahLst/>
                <a:cxnLst>
                  <a:cxn ang="0">
                    <a:pos x="T0" y="T1"/>
                  </a:cxn>
                  <a:cxn ang="0">
                    <a:pos x="T2" y="T3"/>
                  </a:cxn>
                  <a:cxn ang="0">
                    <a:pos x="T4" y="T5"/>
                  </a:cxn>
                </a:cxnLst>
                <a:rect l="0" t="0" r="r" b="b"/>
                <a:pathLst>
                  <a:path w="12" h="1">
                    <a:moveTo>
                      <a:pt x="0" y="1"/>
                    </a:moveTo>
                    <a:cubicBezTo>
                      <a:pt x="3" y="0"/>
                      <a:pt x="8" y="1"/>
                      <a:pt x="12" y="1"/>
                    </a:cubicBezTo>
                    <a:cubicBezTo>
                      <a:pt x="8" y="1"/>
                      <a:pt x="3" y="0"/>
                      <a:pt x="0"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7" name="Freeform 169">
                <a:extLst>
                  <a:ext uri="{FF2B5EF4-FFF2-40B4-BE49-F238E27FC236}">
                    <a16:creationId xmlns:a16="http://schemas.microsoft.com/office/drawing/2014/main" id="{621B0784-02E6-4856-10FC-1F4099796DF5}"/>
                  </a:ext>
                </a:extLst>
              </p:cNvPr>
              <p:cNvSpPr>
                <a:spLocks/>
              </p:cNvSpPr>
              <p:nvPr/>
            </p:nvSpPr>
            <p:spPr bwMode="auto">
              <a:xfrm>
                <a:off x="4710113" y="2782888"/>
                <a:ext cx="1588" cy="1588"/>
              </a:xfrm>
              <a:custGeom>
                <a:avLst/>
                <a:gdLst>
                  <a:gd name="T0" fmla="*/ 2 w 2"/>
                  <a:gd name="T1" fmla="*/ 0 h 1"/>
                  <a:gd name="T2" fmla="*/ 1 w 2"/>
                  <a:gd name="T3" fmla="*/ 0 h 1"/>
                  <a:gd name="T4" fmla="*/ 0 w 2"/>
                  <a:gd name="T5" fmla="*/ 1 h 1"/>
                  <a:gd name="T6" fmla="*/ 1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1" y="0"/>
                      <a:pt x="1" y="0"/>
                    </a:cubicBezTo>
                    <a:cubicBezTo>
                      <a:pt x="0" y="0"/>
                      <a:pt x="0" y="0"/>
                      <a:pt x="0" y="1"/>
                    </a:cubicBezTo>
                    <a:cubicBezTo>
                      <a:pt x="0" y="0"/>
                      <a:pt x="1" y="0"/>
                      <a:pt x="1" y="0"/>
                    </a:cubicBezTo>
                    <a:cubicBezTo>
                      <a:pt x="1" y="0"/>
                      <a:pt x="2" y="0"/>
                      <a:pt x="2"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8" name="Freeform 170">
                <a:extLst>
                  <a:ext uri="{FF2B5EF4-FFF2-40B4-BE49-F238E27FC236}">
                    <a16:creationId xmlns:a16="http://schemas.microsoft.com/office/drawing/2014/main" id="{99A58915-7D94-9A07-54F9-657BC75FEB66}"/>
                  </a:ext>
                </a:extLst>
              </p:cNvPr>
              <p:cNvSpPr>
                <a:spLocks/>
              </p:cNvSpPr>
              <p:nvPr/>
            </p:nvSpPr>
            <p:spPr bwMode="auto">
              <a:xfrm>
                <a:off x="4705350" y="2825751"/>
                <a:ext cx="7938" cy="11113"/>
              </a:xfrm>
              <a:custGeom>
                <a:avLst/>
                <a:gdLst>
                  <a:gd name="T0" fmla="*/ 11 w 11"/>
                  <a:gd name="T1" fmla="*/ 15 h 15"/>
                  <a:gd name="T2" fmla="*/ 0 w 11"/>
                  <a:gd name="T3" fmla="*/ 0 h 15"/>
                  <a:gd name="T4" fmla="*/ 0 w 11"/>
                  <a:gd name="T5" fmla="*/ 0 h 15"/>
                  <a:gd name="T6" fmla="*/ 11 w 11"/>
                  <a:gd name="T7" fmla="*/ 15 h 15"/>
                </a:gdLst>
                <a:ahLst/>
                <a:cxnLst>
                  <a:cxn ang="0">
                    <a:pos x="T0" y="T1"/>
                  </a:cxn>
                  <a:cxn ang="0">
                    <a:pos x="T2" y="T3"/>
                  </a:cxn>
                  <a:cxn ang="0">
                    <a:pos x="T4" y="T5"/>
                  </a:cxn>
                  <a:cxn ang="0">
                    <a:pos x="T6" y="T7"/>
                  </a:cxn>
                </a:cxnLst>
                <a:rect l="0" t="0" r="r" b="b"/>
                <a:pathLst>
                  <a:path w="11" h="15">
                    <a:moveTo>
                      <a:pt x="11" y="15"/>
                    </a:moveTo>
                    <a:cubicBezTo>
                      <a:pt x="8" y="10"/>
                      <a:pt x="0" y="0"/>
                      <a:pt x="0" y="0"/>
                    </a:cubicBezTo>
                    <a:cubicBezTo>
                      <a:pt x="0" y="0"/>
                      <a:pt x="0" y="0"/>
                      <a:pt x="0" y="0"/>
                    </a:cubicBezTo>
                    <a:cubicBezTo>
                      <a:pt x="5" y="5"/>
                      <a:pt x="9" y="11"/>
                      <a:pt x="11" y="1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9" name="Freeform 171">
                <a:extLst>
                  <a:ext uri="{FF2B5EF4-FFF2-40B4-BE49-F238E27FC236}">
                    <a16:creationId xmlns:a16="http://schemas.microsoft.com/office/drawing/2014/main" id="{8D99C089-6B34-755F-212B-835C9DC8FDA8}"/>
                  </a:ext>
                </a:extLst>
              </p:cNvPr>
              <p:cNvSpPr>
                <a:spLocks/>
              </p:cNvSpPr>
              <p:nvPr/>
            </p:nvSpPr>
            <p:spPr bwMode="auto">
              <a:xfrm>
                <a:off x="4708525" y="2784476"/>
                <a:ext cx="1588" cy="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0"/>
                      <a:pt x="0" y="1"/>
                    </a:cubicBezTo>
                    <a:cubicBezTo>
                      <a:pt x="1" y="0"/>
                      <a:pt x="1" y="0"/>
                      <a:pt x="2"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0" name="Freeform 172">
                <a:extLst>
                  <a:ext uri="{FF2B5EF4-FFF2-40B4-BE49-F238E27FC236}">
                    <a16:creationId xmlns:a16="http://schemas.microsoft.com/office/drawing/2014/main" id="{16D13538-FDAF-925F-C45A-41FACE9F5597}"/>
                  </a:ext>
                </a:extLst>
              </p:cNvPr>
              <p:cNvSpPr>
                <a:spLocks/>
              </p:cNvSpPr>
              <p:nvPr/>
            </p:nvSpPr>
            <p:spPr bwMode="auto">
              <a:xfrm>
                <a:off x="4697413" y="2816226"/>
                <a:ext cx="7938" cy="9525"/>
              </a:xfrm>
              <a:custGeom>
                <a:avLst/>
                <a:gdLst>
                  <a:gd name="T0" fmla="*/ 12 w 12"/>
                  <a:gd name="T1" fmla="*/ 15 h 15"/>
                  <a:gd name="T2" fmla="*/ 12 w 12"/>
                  <a:gd name="T3" fmla="*/ 15 h 15"/>
                  <a:gd name="T4" fmla="*/ 0 w 12"/>
                  <a:gd name="T5" fmla="*/ 0 h 15"/>
                  <a:gd name="T6" fmla="*/ 12 w 12"/>
                  <a:gd name="T7" fmla="*/ 15 h 15"/>
                </a:gdLst>
                <a:ahLst/>
                <a:cxnLst>
                  <a:cxn ang="0">
                    <a:pos x="T0" y="T1"/>
                  </a:cxn>
                  <a:cxn ang="0">
                    <a:pos x="T2" y="T3"/>
                  </a:cxn>
                  <a:cxn ang="0">
                    <a:pos x="T4" y="T5"/>
                  </a:cxn>
                  <a:cxn ang="0">
                    <a:pos x="T6" y="T7"/>
                  </a:cxn>
                </a:cxnLst>
                <a:rect l="0" t="0" r="r" b="b"/>
                <a:pathLst>
                  <a:path w="12" h="15">
                    <a:moveTo>
                      <a:pt x="12" y="15"/>
                    </a:moveTo>
                    <a:cubicBezTo>
                      <a:pt x="12" y="15"/>
                      <a:pt x="12" y="15"/>
                      <a:pt x="12" y="15"/>
                    </a:cubicBezTo>
                    <a:cubicBezTo>
                      <a:pt x="0" y="0"/>
                      <a:pt x="0" y="0"/>
                      <a:pt x="0" y="0"/>
                    </a:cubicBezTo>
                    <a:cubicBezTo>
                      <a:pt x="2" y="2"/>
                      <a:pt x="7" y="8"/>
                      <a:pt x="12" y="1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1" name="Freeform 173">
                <a:extLst>
                  <a:ext uri="{FF2B5EF4-FFF2-40B4-BE49-F238E27FC236}">
                    <a16:creationId xmlns:a16="http://schemas.microsoft.com/office/drawing/2014/main" id="{6C4012B8-456D-D4F1-5091-693326D4E4CA}"/>
                  </a:ext>
                </a:extLst>
              </p:cNvPr>
              <p:cNvSpPr>
                <a:spLocks/>
              </p:cNvSpPr>
              <p:nvPr/>
            </p:nvSpPr>
            <p:spPr bwMode="auto">
              <a:xfrm>
                <a:off x="4532313" y="2620963"/>
                <a:ext cx="177800" cy="96838"/>
              </a:xfrm>
              <a:custGeom>
                <a:avLst/>
                <a:gdLst>
                  <a:gd name="T0" fmla="*/ 102 w 258"/>
                  <a:gd name="T1" fmla="*/ 0 h 141"/>
                  <a:gd name="T2" fmla="*/ 136 w 258"/>
                  <a:gd name="T3" fmla="*/ 21 h 141"/>
                  <a:gd name="T4" fmla="*/ 219 w 258"/>
                  <a:gd name="T5" fmla="*/ 50 h 141"/>
                  <a:gd name="T6" fmla="*/ 258 w 258"/>
                  <a:gd name="T7" fmla="*/ 71 h 141"/>
                  <a:gd name="T8" fmla="*/ 191 w 258"/>
                  <a:gd name="T9" fmla="*/ 115 h 141"/>
                  <a:gd name="T10" fmla="*/ 169 w 258"/>
                  <a:gd name="T11" fmla="*/ 141 h 141"/>
                  <a:gd name="T12" fmla="*/ 146 w 258"/>
                  <a:gd name="T13" fmla="*/ 128 h 141"/>
                  <a:gd name="T14" fmla="*/ 149 w 258"/>
                  <a:gd name="T15" fmla="*/ 105 h 141"/>
                  <a:gd name="T16" fmla="*/ 119 w 258"/>
                  <a:gd name="T17" fmla="*/ 102 h 141"/>
                  <a:gd name="T18" fmla="*/ 111 w 258"/>
                  <a:gd name="T19" fmla="*/ 122 h 141"/>
                  <a:gd name="T20" fmla="*/ 87 w 258"/>
                  <a:gd name="T21" fmla="*/ 125 h 141"/>
                  <a:gd name="T22" fmla="*/ 59 w 258"/>
                  <a:gd name="T23" fmla="*/ 100 h 141"/>
                  <a:gd name="T24" fmla="*/ 4 w 258"/>
                  <a:gd name="T25" fmla="*/ 38 h 141"/>
                  <a:gd name="T26" fmla="*/ 102 w 258"/>
                  <a:gd name="T2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141">
                    <a:moveTo>
                      <a:pt x="102" y="0"/>
                    </a:moveTo>
                    <a:cubicBezTo>
                      <a:pt x="102" y="0"/>
                      <a:pt x="127" y="17"/>
                      <a:pt x="136" y="21"/>
                    </a:cubicBezTo>
                    <a:cubicBezTo>
                      <a:pt x="156" y="31"/>
                      <a:pt x="199" y="41"/>
                      <a:pt x="219" y="50"/>
                    </a:cubicBezTo>
                    <a:cubicBezTo>
                      <a:pt x="229" y="54"/>
                      <a:pt x="258" y="71"/>
                      <a:pt x="258" y="71"/>
                    </a:cubicBezTo>
                    <a:cubicBezTo>
                      <a:pt x="258" y="71"/>
                      <a:pt x="206" y="102"/>
                      <a:pt x="191" y="115"/>
                    </a:cubicBezTo>
                    <a:cubicBezTo>
                      <a:pt x="185" y="121"/>
                      <a:pt x="169" y="141"/>
                      <a:pt x="169" y="141"/>
                    </a:cubicBezTo>
                    <a:cubicBezTo>
                      <a:pt x="169" y="141"/>
                      <a:pt x="149" y="133"/>
                      <a:pt x="146" y="128"/>
                    </a:cubicBezTo>
                    <a:cubicBezTo>
                      <a:pt x="144" y="123"/>
                      <a:pt x="153" y="109"/>
                      <a:pt x="149" y="105"/>
                    </a:cubicBezTo>
                    <a:cubicBezTo>
                      <a:pt x="145" y="99"/>
                      <a:pt x="125" y="98"/>
                      <a:pt x="119" y="102"/>
                    </a:cubicBezTo>
                    <a:cubicBezTo>
                      <a:pt x="114" y="105"/>
                      <a:pt x="115" y="118"/>
                      <a:pt x="111" y="122"/>
                    </a:cubicBezTo>
                    <a:cubicBezTo>
                      <a:pt x="106" y="125"/>
                      <a:pt x="93" y="127"/>
                      <a:pt x="87" y="125"/>
                    </a:cubicBezTo>
                    <a:cubicBezTo>
                      <a:pt x="78" y="122"/>
                      <a:pt x="59" y="100"/>
                      <a:pt x="59" y="100"/>
                    </a:cubicBezTo>
                    <a:cubicBezTo>
                      <a:pt x="59" y="100"/>
                      <a:pt x="0" y="58"/>
                      <a:pt x="4" y="38"/>
                    </a:cubicBezTo>
                    <a:cubicBezTo>
                      <a:pt x="11" y="13"/>
                      <a:pt x="102" y="0"/>
                      <a:pt x="102"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2" name="Freeform 174">
                <a:extLst>
                  <a:ext uri="{FF2B5EF4-FFF2-40B4-BE49-F238E27FC236}">
                    <a16:creationId xmlns:a16="http://schemas.microsoft.com/office/drawing/2014/main" id="{E2F90204-1C7C-37F2-C955-8FF4987B672E}"/>
                  </a:ext>
                </a:extLst>
              </p:cNvPr>
              <p:cNvSpPr>
                <a:spLocks/>
              </p:cNvSpPr>
              <p:nvPr/>
            </p:nvSpPr>
            <p:spPr bwMode="auto">
              <a:xfrm>
                <a:off x="4662488" y="1930401"/>
                <a:ext cx="22225" cy="20638"/>
              </a:xfrm>
              <a:custGeom>
                <a:avLst/>
                <a:gdLst>
                  <a:gd name="T0" fmla="*/ 29 w 33"/>
                  <a:gd name="T1" fmla="*/ 5 h 31"/>
                  <a:gd name="T2" fmla="*/ 17 w 33"/>
                  <a:gd name="T3" fmla="*/ 30 h 31"/>
                  <a:gd name="T4" fmla="*/ 2 w 33"/>
                  <a:gd name="T5" fmla="*/ 12 h 31"/>
                  <a:gd name="T6" fmla="*/ 29 w 33"/>
                  <a:gd name="T7" fmla="*/ 5 h 31"/>
                </a:gdLst>
                <a:ahLst/>
                <a:cxnLst>
                  <a:cxn ang="0">
                    <a:pos x="T0" y="T1"/>
                  </a:cxn>
                  <a:cxn ang="0">
                    <a:pos x="T2" y="T3"/>
                  </a:cxn>
                  <a:cxn ang="0">
                    <a:pos x="T4" y="T5"/>
                  </a:cxn>
                  <a:cxn ang="0">
                    <a:pos x="T6" y="T7"/>
                  </a:cxn>
                </a:cxnLst>
                <a:rect l="0" t="0" r="r" b="b"/>
                <a:pathLst>
                  <a:path w="33" h="31">
                    <a:moveTo>
                      <a:pt x="29" y="5"/>
                    </a:moveTo>
                    <a:cubicBezTo>
                      <a:pt x="33" y="11"/>
                      <a:pt x="24" y="29"/>
                      <a:pt x="17" y="30"/>
                    </a:cubicBezTo>
                    <a:cubicBezTo>
                      <a:pt x="11" y="31"/>
                      <a:pt x="0" y="17"/>
                      <a:pt x="2" y="12"/>
                    </a:cubicBezTo>
                    <a:cubicBezTo>
                      <a:pt x="4" y="5"/>
                      <a:pt x="25" y="0"/>
                      <a:pt x="29" y="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3" name="Freeform 175">
                <a:extLst>
                  <a:ext uri="{FF2B5EF4-FFF2-40B4-BE49-F238E27FC236}">
                    <a16:creationId xmlns:a16="http://schemas.microsoft.com/office/drawing/2014/main" id="{BF8F60C0-3F00-846D-5C12-BA99E3B9D9AF}"/>
                  </a:ext>
                </a:extLst>
              </p:cNvPr>
              <p:cNvSpPr>
                <a:spLocks/>
              </p:cNvSpPr>
              <p:nvPr/>
            </p:nvSpPr>
            <p:spPr bwMode="auto">
              <a:xfrm>
                <a:off x="4660900" y="2786063"/>
                <a:ext cx="34925" cy="9525"/>
              </a:xfrm>
              <a:custGeom>
                <a:avLst/>
                <a:gdLst>
                  <a:gd name="T0" fmla="*/ 12 w 52"/>
                  <a:gd name="T1" fmla="*/ 6 h 15"/>
                  <a:gd name="T2" fmla="*/ 52 w 52"/>
                  <a:gd name="T3" fmla="*/ 15 h 15"/>
                  <a:gd name="T4" fmla="*/ 52 w 52"/>
                  <a:gd name="T5" fmla="*/ 15 h 15"/>
                  <a:gd name="T6" fmla="*/ 12 w 52"/>
                  <a:gd name="T7" fmla="*/ 6 h 15"/>
                  <a:gd name="T8" fmla="*/ 0 w 52"/>
                  <a:gd name="T9" fmla="*/ 0 h 15"/>
                  <a:gd name="T10" fmla="*/ 12 w 52"/>
                  <a:gd name="T11" fmla="*/ 6 h 15"/>
                </a:gdLst>
                <a:ahLst/>
                <a:cxnLst>
                  <a:cxn ang="0">
                    <a:pos x="T0" y="T1"/>
                  </a:cxn>
                  <a:cxn ang="0">
                    <a:pos x="T2" y="T3"/>
                  </a:cxn>
                  <a:cxn ang="0">
                    <a:pos x="T4" y="T5"/>
                  </a:cxn>
                  <a:cxn ang="0">
                    <a:pos x="T6" y="T7"/>
                  </a:cxn>
                  <a:cxn ang="0">
                    <a:pos x="T8" y="T9"/>
                  </a:cxn>
                  <a:cxn ang="0">
                    <a:pos x="T10" y="T11"/>
                  </a:cxn>
                </a:cxnLst>
                <a:rect l="0" t="0" r="r" b="b"/>
                <a:pathLst>
                  <a:path w="52" h="15">
                    <a:moveTo>
                      <a:pt x="12" y="6"/>
                    </a:moveTo>
                    <a:cubicBezTo>
                      <a:pt x="21" y="10"/>
                      <a:pt x="52" y="15"/>
                      <a:pt x="52" y="15"/>
                    </a:cubicBezTo>
                    <a:cubicBezTo>
                      <a:pt x="52" y="15"/>
                      <a:pt x="52" y="15"/>
                      <a:pt x="52" y="15"/>
                    </a:cubicBezTo>
                    <a:cubicBezTo>
                      <a:pt x="52" y="15"/>
                      <a:pt x="21" y="10"/>
                      <a:pt x="12" y="6"/>
                    </a:cubicBezTo>
                    <a:cubicBezTo>
                      <a:pt x="9" y="5"/>
                      <a:pt x="5" y="3"/>
                      <a:pt x="0" y="0"/>
                    </a:cubicBezTo>
                    <a:cubicBezTo>
                      <a:pt x="4" y="2"/>
                      <a:pt x="9" y="5"/>
                      <a:pt x="12" y="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4" name="Freeform 176">
                <a:extLst>
                  <a:ext uri="{FF2B5EF4-FFF2-40B4-BE49-F238E27FC236}">
                    <a16:creationId xmlns:a16="http://schemas.microsoft.com/office/drawing/2014/main" id="{731CFE88-0216-CF6B-A0AE-0907CE137BCC}"/>
                  </a:ext>
                </a:extLst>
              </p:cNvPr>
              <p:cNvSpPr>
                <a:spLocks/>
              </p:cNvSpPr>
              <p:nvPr/>
            </p:nvSpPr>
            <p:spPr bwMode="auto">
              <a:xfrm>
                <a:off x="4603750" y="2784476"/>
                <a:ext cx="93663" cy="128588"/>
              </a:xfrm>
              <a:custGeom>
                <a:avLst/>
                <a:gdLst>
                  <a:gd name="T0" fmla="*/ 57 w 136"/>
                  <a:gd name="T1" fmla="*/ 98 h 187"/>
                  <a:gd name="T2" fmla="*/ 74 w 136"/>
                  <a:gd name="T3" fmla="*/ 125 h 187"/>
                  <a:gd name="T4" fmla="*/ 106 w 136"/>
                  <a:gd name="T5" fmla="*/ 142 h 187"/>
                  <a:gd name="T6" fmla="*/ 125 w 136"/>
                  <a:gd name="T7" fmla="*/ 182 h 187"/>
                  <a:gd name="T8" fmla="*/ 122 w 136"/>
                  <a:gd name="T9" fmla="*/ 187 h 187"/>
                  <a:gd name="T10" fmla="*/ 115 w 136"/>
                  <a:gd name="T11" fmla="*/ 182 h 187"/>
                  <a:gd name="T12" fmla="*/ 94 w 136"/>
                  <a:gd name="T13" fmla="*/ 151 h 187"/>
                  <a:gd name="T14" fmla="*/ 70 w 136"/>
                  <a:gd name="T15" fmla="*/ 136 h 187"/>
                  <a:gd name="T16" fmla="*/ 33 w 136"/>
                  <a:gd name="T17" fmla="*/ 121 h 187"/>
                  <a:gd name="T18" fmla="*/ 33 w 136"/>
                  <a:gd name="T19" fmla="*/ 96 h 187"/>
                  <a:gd name="T20" fmla="*/ 2 w 136"/>
                  <a:gd name="T21" fmla="*/ 78 h 187"/>
                  <a:gd name="T22" fmla="*/ 0 w 136"/>
                  <a:gd name="T23" fmla="*/ 68 h 187"/>
                  <a:gd name="T24" fmla="*/ 7 w 136"/>
                  <a:gd name="T25" fmla="*/ 62 h 187"/>
                  <a:gd name="T26" fmla="*/ 26 w 136"/>
                  <a:gd name="T27" fmla="*/ 41 h 187"/>
                  <a:gd name="T28" fmla="*/ 58 w 136"/>
                  <a:gd name="T29" fmla="*/ 27 h 187"/>
                  <a:gd name="T30" fmla="*/ 76 w 136"/>
                  <a:gd name="T31" fmla="*/ 5 h 187"/>
                  <a:gd name="T32" fmla="*/ 78 w 136"/>
                  <a:gd name="T33" fmla="*/ 0 h 187"/>
                  <a:gd name="T34" fmla="*/ 82 w 136"/>
                  <a:gd name="T35" fmla="*/ 2 h 187"/>
                  <a:gd name="T36" fmla="*/ 82 w 136"/>
                  <a:gd name="T37" fmla="*/ 2 h 187"/>
                  <a:gd name="T38" fmla="*/ 94 w 136"/>
                  <a:gd name="T39" fmla="*/ 8 h 187"/>
                  <a:gd name="T40" fmla="*/ 134 w 136"/>
                  <a:gd name="T41" fmla="*/ 17 h 187"/>
                  <a:gd name="T42" fmla="*/ 134 w 136"/>
                  <a:gd name="T43" fmla="*/ 17 h 187"/>
                  <a:gd name="T44" fmla="*/ 134 w 136"/>
                  <a:gd name="T45" fmla="*/ 19 h 187"/>
                  <a:gd name="T46" fmla="*/ 136 w 136"/>
                  <a:gd name="T47" fmla="*/ 45 h 187"/>
                  <a:gd name="T48" fmla="*/ 81 w 136"/>
                  <a:gd name="T49" fmla="*/ 52 h 187"/>
                  <a:gd name="T50" fmla="*/ 49 w 136"/>
                  <a:gd name="T51" fmla="*/ 74 h 187"/>
                  <a:gd name="T52" fmla="*/ 57 w 136"/>
                  <a:gd name="T53" fmla="*/ 9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187">
                    <a:moveTo>
                      <a:pt x="57" y="98"/>
                    </a:moveTo>
                    <a:cubicBezTo>
                      <a:pt x="61" y="105"/>
                      <a:pt x="68" y="120"/>
                      <a:pt x="74" y="125"/>
                    </a:cubicBezTo>
                    <a:cubicBezTo>
                      <a:pt x="81" y="131"/>
                      <a:pt x="100" y="136"/>
                      <a:pt x="106" y="142"/>
                    </a:cubicBezTo>
                    <a:cubicBezTo>
                      <a:pt x="114" y="150"/>
                      <a:pt x="125" y="171"/>
                      <a:pt x="125" y="182"/>
                    </a:cubicBezTo>
                    <a:cubicBezTo>
                      <a:pt x="125" y="184"/>
                      <a:pt x="122" y="187"/>
                      <a:pt x="122" y="187"/>
                    </a:cubicBezTo>
                    <a:cubicBezTo>
                      <a:pt x="122" y="187"/>
                      <a:pt x="117" y="183"/>
                      <a:pt x="115" y="182"/>
                    </a:cubicBezTo>
                    <a:cubicBezTo>
                      <a:pt x="109" y="175"/>
                      <a:pt x="101" y="158"/>
                      <a:pt x="94" y="151"/>
                    </a:cubicBezTo>
                    <a:cubicBezTo>
                      <a:pt x="89" y="146"/>
                      <a:pt x="76" y="139"/>
                      <a:pt x="70" y="136"/>
                    </a:cubicBezTo>
                    <a:cubicBezTo>
                      <a:pt x="61" y="132"/>
                      <a:pt x="38" y="129"/>
                      <a:pt x="33" y="121"/>
                    </a:cubicBezTo>
                    <a:cubicBezTo>
                      <a:pt x="30" y="116"/>
                      <a:pt x="36" y="102"/>
                      <a:pt x="33" y="96"/>
                    </a:cubicBezTo>
                    <a:cubicBezTo>
                      <a:pt x="29" y="89"/>
                      <a:pt x="8" y="85"/>
                      <a:pt x="2" y="78"/>
                    </a:cubicBezTo>
                    <a:cubicBezTo>
                      <a:pt x="1" y="76"/>
                      <a:pt x="0" y="68"/>
                      <a:pt x="0" y="68"/>
                    </a:cubicBezTo>
                    <a:cubicBezTo>
                      <a:pt x="0" y="68"/>
                      <a:pt x="6" y="63"/>
                      <a:pt x="7" y="62"/>
                    </a:cubicBezTo>
                    <a:cubicBezTo>
                      <a:pt x="12" y="57"/>
                      <a:pt x="20" y="45"/>
                      <a:pt x="26" y="41"/>
                    </a:cubicBezTo>
                    <a:cubicBezTo>
                      <a:pt x="33" y="36"/>
                      <a:pt x="51" y="32"/>
                      <a:pt x="58" y="27"/>
                    </a:cubicBezTo>
                    <a:cubicBezTo>
                      <a:pt x="64" y="23"/>
                      <a:pt x="73" y="11"/>
                      <a:pt x="76" y="5"/>
                    </a:cubicBezTo>
                    <a:cubicBezTo>
                      <a:pt x="77" y="4"/>
                      <a:pt x="78" y="0"/>
                      <a:pt x="78" y="0"/>
                    </a:cubicBezTo>
                    <a:cubicBezTo>
                      <a:pt x="78" y="0"/>
                      <a:pt x="80" y="1"/>
                      <a:pt x="82" y="2"/>
                    </a:cubicBezTo>
                    <a:cubicBezTo>
                      <a:pt x="82" y="2"/>
                      <a:pt x="82" y="2"/>
                      <a:pt x="82" y="2"/>
                    </a:cubicBezTo>
                    <a:cubicBezTo>
                      <a:pt x="87" y="5"/>
                      <a:pt x="91" y="7"/>
                      <a:pt x="94" y="8"/>
                    </a:cubicBezTo>
                    <a:cubicBezTo>
                      <a:pt x="103" y="12"/>
                      <a:pt x="134" y="17"/>
                      <a:pt x="134" y="17"/>
                    </a:cubicBezTo>
                    <a:cubicBezTo>
                      <a:pt x="134" y="17"/>
                      <a:pt x="134" y="17"/>
                      <a:pt x="134" y="17"/>
                    </a:cubicBezTo>
                    <a:cubicBezTo>
                      <a:pt x="134" y="19"/>
                      <a:pt x="134" y="19"/>
                      <a:pt x="134" y="19"/>
                    </a:cubicBezTo>
                    <a:cubicBezTo>
                      <a:pt x="136" y="45"/>
                      <a:pt x="136" y="45"/>
                      <a:pt x="136" y="45"/>
                    </a:cubicBezTo>
                    <a:cubicBezTo>
                      <a:pt x="136" y="45"/>
                      <a:pt x="94" y="48"/>
                      <a:pt x="81" y="52"/>
                    </a:cubicBezTo>
                    <a:cubicBezTo>
                      <a:pt x="72" y="56"/>
                      <a:pt x="52" y="65"/>
                      <a:pt x="49" y="74"/>
                    </a:cubicBezTo>
                    <a:cubicBezTo>
                      <a:pt x="47" y="80"/>
                      <a:pt x="55" y="92"/>
                      <a:pt x="57" y="9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5" name="Freeform 177">
                <a:extLst>
                  <a:ext uri="{FF2B5EF4-FFF2-40B4-BE49-F238E27FC236}">
                    <a16:creationId xmlns:a16="http://schemas.microsoft.com/office/drawing/2014/main" id="{A6EF5E8F-5BA0-8F81-9842-6DD4EBA1FD21}"/>
                  </a:ext>
                </a:extLst>
              </p:cNvPr>
              <p:cNvSpPr>
                <a:spLocks/>
              </p:cNvSpPr>
              <p:nvPr/>
            </p:nvSpPr>
            <p:spPr bwMode="auto">
              <a:xfrm>
                <a:off x="4619625" y="1925638"/>
                <a:ext cx="30163" cy="58738"/>
              </a:xfrm>
              <a:custGeom>
                <a:avLst/>
                <a:gdLst>
                  <a:gd name="T0" fmla="*/ 42 w 44"/>
                  <a:gd name="T1" fmla="*/ 34 h 86"/>
                  <a:gd name="T2" fmla="*/ 42 w 44"/>
                  <a:gd name="T3" fmla="*/ 58 h 86"/>
                  <a:gd name="T4" fmla="*/ 33 w 44"/>
                  <a:gd name="T5" fmla="*/ 86 h 86"/>
                  <a:gd name="T6" fmla="*/ 27 w 44"/>
                  <a:gd name="T7" fmla="*/ 46 h 86"/>
                  <a:gd name="T8" fmla="*/ 9 w 44"/>
                  <a:gd name="T9" fmla="*/ 40 h 86"/>
                  <a:gd name="T10" fmla="*/ 6 w 44"/>
                  <a:gd name="T11" fmla="*/ 6 h 86"/>
                  <a:gd name="T12" fmla="*/ 39 w 44"/>
                  <a:gd name="T13" fmla="*/ 6 h 86"/>
                  <a:gd name="T14" fmla="*/ 42 w 44"/>
                  <a:gd name="T15" fmla="*/ 34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42" y="34"/>
                    </a:moveTo>
                    <a:cubicBezTo>
                      <a:pt x="43" y="40"/>
                      <a:pt x="43" y="52"/>
                      <a:pt x="42" y="58"/>
                    </a:cubicBezTo>
                    <a:cubicBezTo>
                      <a:pt x="41" y="65"/>
                      <a:pt x="40" y="86"/>
                      <a:pt x="33" y="86"/>
                    </a:cubicBezTo>
                    <a:cubicBezTo>
                      <a:pt x="23" y="85"/>
                      <a:pt x="33" y="54"/>
                      <a:pt x="27" y="46"/>
                    </a:cubicBezTo>
                    <a:cubicBezTo>
                      <a:pt x="24" y="42"/>
                      <a:pt x="12" y="44"/>
                      <a:pt x="9" y="40"/>
                    </a:cubicBezTo>
                    <a:cubicBezTo>
                      <a:pt x="3" y="33"/>
                      <a:pt x="0" y="13"/>
                      <a:pt x="6" y="6"/>
                    </a:cubicBezTo>
                    <a:cubicBezTo>
                      <a:pt x="11" y="0"/>
                      <a:pt x="33" y="1"/>
                      <a:pt x="39" y="6"/>
                    </a:cubicBezTo>
                    <a:cubicBezTo>
                      <a:pt x="44" y="11"/>
                      <a:pt x="42" y="27"/>
                      <a:pt x="42" y="3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6" name="Freeform 178">
                <a:extLst>
                  <a:ext uri="{FF2B5EF4-FFF2-40B4-BE49-F238E27FC236}">
                    <a16:creationId xmlns:a16="http://schemas.microsoft.com/office/drawing/2014/main" id="{F027BF2C-ABA1-A21D-2DDA-5265533898B1}"/>
                  </a:ext>
                </a:extLst>
              </p:cNvPr>
              <p:cNvSpPr>
                <a:spLocks/>
              </p:cNvSpPr>
              <p:nvPr/>
            </p:nvSpPr>
            <p:spPr bwMode="auto">
              <a:xfrm>
                <a:off x="4632325" y="2713038"/>
                <a:ext cx="147638" cy="82550"/>
              </a:xfrm>
              <a:custGeom>
                <a:avLst/>
                <a:gdLst>
                  <a:gd name="T0" fmla="*/ 24 w 216"/>
                  <a:gd name="T1" fmla="*/ 7 h 120"/>
                  <a:gd name="T2" fmla="*/ 72 w 216"/>
                  <a:gd name="T3" fmla="*/ 13 h 120"/>
                  <a:gd name="T4" fmla="*/ 111 w 216"/>
                  <a:gd name="T5" fmla="*/ 13 h 120"/>
                  <a:gd name="T6" fmla="*/ 169 w 216"/>
                  <a:gd name="T7" fmla="*/ 1 h 120"/>
                  <a:gd name="T8" fmla="*/ 188 w 216"/>
                  <a:gd name="T9" fmla="*/ 7 h 120"/>
                  <a:gd name="T10" fmla="*/ 216 w 216"/>
                  <a:gd name="T11" fmla="*/ 31 h 120"/>
                  <a:gd name="T12" fmla="*/ 200 w 216"/>
                  <a:gd name="T13" fmla="*/ 56 h 120"/>
                  <a:gd name="T14" fmla="*/ 176 w 216"/>
                  <a:gd name="T15" fmla="*/ 95 h 120"/>
                  <a:gd name="T16" fmla="*/ 142 w 216"/>
                  <a:gd name="T17" fmla="*/ 105 h 120"/>
                  <a:gd name="T18" fmla="*/ 140 w 216"/>
                  <a:gd name="T19" fmla="*/ 104 h 120"/>
                  <a:gd name="T20" fmla="*/ 137 w 216"/>
                  <a:gd name="T21" fmla="*/ 104 h 120"/>
                  <a:gd name="T22" fmla="*/ 135 w 216"/>
                  <a:gd name="T23" fmla="*/ 103 h 120"/>
                  <a:gd name="T24" fmla="*/ 129 w 216"/>
                  <a:gd name="T25" fmla="*/ 102 h 120"/>
                  <a:gd name="T26" fmla="*/ 127 w 216"/>
                  <a:gd name="T27" fmla="*/ 102 h 120"/>
                  <a:gd name="T28" fmla="*/ 115 w 216"/>
                  <a:gd name="T29" fmla="*/ 102 h 120"/>
                  <a:gd name="T30" fmla="*/ 114 w 216"/>
                  <a:gd name="T31" fmla="*/ 102 h 120"/>
                  <a:gd name="T32" fmla="*/ 113 w 216"/>
                  <a:gd name="T33" fmla="*/ 103 h 120"/>
                  <a:gd name="T34" fmla="*/ 113 w 216"/>
                  <a:gd name="T35" fmla="*/ 103 h 120"/>
                  <a:gd name="T36" fmla="*/ 111 w 216"/>
                  <a:gd name="T37" fmla="*/ 104 h 120"/>
                  <a:gd name="T38" fmla="*/ 98 w 216"/>
                  <a:gd name="T39" fmla="*/ 114 h 120"/>
                  <a:gd name="T40" fmla="*/ 98 w 216"/>
                  <a:gd name="T41" fmla="*/ 115 h 120"/>
                  <a:gd name="T42" fmla="*/ 97 w 216"/>
                  <a:gd name="T43" fmla="*/ 116 h 120"/>
                  <a:gd name="T44" fmla="*/ 96 w 216"/>
                  <a:gd name="T45" fmla="*/ 117 h 120"/>
                  <a:gd name="T46" fmla="*/ 95 w 216"/>
                  <a:gd name="T47" fmla="*/ 118 h 120"/>
                  <a:gd name="T48" fmla="*/ 94 w 216"/>
                  <a:gd name="T49" fmla="*/ 118 h 120"/>
                  <a:gd name="T50" fmla="*/ 94 w 216"/>
                  <a:gd name="T51" fmla="*/ 119 h 120"/>
                  <a:gd name="T52" fmla="*/ 93 w 216"/>
                  <a:gd name="T53" fmla="*/ 120 h 120"/>
                  <a:gd name="T54" fmla="*/ 53 w 216"/>
                  <a:gd name="T55" fmla="*/ 111 h 120"/>
                  <a:gd name="T56" fmla="*/ 41 w 216"/>
                  <a:gd name="T57" fmla="*/ 105 h 120"/>
                  <a:gd name="T58" fmla="*/ 41 w 216"/>
                  <a:gd name="T59" fmla="*/ 105 h 120"/>
                  <a:gd name="T60" fmla="*/ 34 w 216"/>
                  <a:gd name="T61" fmla="*/ 101 h 120"/>
                  <a:gd name="T62" fmla="*/ 16 w 216"/>
                  <a:gd name="T63" fmla="*/ 92 h 120"/>
                  <a:gd name="T64" fmla="*/ 15 w 216"/>
                  <a:gd name="T65" fmla="*/ 92 h 120"/>
                  <a:gd name="T66" fmla="*/ 0 w 216"/>
                  <a:gd name="T67" fmla="*/ 88 h 120"/>
                  <a:gd name="T68" fmla="*/ 13 w 216"/>
                  <a:gd name="T69" fmla="*/ 71 h 120"/>
                  <a:gd name="T70" fmla="*/ 14 w 216"/>
                  <a:gd name="T71" fmla="*/ 62 h 120"/>
                  <a:gd name="T72" fmla="*/ 28 w 216"/>
                  <a:gd name="T73" fmla="*/ 40 h 120"/>
                  <a:gd name="T74" fmla="*/ 24 w 216"/>
                  <a:gd name="T75" fmla="*/ 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20">
                    <a:moveTo>
                      <a:pt x="24" y="7"/>
                    </a:moveTo>
                    <a:cubicBezTo>
                      <a:pt x="24" y="7"/>
                      <a:pt x="60" y="13"/>
                      <a:pt x="72" y="13"/>
                    </a:cubicBezTo>
                    <a:cubicBezTo>
                      <a:pt x="82" y="14"/>
                      <a:pt x="102" y="14"/>
                      <a:pt x="111" y="13"/>
                    </a:cubicBezTo>
                    <a:cubicBezTo>
                      <a:pt x="126" y="12"/>
                      <a:pt x="155" y="0"/>
                      <a:pt x="169" y="1"/>
                    </a:cubicBezTo>
                    <a:cubicBezTo>
                      <a:pt x="174" y="2"/>
                      <a:pt x="184" y="5"/>
                      <a:pt x="188" y="7"/>
                    </a:cubicBezTo>
                    <a:cubicBezTo>
                      <a:pt x="196" y="12"/>
                      <a:pt x="216" y="31"/>
                      <a:pt x="216" y="31"/>
                    </a:cubicBezTo>
                    <a:cubicBezTo>
                      <a:pt x="216" y="31"/>
                      <a:pt x="204" y="49"/>
                      <a:pt x="200" y="56"/>
                    </a:cubicBezTo>
                    <a:cubicBezTo>
                      <a:pt x="194" y="65"/>
                      <a:pt x="185" y="88"/>
                      <a:pt x="176" y="95"/>
                    </a:cubicBezTo>
                    <a:cubicBezTo>
                      <a:pt x="169" y="100"/>
                      <a:pt x="142" y="105"/>
                      <a:pt x="142" y="105"/>
                    </a:cubicBezTo>
                    <a:cubicBezTo>
                      <a:pt x="142" y="105"/>
                      <a:pt x="141" y="104"/>
                      <a:pt x="140" y="104"/>
                    </a:cubicBezTo>
                    <a:cubicBezTo>
                      <a:pt x="139" y="104"/>
                      <a:pt x="138" y="104"/>
                      <a:pt x="137" y="104"/>
                    </a:cubicBezTo>
                    <a:cubicBezTo>
                      <a:pt x="136" y="103"/>
                      <a:pt x="135" y="103"/>
                      <a:pt x="135" y="103"/>
                    </a:cubicBezTo>
                    <a:cubicBezTo>
                      <a:pt x="133" y="103"/>
                      <a:pt x="131" y="103"/>
                      <a:pt x="129" y="102"/>
                    </a:cubicBezTo>
                    <a:cubicBezTo>
                      <a:pt x="129" y="102"/>
                      <a:pt x="128" y="102"/>
                      <a:pt x="127" y="102"/>
                    </a:cubicBezTo>
                    <a:cubicBezTo>
                      <a:pt x="123" y="102"/>
                      <a:pt x="118" y="101"/>
                      <a:pt x="115" y="102"/>
                    </a:cubicBezTo>
                    <a:cubicBezTo>
                      <a:pt x="115" y="102"/>
                      <a:pt x="114" y="102"/>
                      <a:pt x="114" y="102"/>
                    </a:cubicBezTo>
                    <a:cubicBezTo>
                      <a:pt x="114" y="102"/>
                      <a:pt x="113" y="102"/>
                      <a:pt x="113" y="103"/>
                    </a:cubicBezTo>
                    <a:cubicBezTo>
                      <a:pt x="113" y="103"/>
                      <a:pt x="113" y="103"/>
                      <a:pt x="113" y="103"/>
                    </a:cubicBezTo>
                    <a:cubicBezTo>
                      <a:pt x="112" y="103"/>
                      <a:pt x="112" y="103"/>
                      <a:pt x="111" y="104"/>
                    </a:cubicBezTo>
                    <a:cubicBezTo>
                      <a:pt x="107" y="106"/>
                      <a:pt x="102" y="111"/>
                      <a:pt x="98" y="114"/>
                    </a:cubicBezTo>
                    <a:cubicBezTo>
                      <a:pt x="98" y="115"/>
                      <a:pt x="98" y="115"/>
                      <a:pt x="98" y="115"/>
                    </a:cubicBezTo>
                    <a:cubicBezTo>
                      <a:pt x="97" y="115"/>
                      <a:pt x="97" y="116"/>
                      <a:pt x="97" y="116"/>
                    </a:cubicBezTo>
                    <a:cubicBezTo>
                      <a:pt x="96" y="116"/>
                      <a:pt x="96" y="117"/>
                      <a:pt x="96" y="117"/>
                    </a:cubicBezTo>
                    <a:cubicBezTo>
                      <a:pt x="95" y="117"/>
                      <a:pt x="95" y="118"/>
                      <a:pt x="95" y="118"/>
                    </a:cubicBezTo>
                    <a:cubicBezTo>
                      <a:pt x="95" y="118"/>
                      <a:pt x="95" y="118"/>
                      <a:pt x="94" y="118"/>
                    </a:cubicBezTo>
                    <a:cubicBezTo>
                      <a:pt x="94" y="119"/>
                      <a:pt x="94" y="119"/>
                      <a:pt x="94" y="119"/>
                    </a:cubicBezTo>
                    <a:cubicBezTo>
                      <a:pt x="93" y="120"/>
                      <a:pt x="93" y="120"/>
                      <a:pt x="93" y="120"/>
                    </a:cubicBezTo>
                    <a:cubicBezTo>
                      <a:pt x="93" y="120"/>
                      <a:pt x="62" y="115"/>
                      <a:pt x="53" y="111"/>
                    </a:cubicBezTo>
                    <a:cubicBezTo>
                      <a:pt x="50" y="110"/>
                      <a:pt x="45" y="107"/>
                      <a:pt x="41" y="105"/>
                    </a:cubicBezTo>
                    <a:cubicBezTo>
                      <a:pt x="41" y="105"/>
                      <a:pt x="41" y="105"/>
                      <a:pt x="41" y="105"/>
                    </a:cubicBezTo>
                    <a:cubicBezTo>
                      <a:pt x="39" y="104"/>
                      <a:pt x="36" y="103"/>
                      <a:pt x="34" y="101"/>
                    </a:cubicBezTo>
                    <a:cubicBezTo>
                      <a:pt x="28" y="97"/>
                      <a:pt x="21" y="94"/>
                      <a:pt x="16" y="92"/>
                    </a:cubicBezTo>
                    <a:cubicBezTo>
                      <a:pt x="15" y="92"/>
                      <a:pt x="15" y="92"/>
                      <a:pt x="15" y="92"/>
                    </a:cubicBezTo>
                    <a:cubicBezTo>
                      <a:pt x="11" y="91"/>
                      <a:pt x="0" y="88"/>
                      <a:pt x="0" y="88"/>
                    </a:cubicBezTo>
                    <a:cubicBezTo>
                      <a:pt x="0" y="88"/>
                      <a:pt x="11" y="76"/>
                      <a:pt x="13" y="71"/>
                    </a:cubicBezTo>
                    <a:cubicBezTo>
                      <a:pt x="14" y="69"/>
                      <a:pt x="13" y="64"/>
                      <a:pt x="14" y="62"/>
                    </a:cubicBezTo>
                    <a:cubicBezTo>
                      <a:pt x="16" y="56"/>
                      <a:pt x="26" y="47"/>
                      <a:pt x="28" y="40"/>
                    </a:cubicBezTo>
                    <a:cubicBezTo>
                      <a:pt x="30" y="32"/>
                      <a:pt x="24" y="7"/>
                      <a:pt x="24" y="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7" name="Freeform 179">
                <a:extLst>
                  <a:ext uri="{FF2B5EF4-FFF2-40B4-BE49-F238E27FC236}">
                    <a16:creationId xmlns:a16="http://schemas.microsoft.com/office/drawing/2014/main" id="{DF25F955-7252-8B61-E60B-633F59415134}"/>
                  </a:ext>
                </a:extLst>
              </p:cNvPr>
              <p:cNvSpPr>
                <a:spLocks/>
              </p:cNvSpPr>
              <p:nvPr/>
            </p:nvSpPr>
            <p:spPr bwMode="auto">
              <a:xfrm>
                <a:off x="4587875" y="3041651"/>
                <a:ext cx="53975" cy="41275"/>
              </a:xfrm>
              <a:custGeom>
                <a:avLst/>
                <a:gdLst>
                  <a:gd name="T0" fmla="*/ 72 w 79"/>
                  <a:gd name="T1" fmla="*/ 28 h 60"/>
                  <a:gd name="T2" fmla="*/ 74 w 79"/>
                  <a:gd name="T3" fmla="*/ 54 h 60"/>
                  <a:gd name="T4" fmla="*/ 35 w 79"/>
                  <a:gd name="T5" fmla="*/ 40 h 60"/>
                  <a:gd name="T6" fmla="*/ 15 w 79"/>
                  <a:gd name="T7" fmla="*/ 37 h 60"/>
                  <a:gd name="T8" fmla="*/ 8 w 79"/>
                  <a:gd name="T9" fmla="*/ 20 h 60"/>
                  <a:gd name="T10" fmla="*/ 2 w 79"/>
                  <a:gd name="T11" fmla="*/ 8 h 60"/>
                  <a:gd name="T12" fmla="*/ 39 w 79"/>
                  <a:gd name="T13" fmla="*/ 11 h 60"/>
                  <a:gd name="T14" fmla="*/ 66 w 79"/>
                  <a:gd name="T15" fmla="*/ 5 h 60"/>
                  <a:gd name="T16" fmla="*/ 72 w 79"/>
                  <a:gd name="T17" fmla="*/ 2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60">
                    <a:moveTo>
                      <a:pt x="72" y="28"/>
                    </a:moveTo>
                    <a:cubicBezTo>
                      <a:pt x="73" y="34"/>
                      <a:pt x="79" y="50"/>
                      <a:pt x="74" y="54"/>
                    </a:cubicBezTo>
                    <a:cubicBezTo>
                      <a:pt x="66" y="60"/>
                      <a:pt x="45" y="42"/>
                      <a:pt x="35" y="40"/>
                    </a:cubicBezTo>
                    <a:cubicBezTo>
                      <a:pt x="30" y="38"/>
                      <a:pt x="19" y="40"/>
                      <a:pt x="15" y="37"/>
                    </a:cubicBezTo>
                    <a:cubicBezTo>
                      <a:pt x="12" y="34"/>
                      <a:pt x="10" y="24"/>
                      <a:pt x="8" y="20"/>
                    </a:cubicBezTo>
                    <a:cubicBezTo>
                      <a:pt x="6" y="17"/>
                      <a:pt x="0" y="11"/>
                      <a:pt x="2" y="8"/>
                    </a:cubicBezTo>
                    <a:cubicBezTo>
                      <a:pt x="7" y="0"/>
                      <a:pt x="30" y="12"/>
                      <a:pt x="39" y="11"/>
                    </a:cubicBezTo>
                    <a:cubicBezTo>
                      <a:pt x="46" y="11"/>
                      <a:pt x="60" y="1"/>
                      <a:pt x="66" y="5"/>
                    </a:cubicBezTo>
                    <a:cubicBezTo>
                      <a:pt x="71" y="8"/>
                      <a:pt x="71" y="22"/>
                      <a:pt x="72" y="2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8" name="Freeform 180">
                <a:extLst>
                  <a:ext uri="{FF2B5EF4-FFF2-40B4-BE49-F238E27FC236}">
                    <a16:creationId xmlns:a16="http://schemas.microsoft.com/office/drawing/2014/main" id="{1976107F-33C3-2E9D-F43A-3A172E1C66CD}"/>
                  </a:ext>
                </a:extLst>
              </p:cNvPr>
              <p:cNvSpPr>
                <a:spLocks/>
              </p:cNvSpPr>
              <p:nvPr/>
            </p:nvSpPr>
            <p:spPr bwMode="auto">
              <a:xfrm>
                <a:off x="4568825" y="2773363"/>
                <a:ext cx="88900" cy="57150"/>
              </a:xfrm>
              <a:custGeom>
                <a:avLst/>
                <a:gdLst>
                  <a:gd name="T0" fmla="*/ 57 w 128"/>
                  <a:gd name="T1" fmla="*/ 77 h 83"/>
                  <a:gd name="T2" fmla="*/ 50 w 128"/>
                  <a:gd name="T3" fmla="*/ 83 h 83"/>
                  <a:gd name="T4" fmla="*/ 43 w 128"/>
                  <a:gd name="T5" fmla="*/ 51 h 83"/>
                  <a:gd name="T6" fmla="*/ 30 w 128"/>
                  <a:gd name="T7" fmla="*/ 42 h 83"/>
                  <a:gd name="T8" fmla="*/ 9 w 128"/>
                  <a:gd name="T9" fmla="*/ 28 h 83"/>
                  <a:gd name="T10" fmla="*/ 0 w 128"/>
                  <a:gd name="T11" fmla="*/ 1 h 83"/>
                  <a:gd name="T12" fmla="*/ 58 w 128"/>
                  <a:gd name="T13" fmla="*/ 13 h 83"/>
                  <a:gd name="T14" fmla="*/ 91 w 128"/>
                  <a:gd name="T15" fmla="*/ 0 h 83"/>
                  <a:gd name="T16" fmla="*/ 106 w 128"/>
                  <a:gd name="T17" fmla="*/ 4 h 83"/>
                  <a:gd name="T18" fmla="*/ 107 w 128"/>
                  <a:gd name="T19" fmla="*/ 4 h 83"/>
                  <a:gd name="T20" fmla="*/ 119 w 128"/>
                  <a:gd name="T21" fmla="*/ 10 h 83"/>
                  <a:gd name="T22" fmla="*/ 128 w 128"/>
                  <a:gd name="T23" fmla="*/ 15 h 83"/>
                  <a:gd name="T24" fmla="*/ 126 w 128"/>
                  <a:gd name="T25" fmla="*/ 20 h 83"/>
                  <a:gd name="T26" fmla="*/ 108 w 128"/>
                  <a:gd name="T27" fmla="*/ 42 h 83"/>
                  <a:gd name="T28" fmla="*/ 76 w 128"/>
                  <a:gd name="T29" fmla="*/ 56 h 83"/>
                  <a:gd name="T30" fmla="*/ 57 w 128"/>
                  <a:gd name="T31" fmla="*/ 7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83">
                    <a:moveTo>
                      <a:pt x="57" y="77"/>
                    </a:moveTo>
                    <a:cubicBezTo>
                      <a:pt x="56" y="78"/>
                      <a:pt x="50" y="83"/>
                      <a:pt x="50" y="83"/>
                    </a:cubicBezTo>
                    <a:cubicBezTo>
                      <a:pt x="50" y="83"/>
                      <a:pt x="48" y="57"/>
                      <a:pt x="43" y="51"/>
                    </a:cubicBezTo>
                    <a:cubicBezTo>
                      <a:pt x="41" y="47"/>
                      <a:pt x="33" y="44"/>
                      <a:pt x="30" y="42"/>
                    </a:cubicBezTo>
                    <a:cubicBezTo>
                      <a:pt x="24" y="39"/>
                      <a:pt x="9" y="28"/>
                      <a:pt x="9" y="28"/>
                    </a:cubicBezTo>
                    <a:cubicBezTo>
                      <a:pt x="0" y="1"/>
                      <a:pt x="0" y="1"/>
                      <a:pt x="0" y="1"/>
                    </a:cubicBezTo>
                    <a:cubicBezTo>
                      <a:pt x="0" y="1"/>
                      <a:pt x="43" y="14"/>
                      <a:pt x="58" y="13"/>
                    </a:cubicBezTo>
                    <a:cubicBezTo>
                      <a:pt x="67" y="12"/>
                      <a:pt x="91" y="0"/>
                      <a:pt x="91" y="0"/>
                    </a:cubicBezTo>
                    <a:cubicBezTo>
                      <a:pt x="91" y="0"/>
                      <a:pt x="102" y="3"/>
                      <a:pt x="106" y="4"/>
                    </a:cubicBezTo>
                    <a:cubicBezTo>
                      <a:pt x="107" y="4"/>
                      <a:pt x="107" y="4"/>
                      <a:pt x="107" y="4"/>
                    </a:cubicBezTo>
                    <a:cubicBezTo>
                      <a:pt x="110" y="5"/>
                      <a:pt x="115" y="8"/>
                      <a:pt x="119" y="10"/>
                    </a:cubicBezTo>
                    <a:cubicBezTo>
                      <a:pt x="124" y="13"/>
                      <a:pt x="128" y="15"/>
                      <a:pt x="128" y="15"/>
                    </a:cubicBezTo>
                    <a:cubicBezTo>
                      <a:pt x="128" y="15"/>
                      <a:pt x="127" y="19"/>
                      <a:pt x="126" y="20"/>
                    </a:cubicBezTo>
                    <a:cubicBezTo>
                      <a:pt x="123" y="26"/>
                      <a:pt x="114" y="38"/>
                      <a:pt x="108" y="42"/>
                    </a:cubicBezTo>
                    <a:cubicBezTo>
                      <a:pt x="101" y="47"/>
                      <a:pt x="83" y="51"/>
                      <a:pt x="76" y="56"/>
                    </a:cubicBezTo>
                    <a:cubicBezTo>
                      <a:pt x="70" y="60"/>
                      <a:pt x="62" y="72"/>
                      <a:pt x="57" y="7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9" name="Freeform 181">
                <a:extLst>
                  <a:ext uri="{FF2B5EF4-FFF2-40B4-BE49-F238E27FC236}">
                    <a16:creationId xmlns:a16="http://schemas.microsoft.com/office/drawing/2014/main" id="{E002752A-FACC-7FCF-4FC3-E5348420D0F8}"/>
                  </a:ext>
                </a:extLst>
              </p:cNvPr>
              <p:cNvSpPr>
                <a:spLocks/>
              </p:cNvSpPr>
              <p:nvPr/>
            </p:nvSpPr>
            <p:spPr bwMode="auto">
              <a:xfrm>
                <a:off x="4494213" y="2689226"/>
                <a:ext cx="158750" cy="93663"/>
              </a:xfrm>
              <a:custGeom>
                <a:avLst/>
                <a:gdLst>
                  <a:gd name="T0" fmla="*/ 14 w 231"/>
                  <a:gd name="T1" fmla="*/ 88 h 138"/>
                  <a:gd name="T2" fmla="*/ 27 w 231"/>
                  <a:gd name="T3" fmla="*/ 89 h 138"/>
                  <a:gd name="T4" fmla="*/ 70 w 231"/>
                  <a:gd name="T5" fmla="*/ 71 h 138"/>
                  <a:gd name="T6" fmla="*/ 103 w 231"/>
                  <a:gd name="T7" fmla="*/ 50 h 138"/>
                  <a:gd name="T8" fmla="*/ 114 w 231"/>
                  <a:gd name="T9" fmla="*/ 39 h 138"/>
                  <a:gd name="T10" fmla="*/ 115 w 231"/>
                  <a:gd name="T11" fmla="*/ 2 h 138"/>
                  <a:gd name="T12" fmla="*/ 143 w 231"/>
                  <a:gd name="T13" fmla="*/ 27 h 138"/>
                  <a:gd name="T14" fmla="*/ 167 w 231"/>
                  <a:gd name="T15" fmla="*/ 24 h 138"/>
                  <a:gd name="T16" fmla="*/ 175 w 231"/>
                  <a:gd name="T17" fmla="*/ 4 h 138"/>
                  <a:gd name="T18" fmla="*/ 205 w 231"/>
                  <a:gd name="T19" fmla="*/ 7 h 138"/>
                  <a:gd name="T20" fmla="*/ 202 w 231"/>
                  <a:gd name="T21" fmla="*/ 30 h 138"/>
                  <a:gd name="T22" fmla="*/ 225 w 231"/>
                  <a:gd name="T23" fmla="*/ 43 h 138"/>
                  <a:gd name="T24" fmla="*/ 229 w 231"/>
                  <a:gd name="T25" fmla="*/ 76 h 138"/>
                  <a:gd name="T26" fmla="*/ 215 w 231"/>
                  <a:gd name="T27" fmla="*/ 98 h 138"/>
                  <a:gd name="T28" fmla="*/ 214 w 231"/>
                  <a:gd name="T29" fmla="*/ 107 h 138"/>
                  <a:gd name="T30" fmla="*/ 201 w 231"/>
                  <a:gd name="T31" fmla="*/ 124 h 138"/>
                  <a:gd name="T32" fmla="*/ 168 w 231"/>
                  <a:gd name="T33" fmla="*/ 137 h 138"/>
                  <a:gd name="T34" fmla="*/ 110 w 231"/>
                  <a:gd name="T35" fmla="*/ 125 h 138"/>
                  <a:gd name="T36" fmla="*/ 89 w 231"/>
                  <a:gd name="T37" fmla="*/ 101 h 138"/>
                  <a:gd name="T38" fmla="*/ 59 w 231"/>
                  <a:gd name="T39" fmla="*/ 116 h 138"/>
                  <a:gd name="T40" fmla="*/ 22 w 231"/>
                  <a:gd name="T41" fmla="*/ 116 h 138"/>
                  <a:gd name="T42" fmla="*/ 7 w 231"/>
                  <a:gd name="T43" fmla="*/ 108 h 138"/>
                  <a:gd name="T44" fmla="*/ 0 w 231"/>
                  <a:gd name="T45" fmla="*/ 84 h 138"/>
                  <a:gd name="T46" fmla="*/ 14 w 231"/>
                  <a:gd name="T47" fmla="*/ 8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1" h="138">
                    <a:moveTo>
                      <a:pt x="14" y="88"/>
                    </a:moveTo>
                    <a:cubicBezTo>
                      <a:pt x="17" y="88"/>
                      <a:pt x="24" y="90"/>
                      <a:pt x="27" y="89"/>
                    </a:cubicBezTo>
                    <a:cubicBezTo>
                      <a:pt x="38" y="88"/>
                      <a:pt x="59" y="77"/>
                      <a:pt x="70" y="71"/>
                    </a:cubicBezTo>
                    <a:cubicBezTo>
                      <a:pt x="78" y="67"/>
                      <a:pt x="96" y="57"/>
                      <a:pt x="103" y="50"/>
                    </a:cubicBezTo>
                    <a:cubicBezTo>
                      <a:pt x="106" y="48"/>
                      <a:pt x="112" y="42"/>
                      <a:pt x="114" y="39"/>
                    </a:cubicBezTo>
                    <a:cubicBezTo>
                      <a:pt x="117" y="30"/>
                      <a:pt x="115" y="2"/>
                      <a:pt x="115" y="2"/>
                    </a:cubicBezTo>
                    <a:cubicBezTo>
                      <a:pt x="115" y="2"/>
                      <a:pt x="134" y="24"/>
                      <a:pt x="143" y="27"/>
                    </a:cubicBezTo>
                    <a:cubicBezTo>
                      <a:pt x="149" y="29"/>
                      <a:pt x="162" y="27"/>
                      <a:pt x="167" y="24"/>
                    </a:cubicBezTo>
                    <a:cubicBezTo>
                      <a:pt x="171" y="20"/>
                      <a:pt x="170" y="7"/>
                      <a:pt x="175" y="4"/>
                    </a:cubicBezTo>
                    <a:cubicBezTo>
                      <a:pt x="181" y="0"/>
                      <a:pt x="201" y="1"/>
                      <a:pt x="205" y="7"/>
                    </a:cubicBezTo>
                    <a:cubicBezTo>
                      <a:pt x="209" y="11"/>
                      <a:pt x="200" y="25"/>
                      <a:pt x="202" y="30"/>
                    </a:cubicBezTo>
                    <a:cubicBezTo>
                      <a:pt x="205" y="35"/>
                      <a:pt x="225" y="43"/>
                      <a:pt x="225" y="43"/>
                    </a:cubicBezTo>
                    <a:cubicBezTo>
                      <a:pt x="225" y="43"/>
                      <a:pt x="231" y="68"/>
                      <a:pt x="229" y="76"/>
                    </a:cubicBezTo>
                    <a:cubicBezTo>
                      <a:pt x="227" y="83"/>
                      <a:pt x="217" y="92"/>
                      <a:pt x="215" y="98"/>
                    </a:cubicBezTo>
                    <a:cubicBezTo>
                      <a:pt x="214" y="100"/>
                      <a:pt x="215" y="105"/>
                      <a:pt x="214" y="107"/>
                    </a:cubicBezTo>
                    <a:cubicBezTo>
                      <a:pt x="212" y="112"/>
                      <a:pt x="201" y="124"/>
                      <a:pt x="201" y="124"/>
                    </a:cubicBezTo>
                    <a:cubicBezTo>
                      <a:pt x="201" y="124"/>
                      <a:pt x="177" y="136"/>
                      <a:pt x="168" y="137"/>
                    </a:cubicBezTo>
                    <a:cubicBezTo>
                      <a:pt x="153" y="138"/>
                      <a:pt x="110" y="125"/>
                      <a:pt x="110" y="125"/>
                    </a:cubicBezTo>
                    <a:cubicBezTo>
                      <a:pt x="110" y="125"/>
                      <a:pt x="97" y="103"/>
                      <a:pt x="89" y="101"/>
                    </a:cubicBezTo>
                    <a:cubicBezTo>
                      <a:pt x="81" y="100"/>
                      <a:pt x="67" y="115"/>
                      <a:pt x="59" y="116"/>
                    </a:cubicBezTo>
                    <a:cubicBezTo>
                      <a:pt x="50" y="119"/>
                      <a:pt x="31" y="119"/>
                      <a:pt x="22" y="116"/>
                    </a:cubicBezTo>
                    <a:cubicBezTo>
                      <a:pt x="18" y="115"/>
                      <a:pt x="7" y="108"/>
                      <a:pt x="7" y="108"/>
                    </a:cubicBezTo>
                    <a:cubicBezTo>
                      <a:pt x="0" y="84"/>
                      <a:pt x="0" y="84"/>
                      <a:pt x="0" y="84"/>
                    </a:cubicBezTo>
                    <a:cubicBezTo>
                      <a:pt x="0" y="84"/>
                      <a:pt x="10" y="87"/>
                      <a:pt x="14" y="8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0" name="Freeform 182">
                <a:extLst>
                  <a:ext uri="{FF2B5EF4-FFF2-40B4-BE49-F238E27FC236}">
                    <a16:creationId xmlns:a16="http://schemas.microsoft.com/office/drawing/2014/main" id="{C8FFFCC0-BA7F-6C90-B16A-BC6E81609FD4}"/>
                  </a:ext>
                </a:extLst>
              </p:cNvPr>
              <p:cNvSpPr>
                <a:spLocks/>
              </p:cNvSpPr>
              <p:nvPr/>
            </p:nvSpPr>
            <p:spPr bwMode="auto">
              <a:xfrm>
                <a:off x="4572000" y="1947863"/>
                <a:ext cx="31750" cy="22225"/>
              </a:xfrm>
              <a:custGeom>
                <a:avLst/>
                <a:gdLst>
                  <a:gd name="T0" fmla="*/ 45 w 48"/>
                  <a:gd name="T1" fmla="*/ 6 h 31"/>
                  <a:gd name="T2" fmla="*/ 33 w 48"/>
                  <a:gd name="T3" fmla="*/ 27 h 31"/>
                  <a:gd name="T4" fmla="*/ 2 w 48"/>
                  <a:gd name="T5" fmla="*/ 24 h 31"/>
                  <a:gd name="T6" fmla="*/ 18 w 48"/>
                  <a:gd name="T7" fmla="*/ 6 h 31"/>
                  <a:gd name="T8" fmla="*/ 45 w 48"/>
                  <a:gd name="T9" fmla="*/ 6 h 31"/>
                </a:gdLst>
                <a:ahLst/>
                <a:cxnLst>
                  <a:cxn ang="0">
                    <a:pos x="T0" y="T1"/>
                  </a:cxn>
                  <a:cxn ang="0">
                    <a:pos x="T2" y="T3"/>
                  </a:cxn>
                  <a:cxn ang="0">
                    <a:pos x="T4" y="T5"/>
                  </a:cxn>
                  <a:cxn ang="0">
                    <a:pos x="T6" y="T7"/>
                  </a:cxn>
                  <a:cxn ang="0">
                    <a:pos x="T8" y="T9"/>
                  </a:cxn>
                </a:cxnLst>
                <a:rect l="0" t="0" r="r" b="b"/>
                <a:pathLst>
                  <a:path w="48" h="31">
                    <a:moveTo>
                      <a:pt x="45" y="6"/>
                    </a:moveTo>
                    <a:cubicBezTo>
                      <a:pt x="48" y="11"/>
                      <a:pt x="38" y="24"/>
                      <a:pt x="33" y="27"/>
                    </a:cubicBezTo>
                    <a:cubicBezTo>
                      <a:pt x="26" y="31"/>
                      <a:pt x="5" y="31"/>
                      <a:pt x="2" y="24"/>
                    </a:cubicBezTo>
                    <a:cubicBezTo>
                      <a:pt x="0" y="19"/>
                      <a:pt x="12" y="8"/>
                      <a:pt x="18" y="6"/>
                    </a:cubicBezTo>
                    <a:cubicBezTo>
                      <a:pt x="24" y="3"/>
                      <a:pt x="42" y="0"/>
                      <a:pt x="45" y="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1" name="Freeform 183">
                <a:extLst>
                  <a:ext uri="{FF2B5EF4-FFF2-40B4-BE49-F238E27FC236}">
                    <a16:creationId xmlns:a16="http://schemas.microsoft.com/office/drawing/2014/main" id="{13B07F01-AF57-8A85-8427-7B3A8B3CC93F}"/>
                  </a:ext>
                </a:extLst>
              </p:cNvPr>
              <p:cNvSpPr>
                <a:spLocks/>
              </p:cNvSpPr>
              <p:nvPr/>
            </p:nvSpPr>
            <p:spPr bwMode="auto">
              <a:xfrm>
                <a:off x="4370388" y="1868488"/>
                <a:ext cx="598488" cy="519113"/>
              </a:xfrm>
              <a:custGeom>
                <a:avLst/>
                <a:gdLst>
                  <a:gd name="T0" fmla="*/ 275 w 868"/>
                  <a:gd name="T1" fmla="*/ 595 h 754"/>
                  <a:gd name="T2" fmla="*/ 251 w 868"/>
                  <a:gd name="T3" fmla="*/ 656 h 754"/>
                  <a:gd name="T4" fmla="*/ 226 w 868"/>
                  <a:gd name="T5" fmla="*/ 723 h 754"/>
                  <a:gd name="T6" fmla="*/ 150 w 868"/>
                  <a:gd name="T7" fmla="*/ 716 h 754"/>
                  <a:gd name="T8" fmla="*/ 95 w 868"/>
                  <a:gd name="T9" fmla="*/ 744 h 754"/>
                  <a:gd name="T10" fmla="*/ 49 w 868"/>
                  <a:gd name="T11" fmla="*/ 704 h 754"/>
                  <a:gd name="T12" fmla="*/ 40 w 868"/>
                  <a:gd name="T13" fmla="*/ 628 h 754"/>
                  <a:gd name="T14" fmla="*/ 13 w 868"/>
                  <a:gd name="T15" fmla="*/ 534 h 754"/>
                  <a:gd name="T16" fmla="*/ 46 w 868"/>
                  <a:gd name="T17" fmla="*/ 503 h 754"/>
                  <a:gd name="T18" fmla="*/ 110 w 868"/>
                  <a:gd name="T19" fmla="*/ 488 h 754"/>
                  <a:gd name="T20" fmla="*/ 162 w 868"/>
                  <a:gd name="T21" fmla="*/ 464 h 754"/>
                  <a:gd name="T22" fmla="*/ 214 w 868"/>
                  <a:gd name="T23" fmla="*/ 406 h 754"/>
                  <a:gd name="T24" fmla="*/ 245 w 868"/>
                  <a:gd name="T25" fmla="*/ 354 h 754"/>
                  <a:gd name="T26" fmla="*/ 263 w 868"/>
                  <a:gd name="T27" fmla="*/ 287 h 754"/>
                  <a:gd name="T28" fmla="*/ 330 w 868"/>
                  <a:gd name="T29" fmla="*/ 214 h 754"/>
                  <a:gd name="T30" fmla="*/ 412 w 868"/>
                  <a:gd name="T31" fmla="*/ 184 h 754"/>
                  <a:gd name="T32" fmla="*/ 492 w 868"/>
                  <a:gd name="T33" fmla="*/ 159 h 754"/>
                  <a:gd name="T34" fmla="*/ 531 w 868"/>
                  <a:gd name="T35" fmla="*/ 114 h 754"/>
                  <a:gd name="T36" fmla="*/ 498 w 868"/>
                  <a:gd name="T37" fmla="*/ 59 h 754"/>
                  <a:gd name="T38" fmla="*/ 547 w 868"/>
                  <a:gd name="T39" fmla="*/ 22 h 754"/>
                  <a:gd name="T40" fmla="*/ 571 w 868"/>
                  <a:gd name="T41" fmla="*/ 62 h 754"/>
                  <a:gd name="T42" fmla="*/ 589 w 868"/>
                  <a:gd name="T43" fmla="*/ 44 h 754"/>
                  <a:gd name="T44" fmla="*/ 620 w 868"/>
                  <a:gd name="T45" fmla="*/ 65 h 754"/>
                  <a:gd name="T46" fmla="*/ 614 w 868"/>
                  <a:gd name="T47" fmla="*/ 25 h 754"/>
                  <a:gd name="T48" fmla="*/ 675 w 868"/>
                  <a:gd name="T49" fmla="*/ 32 h 754"/>
                  <a:gd name="T50" fmla="*/ 702 w 868"/>
                  <a:gd name="T51" fmla="*/ 35 h 754"/>
                  <a:gd name="T52" fmla="*/ 766 w 868"/>
                  <a:gd name="T53" fmla="*/ 13 h 754"/>
                  <a:gd name="T54" fmla="*/ 800 w 868"/>
                  <a:gd name="T55" fmla="*/ 65 h 754"/>
                  <a:gd name="T56" fmla="*/ 826 w 868"/>
                  <a:gd name="T57" fmla="*/ 118 h 754"/>
                  <a:gd name="T58" fmla="*/ 771 w 868"/>
                  <a:gd name="T59" fmla="*/ 198 h 754"/>
                  <a:gd name="T60" fmla="*/ 754 w 868"/>
                  <a:gd name="T61" fmla="*/ 105 h 754"/>
                  <a:gd name="T62" fmla="*/ 699 w 868"/>
                  <a:gd name="T63" fmla="*/ 74 h 754"/>
                  <a:gd name="T64" fmla="*/ 656 w 868"/>
                  <a:gd name="T65" fmla="*/ 120 h 754"/>
                  <a:gd name="T66" fmla="*/ 592 w 868"/>
                  <a:gd name="T67" fmla="*/ 162 h 754"/>
                  <a:gd name="T68" fmla="*/ 534 w 868"/>
                  <a:gd name="T69" fmla="*/ 150 h 754"/>
                  <a:gd name="T70" fmla="*/ 495 w 868"/>
                  <a:gd name="T71" fmla="*/ 190 h 754"/>
                  <a:gd name="T72" fmla="*/ 437 w 868"/>
                  <a:gd name="T73" fmla="*/ 193 h 754"/>
                  <a:gd name="T74" fmla="*/ 400 w 868"/>
                  <a:gd name="T75" fmla="*/ 220 h 754"/>
                  <a:gd name="T76" fmla="*/ 376 w 868"/>
                  <a:gd name="T77" fmla="*/ 245 h 754"/>
                  <a:gd name="T78" fmla="*/ 351 w 868"/>
                  <a:gd name="T79" fmla="*/ 287 h 754"/>
                  <a:gd name="T80" fmla="*/ 318 w 868"/>
                  <a:gd name="T81" fmla="*/ 318 h 754"/>
                  <a:gd name="T82" fmla="*/ 293 w 868"/>
                  <a:gd name="T83" fmla="*/ 372 h 754"/>
                  <a:gd name="T84" fmla="*/ 300 w 868"/>
                  <a:gd name="T85" fmla="*/ 421 h 754"/>
                  <a:gd name="T86" fmla="*/ 251 w 868"/>
                  <a:gd name="T87" fmla="*/ 427 h 754"/>
                  <a:gd name="T88" fmla="*/ 251 w 868"/>
                  <a:gd name="T89" fmla="*/ 516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8" h="754">
                    <a:moveTo>
                      <a:pt x="257" y="555"/>
                    </a:moveTo>
                    <a:cubicBezTo>
                      <a:pt x="260" y="566"/>
                      <a:pt x="272" y="584"/>
                      <a:pt x="275" y="595"/>
                    </a:cubicBezTo>
                    <a:cubicBezTo>
                      <a:pt x="279" y="605"/>
                      <a:pt x="289" y="627"/>
                      <a:pt x="284" y="637"/>
                    </a:cubicBezTo>
                    <a:cubicBezTo>
                      <a:pt x="280" y="646"/>
                      <a:pt x="257" y="648"/>
                      <a:pt x="251" y="656"/>
                    </a:cubicBezTo>
                    <a:cubicBezTo>
                      <a:pt x="244" y="664"/>
                      <a:pt x="243" y="688"/>
                      <a:pt x="238" y="698"/>
                    </a:cubicBezTo>
                    <a:cubicBezTo>
                      <a:pt x="236" y="705"/>
                      <a:pt x="226" y="723"/>
                      <a:pt x="226" y="723"/>
                    </a:cubicBezTo>
                    <a:cubicBezTo>
                      <a:pt x="226" y="723"/>
                      <a:pt x="209" y="709"/>
                      <a:pt x="202" y="707"/>
                    </a:cubicBezTo>
                    <a:cubicBezTo>
                      <a:pt x="189" y="705"/>
                      <a:pt x="162" y="712"/>
                      <a:pt x="150" y="716"/>
                    </a:cubicBezTo>
                    <a:cubicBezTo>
                      <a:pt x="142" y="720"/>
                      <a:pt x="130" y="731"/>
                      <a:pt x="123" y="735"/>
                    </a:cubicBezTo>
                    <a:cubicBezTo>
                      <a:pt x="116" y="738"/>
                      <a:pt x="102" y="742"/>
                      <a:pt x="95" y="744"/>
                    </a:cubicBezTo>
                    <a:cubicBezTo>
                      <a:pt x="85" y="746"/>
                      <a:pt x="60" y="754"/>
                      <a:pt x="52" y="747"/>
                    </a:cubicBezTo>
                    <a:cubicBezTo>
                      <a:pt x="44" y="740"/>
                      <a:pt x="55" y="714"/>
                      <a:pt x="49" y="704"/>
                    </a:cubicBezTo>
                    <a:cubicBezTo>
                      <a:pt x="47" y="700"/>
                      <a:pt x="33" y="697"/>
                      <a:pt x="31" y="692"/>
                    </a:cubicBezTo>
                    <a:cubicBezTo>
                      <a:pt x="24" y="677"/>
                      <a:pt x="50" y="641"/>
                      <a:pt x="40" y="628"/>
                    </a:cubicBezTo>
                    <a:cubicBezTo>
                      <a:pt x="36" y="623"/>
                      <a:pt x="20" y="630"/>
                      <a:pt x="16" y="625"/>
                    </a:cubicBezTo>
                    <a:cubicBezTo>
                      <a:pt x="0" y="608"/>
                      <a:pt x="0" y="553"/>
                      <a:pt x="13" y="534"/>
                    </a:cubicBezTo>
                    <a:cubicBezTo>
                      <a:pt x="17" y="528"/>
                      <a:pt x="35" y="530"/>
                      <a:pt x="40" y="525"/>
                    </a:cubicBezTo>
                    <a:cubicBezTo>
                      <a:pt x="44" y="521"/>
                      <a:pt x="42" y="507"/>
                      <a:pt x="46" y="503"/>
                    </a:cubicBezTo>
                    <a:cubicBezTo>
                      <a:pt x="52" y="497"/>
                      <a:pt x="71" y="493"/>
                      <a:pt x="80" y="491"/>
                    </a:cubicBezTo>
                    <a:cubicBezTo>
                      <a:pt x="87" y="489"/>
                      <a:pt x="104" y="492"/>
                      <a:pt x="110" y="488"/>
                    </a:cubicBezTo>
                    <a:cubicBezTo>
                      <a:pt x="116" y="485"/>
                      <a:pt x="120" y="470"/>
                      <a:pt x="126" y="467"/>
                    </a:cubicBezTo>
                    <a:cubicBezTo>
                      <a:pt x="134" y="462"/>
                      <a:pt x="156" y="470"/>
                      <a:pt x="162" y="464"/>
                    </a:cubicBezTo>
                    <a:cubicBezTo>
                      <a:pt x="170" y="456"/>
                      <a:pt x="159" y="430"/>
                      <a:pt x="165" y="421"/>
                    </a:cubicBezTo>
                    <a:cubicBezTo>
                      <a:pt x="173" y="411"/>
                      <a:pt x="206" y="416"/>
                      <a:pt x="214" y="406"/>
                    </a:cubicBezTo>
                    <a:cubicBezTo>
                      <a:pt x="220" y="400"/>
                      <a:pt x="216" y="380"/>
                      <a:pt x="220" y="372"/>
                    </a:cubicBezTo>
                    <a:cubicBezTo>
                      <a:pt x="224" y="366"/>
                      <a:pt x="240" y="361"/>
                      <a:pt x="245" y="354"/>
                    </a:cubicBezTo>
                    <a:cubicBezTo>
                      <a:pt x="249" y="347"/>
                      <a:pt x="251" y="329"/>
                      <a:pt x="254" y="321"/>
                    </a:cubicBezTo>
                    <a:cubicBezTo>
                      <a:pt x="256" y="312"/>
                      <a:pt x="259" y="295"/>
                      <a:pt x="263" y="287"/>
                    </a:cubicBezTo>
                    <a:cubicBezTo>
                      <a:pt x="269" y="276"/>
                      <a:pt x="291" y="260"/>
                      <a:pt x="300" y="251"/>
                    </a:cubicBezTo>
                    <a:cubicBezTo>
                      <a:pt x="308" y="242"/>
                      <a:pt x="321" y="222"/>
                      <a:pt x="330" y="214"/>
                    </a:cubicBezTo>
                    <a:cubicBezTo>
                      <a:pt x="338" y="207"/>
                      <a:pt x="354" y="194"/>
                      <a:pt x="364" y="190"/>
                    </a:cubicBezTo>
                    <a:cubicBezTo>
                      <a:pt x="375" y="185"/>
                      <a:pt x="401" y="188"/>
                      <a:pt x="412" y="184"/>
                    </a:cubicBezTo>
                    <a:cubicBezTo>
                      <a:pt x="420" y="181"/>
                      <a:pt x="432" y="171"/>
                      <a:pt x="440" y="169"/>
                    </a:cubicBezTo>
                    <a:cubicBezTo>
                      <a:pt x="452" y="164"/>
                      <a:pt x="482" y="168"/>
                      <a:pt x="492" y="159"/>
                    </a:cubicBezTo>
                    <a:cubicBezTo>
                      <a:pt x="498" y="154"/>
                      <a:pt x="496" y="135"/>
                      <a:pt x="501" y="129"/>
                    </a:cubicBezTo>
                    <a:cubicBezTo>
                      <a:pt x="506" y="122"/>
                      <a:pt x="528" y="121"/>
                      <a:pt x="531" y="114"/>
                    </a:cubicBezTo>
                    <a:cubicBezTo>
                      <a:pt x="535" y="105"/>
                      <a:pt x="527" y="85"/>
                      <a:pt x="522" y="77"/>
                    </a:cubicBezTo>
                    <a:cubicBezTo>
                      <a:pt x="518" y="71"/>
                      <a:pt x="497" y="66"/>
                      <a:pt x="498" y="59"/>
                    </a:cubicBezTo>
                    <a:cubicBezTo>
                      <a:pt x="499" y="49"/>
                      <a:pt x="527" y="53"/>
                      <a:pt x="534" y="47"/>
                    </a:cubicBezTo>
                    <a:cubicBezTo>
                      <a:pt x="540" y="42"/>
                      <a:pt x="540" y="21"/>
                      <a:pt x="547" y="22"/>
                    </a:cubicBezTo>
                    <a:cubicBezTo>
                      <a:pt x="555" y="24"/>
                      <a:pt x="547" y="49"/>
                      <a:pt x="553" y="56"/>
                    </a:cubicBezTo>
                    <a:cubicBezTo>
                      <a:pt x="556" y="60"/>
                      <a:pt x="567" y="65"/>
                      <a:pt x="571" y="62"/>
                    </a:cubicBezTo>
                    <a:cubicBezTo>
                      <a:pt x="575" y="59"/>
                      <a:pt x="568" y="47"/>
                      <a:pt x="571" y="44"/>
                    </a:cubicBezTo>
                    <a:cubicBezTo>
                      <a:pt x="574" y="41"/>
                      <a:pt x="586" y="41"/>
                      <a:pt x="589" y="44"/>
                    </a:cubicBezTo>
                    <a:cubicBezTo>
                      <a:pt x="593" y="46"/>
                      <a:pt x="592" y="56"/>
                      <a:pt x="595" y="59"/>
                    </a:cubicBezTo>
                    <a:cubicBezTo>
                      <a:pt x="600" y="63"/>
                      <a:pt x="614" y="68"/>
                      <a:pt x="620" y="65"/>
                    </a:cubicBezTo>
                    <a:cubicBezTo>
                      <a:pt x="627" y="62"/>
                      <a:pt x="634" y="45"/>
                      <a:pt x="632" y="38"/>
                    </a:cubicBezTo>
                    <a:cubicBezTo>
                      <a:pt x="631" y="32"/>
                      <a:pt x="614" y="31"/>
                      <a:pt x="614" y="25"/>
                    </a:cubicBezTo>
                    <a:cubicBezTo>
                      <a:pt x="614" y="17"/>
                      <a:pt x="635" y="7"/>
                      <a:pt x="644" y="7"/>
                    </a:cubicBezTo>
                    <a:cubicBezTo>
                      <a:pt x="654" y="8"/>
                      <a:pt x="665" y="33"/>
                      <a:pt x="675" y="32"/>
                    </a:cubicBezTo>
                    <a:cubicBezTo>
                      <a:pt x="684" y="30"/>
                      <a:pt x="684" y="0"/>
                      <a:pt x="693" y="1"/>
                    </a:cubicBezTo>
                    <a:cubicBezTo>
                      <a:pt x="702" y="2"/>
                      <a:pt x="696" y="29"/>
                      <a:pt x="702" y="35"/>
                    </a:cubicBezTo>
                    <a:cubicBezTo>
                      <a:pt x="708" y="40"/>
                      <a:pt x="725" y="40"/>
                      <a:pt x="733" y="38"/>
                    </a:cubicBezTo>
                    <a:cubicBezTo>
                      <a:pt x="743" y="35"/>
                      <a:pt x="756" y="14"/>
                      <a:pt x="766" y="13"/>
                    </a:cubicBezTo>
                    <a:cubicBezTo>
                      <a:pt x="778" y="13"/>
                      <a:pt x="801" y="27"/>
                      <a:pt x="806" y="38"/>
                    </a:cubicBezTo>
                    <a:cubicBezTo>
                      <a:pt x="809" y="44"/>
                      <a:pt x="796" y="59"/>
                      <a:pt x="800" y="65"/>
                    </a:cubicBezTo>
                    <a:cubicBezTo>
                      <a:pt x="809" y="81"/>
                      <a:pt x="868" y="91"/>
                      <a:pt x="868" y="91"/>
                    </a:cubicBezTo>
                    <a:cubicBezTo>
                      <a:pt x="868" y="91"/>
                      <a:pt x="836" y="109"/>
                      <a:pt x="826" y="118"/>
                    </a:cubicBezTo>
                    <a:cubicBezTo>
                      <a:pt x="815" y="127"/>
                      <a:pt x="795" y="148"/>
                      <a:pt x="787" y="160"/>
                    </a:cubicBezTo>
                    <a:cubicBezTo>
                      <a:pt x="781" y="169"/>
                      <a:pt x="771" y="198"/>
                      <a:pt x="771" y="198"/>
                    </a:cubicBezTo>
                    <a:cubicBezTo>
                      <a:pt x="733" y="162"/>
                      <a:pt x="733" y="162"/>
                      <a:pt x="733" y="162"/>
                    </a:cubicBezTo>
                    <a:cubicBezTo>
                      <a:pt x="733" y="162"/>
                      <a:pt x="758" y="120"/>
                      <a:pt x="754" y="105"/>
                    </a:cubicBezTo>
                    <a:cubicBezTo>
                      <a:pt x="752" y="96"/>
                      <a:pt x="735" y="84"/>
                      <a:pt x="727" y="80"/>
                    </a:cubicBezTo>
                    <a:cubicBezTo>
                      <a:pt x="720" y="77"/>
                      <a:pt x="706" y="72"/>
                      <a:pt x="699" y="74"/>
                    </a:cubicBezTo>
                    <a:cubicBezTo>
                      <a:pt x="692" y="76"/>
                      <a:pt x="683" y="87"/>
                      <a:pt x="678" y="92"/>
                    </a:cubicBezTo>
                    <a:cubicBezTo>
                      <a:pt x="672" y="99"/>
                      <a:pt x="661" y="112"/>
                      <a:pt x="656" y="120"/>
                    </a:cubicBezTo>
                    <a:cubicBezTo>
                      <a:pt x="651" y="128"/>
                      <a:pt x="649" y="150"/>
                      <a:pt x="641" y="156"/>
                    </a:cubicBezTo>
                    <a:cubicBezTo>
                      <a:pt x="631" y="164"/>
                      <a:pt x="605" y="163"/>
                      <a:pt x="592" y="162"/>
                    </a:cubicBezTo>
                    <a:cubicBezTo>
                      <a:pt x="584" y="162"/>
                      <a:pt x="567" y="158"/>
                      <a:pt x="559" y="156"/>
                    </a:cubicBezTo>
                    <a:cubicBezTo>
                      <a:pt x="553" y="155"/>
                      <a:pt x="534" y="150"/>
                      <a:pt x="534" y="150"/>
                    </a:cubicBezTo>
                    <a:cubicBezTo>
                      <a:pt x="534" y="150"/>
                      <a:pt x="518" y="164"/>
                      <a:pt x="513" y="169"/>
                    </a:cubicBezTo>
                    <a:cubicBezTo>
                      <a:pt x="508" y="173"/>
                      <a:pt x="501" y="187"/>
                      <a:pt x="495" y="190"/>
                    </a:cubicBezTo>
                    <a:cubicBezTo>
                      <a:pt x="487" y="193"/>
                      <a:pt x="470" y="189"/>
                      <a:pt x="461" y="190"/>
                    </a:cubicBezTo>
                    <a:cubicBezTo>
                      <a:pt x="455" y="190"/>
                      <a:pt x="442" y="190"/>
                      <a:pt x="437" y="193"/>
                    </a:cubicBezTo>
                    <a:cubicBezTo>
                      <a:pt x="431" y="196"/>
                      <a:pt x="424" y="207"/>
                      <a:pt x="418" y="211"/>
                    </a:cubicBezTo>
                    <a:cubicBezTo>
                      <a:pt x="414" y="214"/>
                      <a:pt x="405" y="220"/>
                      <a:pt x="400" y="220"/>
                    </a:cubicBezTo>
                    <a:cubicBezTo>
                      <a:pt x="395" y="221"/>
                      <a:pt x="383" y="211"/>
                      <a:pt x="379" y="214"/>
                    </a:cubicBezTo>
                    <a:cubicBezTo>
                      <a:pt x="372" y="218"/>
                      <a:pt x="380" y="238"/>
                      <a:pt x="376" y="245"/>
                    </a:cubicBezTo>
                    <a:cubicBezTo>
                      <a:pt x="373" y="249"/>
                      <a:pt x="361" y="252"/>
                      <a:pt x="357" y="257"/>
                    </a:cubicBezTo>
                    <a:cubicBezTo>
                      <a:pt x="353" y="263"/>
                      <a:pt x="357" y="282"/>
                      <a:pt x="351" y="287"/>
                    </a:cubicBezTo>
                    <a:cubicBezTo>
                      <a:pt x="347" y="291"/>
                      <a:pt x="332" y="286"/>
                      <a:pt x="327" y="290"/>
                    </a:cubicBezTo>
                    <a:cubicBezTo>
                      <a:pt x="321" y="295"/>
                      <a:pt x="323" y="312"/>
                      <a:pt x="318" y="318"/>
                    </a:cubicBezTo>
                    <a:cubicBezTo>
                      <a:pt x="314" y="322"/>
                      <a:pt x="302" y="323"/>
                      <a:pt x="300" y="327"/>
                    </a:cubicBezTo>
                    <a:cubicBezTo>
                      <a:pt x="293" y="336"/>
                      <a:pt x="297" y="361"/>
                      <a:pt x="293" y="372"/>
                    </a:cubicBezTo>
                    <a:cubicBezTo>
                      <a:pt x="291" y="381"/>
                      <a:pt x="276" y="395"/>
                      <a:pt x="278" y="403"/>
                    </a:cubicBezTo>
                    <a:cubicBezTo>
                      <a:pt x="280" y="410"/>
                      <a:pt x="300" y="414"/>
                      <a:pt x="300" y="421"/>
                    </a:cubicBezTo>
                    <a:cubicBezTo>
                      <a:pt x="299" y="426"/>
                      <a:pt x="289" y="432"/>
                      <a:pt x="284" y="433"/>
                    </a:cubicBezTo>
                    <a:cubicBezTo>
                      <a:pt x="276" y="435"/>
                      <a:pt x="258" y="423"/>
                      <a:pt x="251" y="427"/>
                    </a:cubicBezTo>
                    <a:cubicBezTo>
                      <a:pt x="245" y="430"/>
                      <a:pt x="242" y="445"/>
                      <a:pt x="242" y="452"/>
                    </a:cubicBezTo>
                    <a:cubicBezTo>
                      <a:pt x="240" y="468"/>
                      <a:pt x="248" y="500"/>
                      <a:pt x="251" y="516"/>
                    </a:cubicBezTo>
                    <a:cubicBezTo>
                      <a:pt x="252" y="525"/>
                      <a:pt x="254" y="546"/>
                      <a:pt x="257" y="55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2" name="Freeform 184">
                <a:extLst>
                  <a:ext uri="{FF2B5EF4-FFF2-40B4-BE49-F238E27FC236}">
                    <a16:creationId xmlns:a16="http://schemas.microsoft.com/office/drawing/2014/main" id="{D678323E-AE68-F698-1DA2-A51593DADC92}"/>
                  </a:ext>
                </a:extLst>
              </p:cNvPr>
              <p:cNvSpPr>
                <a:spLocks/>
              </p:cNvSpPr>
              <p:nvPr/>
            </p:nvSpPr>
            <p:spPr bwMode="auto">
              <a:xfrm>
                <a:off x="4525963" y="1971676"/>
                <a:ext cx="260350" cy="506413"/>
              </a:xfrm>
              <a:custGeom>
                <a:avLst/>
                <a:gdLst>
                  <a:gd name="T0" fmla="*/ 25 w 378"/>
                  <a:gd name="T1" fmla="*/ 277 h 737"/>
                  <a:gd name="T2" fmla="*/ 58 w 378"/>
                  <a:gd name="T3" fmla="*/ 283 h 737"/>
                  <a:gd name="T4" fmla="*/ 74 w 378"/>
                  <a:gd name="T5" fmla="*/ 271 h 737"/>
                  <a:gd name="T6" fmla="*/ 52 w 378"/>
                  <a:gd name="T7" fmla="*/ 253 h 737"/>
                  <a:gd name="T8" fmla="*/ 67 w 378"/>
                  <a:gd name="T9" fmla="*/ 222 h 737"/>
                  <a:gd name="T10" fmla="*/ 74 w 378"/>
                  <a:gd name="T11" fmla="*/ 177 h 737"/>
                  <a:gd name="T12" fmla="*/ 92 w 378"/>
                  <a:gd name="T13" fmla="*/ 168 h 737"/>
                  <a:gd name="T14" fmla="*/ 101 w 378"/>
                  <a:gd name="T15" fmla="*/ 140 h 737"/>
                  <a:gd name="T16" fmla="*/ 125 w 378"/>
                  <a:gd name="T17" fmla="*/ 137 h 737"/>
                  <a:gd name="T18" fmla="*/ 131 w 378"/>
                  <a:gd name="T19" fmla="*/ 107 h 737"/>
                  <a:gd name="T20" fmla="*/ 150 w 378"/>
                  <a:gd name="T21" fmla="*/ 95 h 737"/>
                  <a:gd name="T22" fmla="*/ 153 w 378"/>
                  <a:gd name="T23" fmla="*/ 64 h 737"/>
                  <a:gd name="T24" fmla="*/ 174 w 378"/>
                  <a:gd name="T25" fmla="*/ 70 h 737"/>
                  <a:gd name="T26" fmla="*/ 192 w 378"/>
                  <a:gd name="T27" fmla="*/ 61 h 737"/>
                  <a:gd name="T28" fmla="*/ 211 w 378"/>
                  <a:gd name="T29" fmla="*/ 43 h 737"/>
                  <a:gd name="T30" fmla="*/ 235 w 378"/>
                  <a:gd name="T31" fmla="*/ 40 h 737"/>
                  <a:gd name="T32" fmla="*/ 269 w 378"/>
                  <a:gd name="T33" fmla="*/ 40 h 737"/>
                  <a:gd name="T34" fmla="*/ 287 w 378"/>
                  <a:gd name="T35" fmla="*/ 19 h 737"/>
                  <a:gd name="T36" fmla="*/ 308 w 378"/>
                  <a:gd name="T37" fmla="*/ 0 h 737"/>
                  <a:gd name="T38" fmla="*/ 336 w 378"/>
                  <a:gd name="T39" fmla="*/ 31 h 737"/>
                  <a:gd name="T40" fmla="*/ 363 w 378"/>
                  <a:gd name="T41" fmla="*/ 55 h 737"/>
                  <a:gd name="T42" fmla="*/ 366 w 378"/>
                  <a:gd name="T43" fmla="*/ 79 h 737"/>
                  <a:gd name="T44" fmla="*/ 369 w 378"/>
                  <a:gd name="T45" fmla="*/ 156 h 737"/>
                  <a:gd name="T46" fmla="*/ 345 w 378"/>
                  <a:gd name="T47" fmla="*/ 171 h 737"/>
                  <a:gd name="T48" fmla="*/ 318 w 378"/>
                  <a:gd name="T49" fmla="*/ 192 h 737"/>
                  <a:gd name="T50" fmla="*/ 308 w 378"/>
                  <a:gd name="T51" fmla="*/ 235 h 737"/>
                  <a:gd name="T52" fmla="*/ 311 w 378"/>
                  <a:gd name="T53" fmla="*/ 262 h 737"/>
                  <a:gd name="T54" fmla="*/ 275 w 378"/>
                  <a:gd name="T55" fmla="*/ 286 h 737"/>
                  <a:gd name="T56" fmla="*/ 254 w 378"/>
                  <a:gd name="T57" fmla="*/ 314 h 737"/>
                  <a:gd name="T58" fmla="*/ 205 w 378"/>
                  <a:gd name="T59" fmla="*/ 323 h 737"/>
                  <a:gd name="T60" fmla="*/ 186 w 378"/>
                  <a:gd name="T61" fmla="*/ 362 h 737"/>
                  <a:gd name="T62" fmla="*/ 186 w 378"/>
                  <a:gd name="T63" fmla="*/ 429 h 737"/>
                  <a:gd name="T64" fmla="*/ 214 w 378"/>
                  <a:gd name="T65" fmla="*/ 463 h 737"/>
                  <a:gd name="T66" fmla="*/ 226 w 378"/>
                  <a:gd name="T67" fmla="*/ 490 h 737"/>
                  <a:gd name="T68" fmla="*/ 168 w 378"/>
                  <a:gd name="T69" fmla="*/ 518 h 737"/>
                  <a:gd name="T70" fmla="*/ 196 w 378"/>
                  <a:gd name="T71" fmla="*/ 518 h 737"/>
                  <a:gd name="T72" fmla="*/ 211 w 378"/>
                  <a:gd name="T73" fmla="*/ 533 h 737"/>
                  <a:gd name="T74" fmla="*/ 220 w 378"/>
                  <a:gd name="T75" fmla="*/ 557 h 737"/>
                  <a:gd name="T76" fmla="*/ 199 w 378"/>
                  <a:gd name="T77" fmla="*/ 573 h 737"/>
                  <a:gd name="T78" fmla="*/ 174 w 378"/>
                  <a:gd name="T79" fmla="*/ 600 h 737"/>
                  <a:gd name="T80" fmla="*/ 174 w 378"/>
                  <a:gd name="T81" fmla="*/ 646 h 737"/>
                  <a:gd name="T82" fmla="*/ 147 w 378"/>
                  <a:gd name="T83" fmla="*/ 667 h 737"/>
                  <a:gd name="T84" fmla="*/ 138 w 378"/>
                  <a:gd name="T85" fmla="*/ 691 h 737"/>
                  <a:gd name="T86" fmla="*/ 110 w 378"/>
                  <a:gd name="T87" fmla="*/ 710 h 737"/>
                  <a:gd name="T88" fmla="*/ 95 w 378"/>
                  <a:gd name="T89" fmla="*/ 734 h 737"/>
                  <a:gd name="T90" fmla="*/ 55 w 378"/>
                  <a:gd name="T91" fmla="*/ 719 h 737"/>
                  <a:gd name="T92" fmla="*/ 58 w 378"/>
                  <a:gd name="T93" fmla="*/ 673 h 737"/>
                  <a:gd name="T94" fmla="*/ 37 w 378"/>
                  <a:gd name="T95" fmla="*/ 667 h 737"/>
                  <a:gd name="T96" fmla="*/ 31 w 378"/>
                  <a:gd name="T97" fmla="*/ 639 h 737"/>
                  <a:gd name="T98" fmla="*/ 16 w 378"/>
                  <a:gd name="T99" fmla="*/ 603 h 737"/>
                  <a:gd name="T100" fmla="*/ 0 w 378"/>
                  <a:gd name="T101" fmla="*/ 573 h 737"/>
                  <a:gd name="T102" fmla="*/ 12 w 378"/>
                  <a:gd name="T103" fmla="*/ 548 h 737"/>
                  <a:gd name="T104" fmla="*/ 25 w 378"/>
                  <a:gd name="T105" fmla="*/ 506 h 737"/>
                  <a:gd name="T106" fmla="*/ 58 w 378"/>
                  <a:gd name="T107" fmla="*/ 487 h 737"/>
                  <a:gd name="T108" fmla="*/ 49 w 378"/>
                  <a:gd name="T109" fmla="*/ 445 h 737"/>
                  <a:gd name="T110" fmla="*/ 31 w 378"/>
                  <a:gd name="T111" fmla="*/ 405 h 737"/>
                  <a:gd name="T112" fmla="*/ 25 w 378"/>
                  <a:gd name="T113" fmla="*/ 366 h 737"/>
                  <a:gd name="T114" fmla="*/ 16 w 378"/>
                  <a:gd name="T115" fmla="*/ 302 h 737"/>
                  <a:gd name="T116" fmla="*/ 25 w 378"/>
                  <a:gd name="T117" fmla="*/ 27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8" h="737">
                    <a:moveTo>
                      <a:pt x="25" y="277"/>
                    </a:moveTo>
                    <a:cubicBezTo>
                      <a:pt x="32" y="273"/>
                      <a:pt x="50" y="285"/>
                      <a:pt x="58" y="283"/>
                    </a:cubicBezTo>
                    <a:cubicBezTo>
                      <a:pt x="63" y="282"/>
                      <a:pt x="73" y="276"/>
                      <a:pt x="74" y="271"/>
                    </a:cubicBezTo>
                    <a:cubicBezTo>
                      <a:pt x="74" y="264"/>
                      <a:pt x="54" y="260"/>
                      <a:pt x="52" y="253"/>
                    </a:cubicBezTo>
                    <a:cubicBezTo>
                      <a:pt x="50" y="245"/>
                      <a:pt x="65" y="231"/>
                      <a:pt x="67" y="222"/>
                    </a:cubicBezTo>
                    <a:cubicBezTo>
                      <a:pt x="71" y="211"/>
                      <a:pt x="67" y="186"/>
                      <a:pt x="74" y="177"/>
                    </a:cubicBezTo>
                    <a:cubicBezTo>
                      <a:pt x="76" y="173"/>
                      <a:pt x="88" y="172"/>
                      <a:pt x="92" y="168"/>
                    </a:cubicBezTo>
                    <a:cubicBezTo>
                      <a:pt x="97" y="162"/>
                      <a:pt x="95" y="145"/>
                      <a:pt x="101" y="140"/>
                    </a:cubicBezTo>
                    <a:cubicBezTo>
                      <a:pt x="106" y="136"/>
                      <a:pt x="121" y="141"/>
                      <a:pt x="125" y="137"/>
                    </a:cubicBezTo>
                    <a:cubicBezTo>
                      <a:pt x="131" y="132"/>
                      <a:pt x="127" y="113"/>
                      <a:pt x="131" y="107"/>
                    </a:cubicBezTo>
                    <a:cubicBezTo>
                      <a:pt x="135" y="102"/>
                      <a:pt x="147" y="99"/>
                      <a:pt x="150" y="95"/>
                    </a:cubicBezTo>
                    <a:cubicBezTo>
                      <a:pt x="154" y="88"/>
                      <a:pt x="146" y="68"/>
                      <a:pt x="153" y="64"/>
                    </a:cubicBezTo>
                    <a:cubicBezTo>
                      <a:pt x="157" y="61"/>
                      <a:pt x="169" y="71"/>
                      <a:pt x="174" y="70"/>
                    </a:cubicBezTo>
                    <a:cubicBezTo>
                      <a:pt x="179" y="70"/>
                      <a:pt x="188" y="64"/>
                      <a:pt x="192" y="61"/>
                    </a:cubicBezTo>
                    <a:cubicBezTo>
                      <a:pt x="198" y="57"/>
                      <a:pt x="205" y="46"/>
                      <a:pt x="211" y="43"/>
                    </a:cubicBezTo>
                    <a:cubicBezTo>
                      <a:pt x="216" y="40"/>
                      <a:pt x="229" y="40"/>
                      <a:pt x="235" y="40"/>
                    </a:cubicBezTo>
                    <a:cubicBezTo>
                      <a:pt x="244" y="39"/>
                      <a:pt x="261" y="43"/>
                      <a:pt x="269" y="40"/>
                    </a:cubicBezTo>
                    <a:cubicBezTo>
                      <a:pt x="275" y="37"/>
                      <a:pt x="282" y="23"/>
                      <a:pt x="287" y="19"/>
                    </a:cubicBezTo>
                    <a:cubicBezTo>
                      <a:pt x="292" y="14"/>
                      <a:pt x="308" y="0"/>
                      <a:pt x="308" y="0"/>
                    </a:cubicBezTo>
                    <a:cubicBezTo>
                      <a:pt x="308" y="0"/>
                      <a:pt x="329" y="23"/>
                      <a:pt x="336" y="31"/>
                    </a:cubicBezTo>
                    <a:cubicBezTo>
                      <a:pt x="342" y="37"/>
                      <a:pt x="359" y="47"/>
                      <a:pt x="363" y="55"/>
                    </a:cubicBezTo>
                    <a:cubicBezTo>
                      <a:pt x="366" y="61"/>
                      <a:pt x="366" y="73"/>
                      <a:pt x="366" y="79"/>
                    </a:cubicBezTo>
                    <a:cubicBezTo>
                      <a:pt x="368" y="98"/>
                      <a:pt x="378" y="139"/>
                      <a:pt x="369" y="156"/>
                    </a:cubicBezTo>
                    <a:cubicBezTo>
                      <a:pt x="366" y="162"/>
                      <a:pt x="345" y="171"/>
                      <a:pt x="345" y="171"/>
                    </a:cubicBezTo>
                    <a:cubicBezTo>
                      <a:pt x="345" y="171"/>
                      <a:pt x="322" y="185"/>
                      <a:pt x="318" y="192"/>
                    </a:cubicBezTo>
                    <a:cubicBezTo>
                      <a:pt x="312" y="201"/>
                      <a:pt x="309" y="224"/>
                      <a:pt x="308" y="235"/>
                    </a:cubicBezTo>
                    <a:cubicBezTo>
                      <a:pt x="308" y="242"/>
                      <a:pt x="314" y="256"/>
                      <a:pt x="311" y="262"/>
                    </a:cubicBezTo>
                    <a:cubicBezTo>
                      <a:pt x="307" y="272"/>
                      <a:pt x="283" y="279"/>
                      <a:pt x="275" y="286"/>
                    </a:cubicBezTo>
                    <a:cubicBezTo>
                      <a:pt x="268" y="292"/>
                      <a:pt x="261" y="309"/>
                      <a:pt x="254" y="314"/>
                    </a:cubicBezTo>
                    <a:cubicBezTo>
                      <a:pt x="243" y="320"/>
                      <a:pt x="214" y="315"/>
                      <a:pt x="205" y="323"/>
                    </a:cubicBezTo>
                    <a:cubicBezTo>
                      <a:pt x="196" y="330"/>
                      <a:pt x="189" y="352"/>
                      <a:pt x="186" y="362"/>
                    </a:cubicBezTo>
                    <a:cubicBezTo>
                      <a:pt x="183" y="379"/>
                      <a:pt x="181" y="414"/>
                      <a:pt x="186" y="429"/>
                    </a:cubicBezTo>
                    <a:cubicBezTo>
                      <a:pt x="190" y="440"/>
                      <a:pt x="208" y="454"/>
                      <a:pt x="214" y="463"/>
                    </a:cubicBezTo>
                    <a:cubicBezTo>
                      <a:pt x="218" y="469"/>
                      <a:pt x="229" y="483"/>
                      <a:pt x="226" y="490"/>
                    </a:cubicBezTo>
                    <a:cubicBezTo>
                      <a:pt x="220" y="505"/>
                      <a:pt x="165" y="502"/>
                      <a:pt x="168" y="518"/>
                    </a:cubicBezTo>
                    <a:cubicBezTo>
                      <a:pt x="170" y="524"/>
                      <a:pt x="189" y="515"/>
                      <a:pt x="196" y="518"/>
                    </a:cubicBezTo>
                    <a:cubicBezTo>
                      <a:pt x="201" y="520"/>
                      <a:pt x="208" y="528"/>
                      <a:pt x="211" y="533"/>
                    </a:cubicBezTo>
                    <a:cubicBezTo>
                      <a:pt x="214" y="538"/>
                      <a:pt x="222" y="551"/>
                      <a:pt x="220" y="557"/>
                    </a:cubicBezTo>
                    <a:cubicBezTo>
                      <a:pt x="218" y="564"/>
                      <a:pt x="203" y="568"/>
                      <a:pt x="199" y="573"/>
                    </a:cubicBezTo>
                    <a:cubicBezTo>
                      <a:pt x="192" y="579"/>
                      <a:pt x="177" y="591"/>
                      <a:pt x="174" y="600"/>
                    </a:cubicBezTo>
                    <a:cubicBezTo>
                      <a:pt x="170" y="611"/>
                      <a:pt x="179" y="635"/>
                      <a:pt x="174" y="646"/>
                    </a:cubicBezTo>
                    <a:cubicBezTo>
                      <a:pt x="170" y="653"/>
                      <a:pt x="152" y="660"/>
                      <a:pt x="147" y="667"/>
                    </a:cubicBezTo>
                    <a:cubicBezTo>
                      <a:pt x="143" y="672"/>
                      <a:pt x="142" y="686"/>
                      <a:pt x="138" y="691"/>
                    </a:cubicBezTo>
                    <a:cubicBezTo>
                      <a:pt x="132" y="698"/>
                      <a:pt x="116" y="704"/>
                      <a:pt x="110" y="710"/>
                    </a:cubicBezTo>
                    <a:cubicBezTo>
                      <a:pt x="105" y="715"/>
                      <a:pt x="102" y="732"/>
                      <a:pt x="95" y="734"/>
                    </a:cubicBezTo>
                    <a:cubicBezTo>
                      <a:pt x="85" y="737"/>
                      <a:pt x="61" y="728"/>
                      <a:pt x="55" y="719"/>
                    </a:cubicBezTo>
                    <a:cubicBezTo>
                      <a:pt x="49" y="709"/>
                      <a:pt x="65" y="682"/>
                      <a:pt x="58" y="673"/>
                    </a:cubicBezTo>
                    <a:cubicBezTo>
                      <a:pt x="55" y="668"/>
                      <a:pt x="41" y="671"/>
                      <a:pt x="37" y="667"/>
                    </a:cubicBezTo>
                    <a:cubicBezTo>
                      <a:pt x="32" y="662"/>
                      <a:pt x="33" y="646"/>
                      <a:pt x="31" y="639"/>
                    </a:cubicBezTo>
                    <a:cubicBezTo>
                      <a:pt x="28" y="630"/>
                      <a:pt x="20" y="612"/>
                      <a:pt x="16" y="603"/>
                    </a:cubicBezTo>
                    <a:cubicBezTo>
                      <a:pt x="12" y="595"/>
                      <a:pt x="0" y="573"/>
                      <a:pt x="0" y="573"/>
                    </a:cubicBezTo>
                    <a:cubicBezTo>
                      <a:pt x="0" y="573"/>
                      <a:pt x="10" y="555"/>
                      <a:pt x="12" y="548"/>
                    </a:cubicBezTo>
                    <a:cubicBezTo>
                      <a:pt x="17" y="538"/>
                      <a:pt x="18" y="514"/>
                      <a:pt x="25" y="506"/>
                    </a:cubicBezTo>
                    <a:cubicBezTo>
                      <a:pt x="31" y="498"/>
                      <a:pt x="54" y="496"/>
                      <a:pt x="58" y="487"/>
                    </a:cubicBezTo>
                    <a:cubicBezTo>
                      <a:pt x="63" y="477"/>
                      <a:pt x="53" y="455"/>
                      <a:pt x="49" y="445"/>
                    </a:cubicBezTo>
                    <a:cubicBezTo>
                      <a:pt x="46" y="434"/>
                      <a:pt x="34" y="416"/>
                      <a:pt x="31" y="405"/>
                    </a:cubicBezTo>
                    <a:cubicBezTo>
                      <a:pt x="28" y="396"/>
                      <a:pt x="26" y="375"/>
                      <a:pt x="25" y="366"/>
                    </a:cubicBezTo>
                    <a:cubicBezTo>
                      <a:pt x="22" y="350"/>
                      <a:pt x="14" y="318"/>
                      <a:pt x="16" y="302"/>
                    </a:cubicBezTo>
                    <a:cubicBezTo>
                      <a:pt x="16" y="295"/>
                      <a:pt x="19" y="280"/>
                      <a:pt x="25" y="27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3" name="Freeform 185">
                <a:extLst>
                  <a:ext uri="{FF2B5EF4-FFF2-40B4-BE49-F238E27FC236}">
                    <a16:creationId xmlns:a16="http://schemas.microsoft.com/office/drawing/2014/main" id="{04F04251-F53B-B95D-CA07-0EA3421F611E}"/>
                  </a:ext>
                </a:extLst>
              </p:cNvPr>
              <p:cNvSpPr>
                <a:spLocks/>
              </p:cNvSpPr>
              <p:nvPr/>
            </p:nvSpPr>
            <p:spPr bwMode="auto">
              <a:xfrm>
                <a:off x="4400550" y="2498726"/>
                <a:ext cx="201613" cy="252413"/>
              </a:xfrm>
              <a:custGeom>
                <a:avLst/>
                <a:gdLst>
                  <a:gd name="T0" fmla="*/ 161 w 292"/>
                  <a:gd name="T1" fmla="*/ 365 h 366"/>
                  <a:gd name="T2" fmla="*/ 148 w 292"/>
                  <a:gd name="T3" fmla="*/ 364 h 366"/>
                  <a:gd name="T4" fmla="*/ 134 w 292"/>
                  <a:gd name="T5" fmla="*/ 360 h 366"/>
                  <a:gd name="T6" fmla="*/ 114 w 292"/>
                  <a:gd name="T7" fmla="*/ 348 h 366"/>
                  <a:gd name="T8" fmla="*/ 90 w 292"/>
                  <a:gd name="T9" fmla="*/ 354 h 366"/>
                  <a:gd name="T10" fmla="*/ 68 w 292"/>
                  <a:gd name="T11" fmla="*/ 351 h 366"/>
                  <a:gd name="T12" fmla="*/ 62 w 292"/>
                  <a:gd name="T13" fmla="*/ 298 h 366"/>
                  <a:gd name="T14" fmla="*/ 77 w 292"/>
                  <a:gd name="T15" fmla="*/ 280 h 366"/>
                  <a:gd name="T16" fmla="*/ 44 w 292"/>
                  <a:gd name="T17" fmla="*/ 253 h 366"/>
                  <a:gd name="T18" fmla="*/ 19 w 292"/>
                  <a:gd name="T19" fmla="*/ 237 h 366"/>
                  <a:gd name="T20" fmla="*/ 24 w 292"/>
                  <a:gd name="T21" fmla="*/ 213 h 366"/>
                  <a:gd name="T22" fmla="*/ 1 w 292"/>
                  <a:gd name="T23" fmla="*/ 201 h 366"/>
                  <a:gd name="T24" fmla="*/ 5 w 292"/>
                  <a:gd name="T25" fmla="*/ 160 h 366"/>
                  <a:gd name="T26" fmla="*/ 6 w 292"/>
                  <a:gd name="T27" fmla="*/ 158 h 366"/>
                  <a:gd name="T28" fmla="*/ 7 w 292"/>
                  <a:gd name="T29" fmla="*/ 157 h 366"/>
                  <a:gd name="T30" fmla="*/ 9 w 292"/>
                  <a:gd name="T31" fmla="*/ 156 h 366"/>
                  <a:gd name="T32" fmla="*/ 18 w 292"/>
                  <a:gd name="T33" fmla="*/ 151 h 366"/>
                  <a:gd name="T34" fmla="*/ 31 w 292"/>
                  <a:gd name="T35" fmla="*/ 143 h 366"/>
                  <a:gd name="T36" fmla="*/ 53 w 292"/>
                  <a:gd name="T37" fmla="*/ 109 h 366"/>
                  <a:gd name="T38" fmla="*/ 53 w 292"/>
                  <a:gd name="T39" fmla="*/ 73 h 366"/>
                  <a:gd name="T40" fmla="*/ 95 w 292"/>
                  <a:gd name="T41" fmla="*/ 58 h 366"/>
                  <a:gd name="T42" fmla="*/ 109 w 292"/>
                  <a:gd name="T43" fmla="*/ 58 h 366"/>
                  <a:gd name="T44" fmla="*/ 106 w 292"/>
                  <a:gd name="T45" fmla="*/ 44 h 366"/>
                  <a:gd name="T46" fmla="*/ 109 w 292"/>
                  <a:gd name="T47" fmla="*/ 9 h 366"/>
                  <a:gd name="T48" fmla="*/ 147 w 292"/>
                  <a:gd name="T49" fmla="*/ 0 h 366"/>
                  <a:gd name="T50" fmla="*/ 164 w 292"/>
                  <a:gd name="T51" fmla="*/ 27 h 366"/>
                  <a:gd name="T52" fmla="*/ 181 w 292"/>
                  <a:gd name="T53" fmla="*/ 49 h 366"/>
                  <a:gd name="T54" fmla="*/ 265 w 292"/>
                  <a:gd name="T55" fmla="*/ 32 h 366"/>
                  <a:gd name="T56" fmla="*/ 276 w 292"/>
                  <a:gd name="T57" fmla="*/ 44 h 366"/>
                  <a:gd name="T58" fmla="*/ 270 w 292"/>
                  <a:gd name="T59" fmla="*/ 113 h 366"/>
                  <a:gd name="T60" fmla="*/ 292 w 292"/>
                  <a:gd name="T61" fmla="*/ 178 h 366"/>
                  <a:gd name="T62" fmla="*/ 194 w 292"/>
                  <a:gd name="T63" fmla="*/ 216 h 366"/>
                  <a:gd name="T64" fmla="*/ 249 w 292"/>
                  <a:gd name="T65" fmla="*/ 278 h 366"/>
                  <a:gd name="T66" fmla="*/ 248 w 292"/>
                  <a:gd name="T67" fmla="*/ 315 h 366"/>
                  <a:gd name="T68" fmla="*/ 237 w 292"/>
                  <a:gd name="T69" fmla="*/ 326 h 366"/>
                  <a:gd name="T70" fmla="*/ 204 w 292"/>
                  <a:gd name="T71" fmla="*/ 347 h 366"/>
                  <a:gd name="T72" fmla="*/ 161 w 292"/>
                  <a:gd name="T73" fmla="*/ 36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2" h="366">
                    <a:moveTo>
                      <a:pt x="161" y="365"/>
                    </a:moveTo>
                    <a:cubicBezTo>
                      <a:pt x="158" y="366"/>
                      <a:pt x="151" y="364"/>
                      <a:pt x="148" y="364"/>
                    </a:cubicBezTo>
                    <a:cubicBezTo>
                      <a:pt x="144" y="363"/>
                      <a:pt x="134" y="360"/>
                      <a:pt x="134" y="360"/>
                    </a:cubicBezTo>
                    <a:cubicBezTo>
                      <a:pt x="134" y="360"/>
                      <a:pt x="120" y="349"/>
                      <a:pt x="114" y="348"/>
                    </a:cubicBezTo>
                    <a:cubicBezTo>
                      <a:pt x="108" y="347"/>
                      <a:pt x="96" y="353"/>
                      <a:pt x="90" y="354"/>
                    </a:cubicBezTo>
                    <a:cubicBezTo>
                      <a:pt x="84" y="354"/>
                      <a:pt x="68" y="351"/>
                      <a:pt x="68" y="351"/>
                    </a:cubicBezTo>
                    <a:cubicBezTo>
                      <a:pt x="68" y="351"/>
                      <a:pt x="58" y="311"/>
                      <a:pt x="62" y="298"/>
                    </a:cubicBezTo>
                    <a:cubicBezTo>
                      <a:pt x="63" y="292"/>
                      <a:pt x="78" y="286"/>
                      <a:pt x="77" y="280"/>
                    </a:cubicBezTo>
                    <a:cubicBezTo>
                      <a:pt x="76" y="269"/>
                      <a:pt x="44" y="253"/>
                      <a:pt x="44" y="253"/>
                    </a:cubicBezTo>
                    <a:cubicBezTo>
                      <a:pt x="44" y="253"/>
                      <a:pt x="22" y="244"/>
                      <a:pt x="19" y="237"/>
                    </a:cubicBezTo>
                    <a:cubicBezTo>
                      <a:pt x="17" y="232"/>
                      <a:pt x="24" y="213"/>
                      <a:pt x="24" y="213"/>
                    </a:cubicBezTo>
                    <a:cubicBezTo>
                      <a:pt x="1" y="201"/>
                      <a:pt x="1" y="201"/>
                      <a:pt x="1" y="201"/>
                    </a:cubicBezTo>
                    <a:cubicBezTo>
                      <a:pt x="1" y="201"/>
                      <a:pt x="0" y="168"/>
                      <a:pt x="5" y="160"/>
                    </a:cubicBezTo>
                    <a:cubicBezTo>
                      <a:pt x="6" y="159"/>
                      <a:pt x="6" y="159"/>
                      <a:pt x="6" y="158"/>
                    </a:cubicBezTo>
                    <a:cubicBezTo>
                      <a:pt x="7" y="158"/>
                      <a:pt x="7" y="158"/>
                      <a:pt x="7" y="157"/>
                    </a:cubicBezTo>
                    <a:cubicBezTo>
                      <a:pt x="8" y="157"/>
                      <a:pt x="8" y="157"/>
                      <a:pt x="9" y="156"/>
                    </a:cubicBezTo>
                    <a:cubicBezTo>
                      <a:pt x="11" y="154"/>
                      <a:pt x="14" y="153"/>
                      <a:pt x="18" y="151"/>
                    </a:cubicBezTo>
                    <a:cubicBezTo>
                      <a:pt x="23" y="148"/>
                      <a:pt x="29" y="146"/>
                      <a:pt x="31" y="143"/>
                    </a:cubicBezTo>
                    <a:cubicBezTo>
                      <a:pt x="38" y="136"/>
                      <a:pt x="50" y="119"/>
                      <a:pt x="53" y="109"/>
                    </a:cubicBezTo>
                    <a:cubicBezTo>
                      <a:pt x="55" y="101"/>
                      <a:pt x="53" y="73"/>
                      <a:pt x="53" y="73"/>
                    </a:cubicBezTo>
                    <a:cubicBezTo>
                      <a:pt x="53" y="73"/>
                      <a:pt x="84" y="60"/>
                      <a:pt x="95" y="58"/>
                    </a:cubicBezTo>
                    <a:cubicBezTo>
                      <a:pt x="99" y="57"/>
                      <a:pt x="107" y="60"/>
                      <a:pt x="109" y="58"/>
                    </a:cubicBezTo>
                    <a:cubicBezTo>
                      <a:pt x="111" y="55"/>
                      <a:pt x="106" y="47"/>
                      <a:pt x="106" y="44"/>
                    </a:cubicBezTo>
                    <a:cubicBezTo>
                      <a:pt x="105" y="35"/>
                      <a:pt x="109" y="9"/>
                      <a:pt x="109" y="9"/>
                    </a:cubicBezTo>
                    <a:cubicBezTo>
                      <a:pt x="147" y="0"/>
                      <a:pt x="147" y="0"/>
                      <a:pt x="147" y="0"/>
                    </a:cubicBezTo>
                    <a:cubicBezTo>
                      <a:pt x="147" y="0"/>
                      <a:pt x="159" y="21"/>
                      <a:pt x="164" y="27"/>
                    </a:cubicBezTo>
                    <a:cubicBezTo>
                      <a:pt x="168" y="33"/>
                      <a:pt x="174" y="46"/>
                      <a:pt x="181" y="49"/>
                    </a:cubicBezTo>
                    <a:cubicBezTo>
                      <a:pt x="201" y="56"/>
                      <a:pt x="244" y="25"/>
                      <a:pt x="265" y="32"/>
                    </a:cubicBezTo>
                    <a:cubicBezTo>
                      <a:pt x="269" y="33"/>
                      <a:pt x="276" y="44"/>
                      <a:pt x="276" y="44"/>
                    </a:cubicBezTo>
                    <a:cubicBezTo>
                      <a:pt x="276" y="44"/>
                      <a:pt x="268" y="96"/>
                      <a:pt x="270" y="113"/>
                    </a:cubicBezTo>
                    <a:cubicBezTo>
                      <a:pt x="272" y="130"/>
                      <a:pt x="292" y="178"/>
                      <a:pt x="292" y="178"/>
                    </a:cubicBezTo>
                    <a:cubicBezTo>
                      <a:pt x="292" y="178"/>
                      <a:pt x="201" y="191"/>
                      <a:pt x="194" y="216"/>
                    </a:cubicBezTo>
                    <a:cubicBezTo>
                      <a:pt x="190" y="236"/>
                      <a:pt x="249" y="278"/>
                      <a:pt x="249" y="278"/>
                    </a:cubicBezTo>
                    <a:cubicBezTo>
                      <a:pt x="249" y="278"/>
                      <a:pt x="251" y="306"/>
                      <a:pt x="248" y="315"/>
                    </a:cubicBezTo>
                    <a:cubicBezTo>
                      <a:pt x="246" y="318"/>
                      <a:pt x="240" y="324"/>
                      <a:pt x="237" y="326"/>
                    </a:cubicBezTo>
                    <a:cubicBezTo>
                      <a:pt x="230" y="333"/>
                      <a:pt x="212" y="343"/>
                      <a:pt x="204" y="347"/>
                    </a:cubicBezTo>
                    <a:cubicBezTo>
                      <a:pt x="193" y="353"/>
                      <a:pt x="172" y="364"/>
                      <a:pt x="161" y="36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4" name="Freeform 186">
                <a:extLst>
                  <a:ext uri="{FF2B5EF4-FFF2-40B4-BE49-F238E27FC236}">
                    <a16:creationId xmlns:a16="http://schemas.microsoft.com/office/drawing/2014/main" id="{E5B0ABAA-6CD2-A07F-8DB0-8BCE7FE96634}"/>
                  </a:ext>
                </a:extLst>
              </p:cNvPr>
              <p:cNvSpPr>
                <a:spLocks/>
              </p:cNvSpPr>
              <p:nvPr/>
            </p:nvSpPr>
            <p:spPr bwMode="auto">
              <a:xfrm>
                <a:off x="4473575" y="2381251"/>
                <a:ext cx="33338" cy="20638"/>
              </a:xfrm>
              <a:custGeom>
                <a:avLst/>
                <a:gdLst>
                  <a:gd name="T0" fmla="*/ 46 w 48"/>
                  <a:gd name="T1" fmla="*/ 4 h 30"/>
                  <a:gd name="T2" fmla="*/ 3 w 48"/>
                  <a:gd name="T3" fmla="*/ 22 h 30"/>
                  <a:gd name="T4" fmla="*/ 9 w 48"/>
                  <a:gd name="T5" fmla="*/ 4 h 30"/>
                  <a:gd name="T6" fmla="*/ 31 w 48"/>
                  <a:gd name="T7" fmla="*/ 4 h 30"/>
                  <a:gd name="T8" fmla="*/ 46 w 48"/>
                  <a:gd name="T9" fmla="*/ 4 h 30"/>
                </a:gdLst>
                <a:ahLst/>
                <a:cxnLst>
                  <a:cxn ang="0">
                    <a:pos x="T0" y="T1"/>
                  </a:cxn>
                  <a:cxn ang="0">
                    <a:pos x="T2" y="T3"/>
                  </a:cxn>
                  <a:cxn ang="0">
                    <a:pos x="T4" y="T5"/>
                  </a:cxn>
                  <a:cxn ang="0">
                    <a:pos x="T6" y="T7"/>
                  </a:cxn>
                  <a:cxn ang="0">
                    <a:pos x="T8" y="T9"/>
                  </a:cxn>
                </a:cxnLst>
                <a:rect l="0" t="0" r="r" b="b"/>
                <a:pathLst>
                  <a:path w="48" h="30">
                    <a:moveTo>
                      <a:pt x="46" y="4"/>
                    </a:moveTo>
                    <a:cubicBezTo>
                      <a:pt x="48" y="15"/>
                      <a:pt x="12" y="30"/>
                      <a:pt x="3" y="22"/>
                    </a:cubicBezTo>
                    <a:cubicBezTo>
                      <a:pt x="0" y="19"/>
                      <a:pt x="5" y="7"/>
                      <a:pt x="9" y="4"/>
                    </a:cubicBezTo>
                    <a:cubicBezTo>
                      <a:pt x="13" y="1"/>
                      <a:pt x="25" y="4"/>
                      <a:pt x="31" y="4"/>
                    </a:cubicBezTo>
                    <a:cubicBezTo>
                      <a:pt x="34" y="4"/>
                      <a:pt x="45" y="0"/>
                      <a:pt x="46" y="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5" name="Freeform 187">
                <a:extLst>
                  <a:ext uri="{FF2B5EF4-FFF2-40B4-BE49-F238E27FC236}">
                    <a16:creationId xmlns:a16="http://schemas.microsoft.com/office/drawing/2014/main" id="{BF662364-C1D0-1D5C-3798-3A7646AD434D}"/>
                  </a:ext>
                </a:extLst>
              </p:cNvPr>
              <p:cNvSpPr>
                <a:spLocks/>
              </p:cNvSpPr>
              <p:nvPr/>
            </p:nvSpPr>
            <p:spPr bwMode="auto">
              <a:xfrm>
                <a:off x="4443413" y="2400301"/>
                <a:ext cx="74613" cy="104775"/>
              </a:xfrm>
              <a:custGeom>
                <a:avLst/>
                <a:gdLst>
                  <a:gd name="T0" fmla="*/ 81 w 107"/>
                  <a:gd name="T1" fmla="*/ 104 h 151"/>
                  <a:gd name="T2" fmla="*/ 85 w 107"/>
                  <a:gd name="T3" fmla="*/ 142 h 151"/>
                  <a:gd name="T4" fmla="*/ 47 w 107"/>
                  <a:gd name="T5" fmla="*/ 151 h 151"/>
                  <a:gd name="T6" fmla="*/ 32 w 107"/>
                  <a:gd name="T7" fmla="*/ 116 h 151"/>
                  <a:gd name="T8" fmla="*/ 10 w 107"/>
                  <a:gd name="T9" fmla="*/ 107 h 151"/>
                  <a:gd name="T10" fmla="*/ 10 w 107"/>
                  <a:gd name="T11" fmla="*/ 46 h 151"/>
                  <a:gd name="T12" fmla="*/ 56 w 107"/>
                  <a:gd name="T13" fmla="*/ 43 h 151"/>
                  <a:gd name="T14" fmla="*/ 78 w 107"/>
                  <a:gd name="T15" fmla="*/ 0 h 151"/>
                  <a:gd name="T16" fmla="*/ 105 w 107"/>
                  <a:gd name="T17" fmla="*/ 43 h 151"/>
                  <a:gd name="T18" fmla="*/ 81 w 107"/>
                  <a:gd name="T19" fmla="*/ 10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51">
                    <a:moveTo>
                      <a:pt x="81" y="104"/>
                    </a:moveTo>
                    <a:cubicBezTo>
                      <a:pt x="79" y="113"/>
                      <a:pt x="85" y="142"/>
                      <a:pt x="85" y="142"/>
                    </a:cubicBezTo>
                    <a:cubicBezTo>
                      <a:pt x="47" y="151"/>
                      <a:pt x="47" y="151"/>
                      <a:pt x="47" y="151"/>
                    </a:cubicBezTo>
                    <a:cubicBezTo>
                      <a:pt x="47" y="151"/>
                      <a:pt x="39" y="123"/>
                      <a:pt x="32" y="116"/>
                    </a:cubicBezTo>
                    <a:cubicBezTo>
                      <a:pt x="28" y="112"/>
                      <a:pt x="14" y="112"/>
                      <a:pt x="10" y="107"/>
                    </a:cubicBezTo>
                    <a:cubicBezTo>
                      <a:pt x="2" y="94"/>
                      <a:pt x="0" y="57"/>
                      <a:pt x="10" y="46"/>
                    </a:cubicBezTo>
                    <a:cubicBezTo>
                      <a:pt x="18" y="38"/>
                      <a:pt x="47" y="49"/>
                      <a:pt x="56" y="43"/>
                    </a:cubicBezTo>
                    <a:cubicBezTo>
                      <a:pt x="66" y="36"/>
                      <a:pt x="66" y="1"/>
                      <a:pt x="78" y="0"/>
                    </a:cubicBezTo>
                    <a:cubicBezTo>
                      <a:pt x="90" y="0"/>
                      <a:pt x="104" y="30"/>
                      <a:pt x="105" y="43"/>
                    </a:cubicBezTo>
                    <a:cubicBezTo>
                      <a:pt x="107" y="59"/>
                      <a:pt x="83" y="88"/>
                      <a:pt x="81" y="10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6" name="Freeform 188">
                <a:extLst>
                  <a:ext uri="{FF2B5EF4-FFF2-40B4-BE49-F238E27FC236}">
                    <a16:creationId xmlns:a16="http://schemas.microsoft.com/office/drawing/2014/main" id="{77309A0A-021C-38CC-2FDB-BB08E56BA3A8}"/>
                  </a:ext>
                </a:extLst>
              </p:cNvPr>
              <p:cNvSpPr>
                <a:spLocks/>
              </p:cNvSpPr>
              <p:nvPr/>
            </p:nvSpPr>
            <p:spPr bwMode="auto">
              <a:xfrm>
                <a:off x="4419600" y="2757488"/>
                <a:ext cx="290513" cy="287338"/>
              </a:xfrm>
              <a:custGeom>
                <a:avLst/>
                <a:gdLst>
                  <a:gd name="T0" fmla="*/ 218 w 423"/>
                  <a:gd name="T1" fmla="*/ 25 h 418"/>
                  <a:gd name="T2" fmla="*/ 208 w 423"/>
                  <a:gd name="T3" fmla="*/ 68 h 418"/>
                  <a:gd name="T4" fmla="*/ 201 w 423"/>
                  <a:gd name="T5" fmla="*/ 125 h 418"/>
                  <a:gd name="T6" fmla="*/ 236 w 423"/>
                  <a:gd name="T7" fmla="*/ 170 h 418"/>
                  <a:gd name="T8" fmla="*/ 304 w 423"/>
                  <a:gd name="T9" fmla="*/ 248 h 418"/>
                  <a:gd name="T10" fmla="*/ 344 w 423"/>
                  <a:gd name="T11" fmla="*/ 243 h 418"/>
                  <a:gd name="T12" fmla="*/ 359 w 423"/>
                  <a:gd name="T13" fmla="*/ 272 h 418"/>
                  <a:gd name="T14" fmla="*/ 386 w 423"/>
                  <a:gd name="T15" fmla="*/ 302 h 418"/>
                  <a:gd name="T16" fmla="*/ 422 w 423"/>
                  <a:gd name="T17" fmla="*/ 341 h 418"/>
                  <a:gd name="T18" fmla="*/ 379 w 423"/>
                  <a:gd name="T19" fmla="*/ 329 h 418"/>
                  <a:gd name="T20" fmla="*/ 352 w 423"/>
                  <a:gd name="T21" fmla="*/ 355 h 418"/>
                  <a:gd name="T22" fmla="*/ 352 w 423"/>
                  <a:gd name="T23" fmla="*/ 396 h 418"/>
                  <a:gd name="T24" fmla="*/ 321 w 423"/>
                  <a:gd name="T25" fmla="*/ 414 h 418"/>
                  <a:gd name="T26" fmla="*/ 324 w 423"/>
                  <a:gd name="T27" fmla="*/ 351 h 418"/>
                  <a:gd name="T28" fmla="*/ 287 w 423"/>
                  <a:gd name="T29" fmla="*/ 313 h 418"/>
                  <a:gd name="T30" fmla="*/ 268 w 423"/>
                  <a:gd name="T31" fmla="*/ 289 h 418"/>
                  <a:gd name="T32" fmla="*/ 184 w 423"/>
                  <a:gd name="T33" fmla="*/ 243 h 418"/>
                  <a:gd name="T34" fmla="*/ 144 w 423"/>
                  <a:gd name="T35" fmla="*/ 213 h 418"/>
                  <a:gd name="T36" fmla="*/ 123 w 423"/>
                  <a:gd name="T37" fmla="*/ 146 h 418"/>
                  <a:gd name="T38" fmla="*/ 74 w 423"/>
                  <a:gd name="T39" fmla="*/ 158 h 418"/>
                  <a:gd name="T40" fmla="*/ 33 w 423"/>
                  <a:gd name="T41" fmla="*/ 135 h 418"/>
                  <a:gd name="T42" fmla="*/ 2 w 423"/>
                  <a:gd name="T43" fmla="*/ 90 h 418"/>
                  <a:gd name="T44" fmla="*/ 17 w 423"/>
                  <a:gd name="T45" fmla="*/ 42 h 418"/>
                  <a:gd name="T46" fmla="*/ 42 w 423"/>
                  <a:gd name="T47" fmla="*/ 42 h 418"/>
                  <a:gd name="T48" fmla="*/ 44 w 423"/>
                  <a:gd name="T49" fmla="*/ 42 h 418"/>
                  <a:gd name="T50" fmla="*/ 47 w 423"/>
                  <a:gd name="T51" fmla="*/ 42 h 418"/>
                  <a:gd name="T52" fmla="*/ 52 w 423"/>
                  <a:gd name="T53" fmla="*/ 40 h 418"/>
                  <a:gd name="T54" fmla="*/ 65 w 423"/>
                  <a:gd name="T55" fmla="*/ 27 h 418"/>
                  <a:gd name="T56" fmla="*/ 69 w 423"/>
                  <a:gd name="T57" fmla="*/ 29 h 418"/>
                  <a:gd name="T58" fmla="*/ 75 w 423"/>
                  <a:gd name="T59" fmla="*/ 42 h 418"/>
                  <a:gd name="T60" fmla="*/ 80 w 423"/>
                  <a:gd name="T61" fmla="*/ 42 h 418"/>
                  <a:gd name="T62" fmla="*/ 88 w 423"/>
                  <a:gd name="T63" fmla="*/ 30 h 418"/>
                  <a:gd name="T64" fmla="*/ 104 w 423"/>
                  <a:gd name="T65" fmla="*/ 34 h 418"/>
                  <a:gd name="T66" fmla="*/ 113 w 423"/>
                  <a:gd name="T67" fmla="*/ 14 h 418"/>
                  <a:gd name="T68" fmla="*/ 115 w 423"/>
                  <a:gd name="T69" fmla="*/ 8 h 418"/>
                  <a:gd name="T70" fmla="*/ 167 w 423"/>
                  <a:gd name="T71" fmla="*/ 1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3" h="418">
                    <a:moveTo>
                      <a:pt x="197" y="1"/>
                    </a:moveTo>
                    <a:cubicBezTo>
                      <a:pt x="205" y="3"/>
                      <a:pt x="218" y="25"/>
                      <a:pt x="218" y="25"/>
                    </a:cubicBezTo>
                    <a:cubicBezTo>
                      <a:pt x="227" y="52"/>
                      <a:pt x="227" y="52"/>
                      <a:pt x="227" y="52"/>
                    </a:cubicBezTo>
                    <a:cubicBezTo>
                      <a:pt x="227" y="52"/>
                      <a:pt x="212" y="63"/>
                      <a:pt x="208" y="68"/>
                    </a:cubicBezTo>
                    <a:cubicBezTo>
                      <a:pt x="203" y="75"/>
                      <a:pt x="198" y="92"/>
                      <a:pt x="197" y="100"/>
                    </a:cubicBezTo>
                    <a:cubicBezTo>
                      <a:pt x="197" y="106"/>
                      <a:pt x="197" y="119"/>
                      <a:pt x="201" y="125"/>
                    </a:cubicBezTo>
                    <a:cubicBezTo>
                      <a:pt x="203" y="128"/>
                      <a:pt x="213" y="130"/>
                      <a:pt x="216" y="134"/>
                    </a:cubicBezTo>
                    <a:cubicBezTo>
                      <a:pt x="223" y="141"/>
                      <a:pt x="230" y="161"/>
                      <a:pt x="236" y="170"/>
                    </a:cubicBezTo>
                    <a:cubicBezTo>
                      <a:pt x="242" y="180"/>
                      <a:pt x="254" y="198"/>
                      <a:pt x="262" y="207"/>
                    </a:cubicBezTo>
                    <a:cubicBezTo>
                      <a:pt x="271" y="218"/>
                      <a:pt x="291" y="242"/>
                      <a:pt x="304" y="248"/>
                    </a:cubicBezTo>
                    <a:cubicBezTo>
                      <a:pt x="309" y="250"/>
                      <a:pt x="321" y="250"/>
                      <a:pt x="327" y="249"/>
                    </a:cubicBezTo>
                    <a:cubicBezTo>
                      <a:pt x="332" y="249"/>
                      <a:pt x="340" y="241"/>
                      <a:pt x="344" y="243"/>
                    </a:cubicBezTo>
                    <a:cubicBezTo>
                      <a:pt x="347" y="245"/>
                      <a:pt x="345" y="255"/>
                      <a:pt x="347" y="258"/>
                    </a:cubicBezTo>
                    <a:cubicBezTo>
                      <a:pt x="349" y="263"/>
                      <a:pt x="357" y="268"/>
                      <a:pt x="359" y="272"/>
                    </a:cubicBezTo>
                    <a:cubicBezTo>
                      <a:pt x="362" y="276"/>
                      <a:pt x="366" y="286"/>
                      <a:pt x="369" y="290"/>
                    </a:cubicBezTo>
                    <a:cubicBezTo>
                      <a:pt x="372" y="294"/>
                      <a:pt x="382" y="299"/>
                      <a:pt x="386" y="302"/>
                    </a:cubicBezTo>
                    <a:cubicBezTo>
                      <a:pt x="390" y="306"/>
                      <a:pt x="399" y="314"/>
                      <a:pt x="402" y="318"/>
                    </a:cubicBezTo>
                    <a:cubicBezTo>
                      <a:pt x="408" y="323"/>
                      <a:pt x="423" y="333"/>
                      <a:pt x="422" y="341"/>
                    </a:cubicBezTo>
                    <a:cubicBezTo>
                      <a:pt x="421" y="345"/>
                      <a:pt x="412" y="350"/>
                      <a:pt x="408" y="350"/>
                    </a:cubicBezTo>
                    <a:cubicBezTo>
                      <a:pt x="399" y="350"/>
                      <a:pt x="388" y="330"/>
                      <a:pt x="379" y="329"/>
                    </a:cubicBezTo>
                    <a:cubicBezTo>
                      <a:pt x="373" y="328"/>
                      <a:pt x="361" y="334"/>
                      <a:pt x="357" y="338"/>
                    </a:cubicBezTo>
                    <a:cubicBezTo>
                      <a:pt x="354" y="341"/>
                      <a:pt x="352" y="350"/>
                      <a:pt x="352" y="355"/>
                    </a:cubicBezTo>
                    <a:cubicBezTo>
                      <a:pt x="352" y="362"/>
                      <a:pt x="365" y="374"/>
                      <a:pt x="364" y="382"/>
                    </a:cubicBezTo>
                    <a:cubicBezTo>
                      <a:pt x="364" y="386"/>
                      <a:pt x="355" y="392"/>
                      <a:pt x="352" y="396"/>
                    </a:cubicBezTo>
                    <a:cubicBezTo>
                      <a:pt x="349" y="400"/>
                      <a:pt x="346" y="413"/>
                      <a:pt x="341" y="415"/>
                    </a:cubicBezTo>
                    <a:cubicBezTo>
                      <a:pt x="336" y="418"/>
                      <a:pt x="324" y="417"/>
                      <a:pt x="321" y="414"/>
                    </a:cubicBezTo>
                    <a:cubicBezTo>
                      <a:pt x="315" y="406"/>
                      <a:pt x="324" y="384"/>
                      <a:pt x="324" y="374"/>
                    </a:cubicBezTo>
                    <a:cubicBezTo>
                      <a:pt x="324" y="368"/>
                      <a:pt x="327" y="356"/>
                      <a:pt x="324" y="351"/>
                    </a:cubicBezTo>
                    <a:cubicBezTo>
                      <a:pt x="321" y="345"/>
                      <a:pt x="305" y="341"/>
                      <a:pt x="300" y="336"/>
                    </a:cubicBezTo>
                    <a:cubicBezTo>
                      <a:pt x="295" y="331"/>
                      <a:pt x="293" y="317"/>
                      <a:pt x="287" y="313"/>
                    </a:cubicBezTo>
                    <a:cubicBezTo>
                      <a:pt x="283" y="310"/>
                      <a:pt x="270" y="314"/>
                      <a:pt x="266" y="310"/>
                    </a:cubicBezTo>
                    <a:cubicBezTo>
                      <a:pt x="263" y="306"/>
                      <a:pt x="271" y="293"/>
                      <a:pt x="268" y="289"/>
                    </a:cubicBezTo>
                    <a:cubicBezTo>
                      <a:pt x="260" y="278"/>
                      <a:pt x="229" y="279"/>
                      <a:pt x="217" y="272"/>
                    </a:cubicBezTo>
                    <a:cubicBezTo>
                      <a:pt x="208" y="267"/>
                      <a:pt x="192" y="250"/>
                      <a:pt x="184" y="243"/>
                    </a:cubicBezTo>
                    <a:cubicBezTo>
                      <a:pt x="179" y="240"/>
                      <a:pt x="170" y="233"/>
                      <a:pt x="165" y="230"/>
                    </a:cubicBezTo>
                    <a:cubicBezTo>
                      <a:pt x="160" y="225"/>
                      <a:pt x="148" y="218"/>
                      <a:pt x="144" y="213"/>
                    </a:cubicBezTo>
                    <a:cubicBezTo>
                      <a:pt x="138" y="204"/>
                      <a:pt x="137" y="181"/>
                      <a:pt x="133" y="170"/>
                    </a:cubicBezTo>
                    <a:cubicBezTo>
                      <a:pt x="131" y="164"/>
                      <a:pt x="128" y="150"/>
                      <a:pt x="123" y="146"/>
                    </a:cubicBezTo>
                    <a:cubicBezTo>
                      <a:pt x="115" y="140"/>
                      <a:pt x="92" y="134"/>
                      <a:pt x="83" y="138"/>
                    </a:cubicBezTo>
                    <a:cubicBezTo>
                      <a:pt x="78" y="141"/>
                      <a:pt x="78" y="155"/>
                      <a:pt x="74" y="158"/>
                    </a:cubicBezTo>
                    <a:cubicBezTo>
                      <a:pt x="65" y="164"/>
                      <a:pt x="33" y="160"/>
                      <a:pt x="33" y="160"/>
                    </a:cubicBezTo>
                    <a:cubicBezTo>
                      <a:pt x="33" y="160"/>
                      <a:pt x="36" y="140"/>
                      <a:pt x="33" y="135"/>
                    </a:cubicBezTo>
                    <a:cubicBezTo>
                      <a:pt x="29" y="129"/>
                      <a:pt x="10" y="129"/>
                      <a:pt x="5" y="123"/>
                    </a:cubicBezTo>
                    <a:cubicBezTo>
                      <a:pt x="0" y="116"/>
                      <a:pt x="0" y="98"/>
                      <a:pt x="2" y="90"/>
                    </a:cubicBezTo>
                    <a:cubicBezTo>
                      <a:pt x="4" y="83"/>
                      <a:pt x="15" y="74"/>
                      <a:pt x="17" y="68"/>
                    </a:cubicBezTo>
                    <a:cubicBezTo>
                      <a:pt x="19" y="62"/>
                      <a:pt x="17" y="42"/>
                      <a:pt x="17" y="42"/>
                    </a:cubicBezTo>
                    <a:cubicBezTo>
                      <a:pt x="17" y="42"/>
                      <a:pt x="29" y="43"/>
                      <a:pt x="39" y="42"/>
                    </a:cubicBezTo>
                    <a:cubicBezTo>
                      <a:pt x="40" y="42"/>
                      <a:pt x="41" y="42"/>
                      <a:pt x="42" y="42"/>
                    </a:cubicBezTo>
                    <a:cubicBezTo>
                      <a:pt x="42" y="42"/>
                      <a:pt x="42" y="42"/>
                      <a:pt x="42" y="42"/>
                    </a:cubicBezTo>
                    <a:cubicBezTo>
                      <a:pt x="43" y="42"/>
                      <a:pt x="43" y="42"/>
                      <a:pt x="44" y="42"/>
                    </a:cubicBezTo>
                    <a:cubicBezTo>
                      <a:pt x="44" y="42"/>
                      <a:pt x="44" y="42"/>
                      <a:pt x="44" y="42"/>
                    </a:cubicBezTo>
                    <a:cubicBezTo>
                      <a:pt x="45" y="42"/>
                      <a:pt x="46" y="42"/>
                      <a:pt x="47" y="42"/>
                    </a:cubicBezTo>
                    <a:cubicBezTo>
                      <a:pt x="47" y="41"/>
                      <a:pt x="48" y="41"/>
                      <a:pt x="48" y="41"/>
                    </a:cubicBezTo>
                    <a:cubicBezTo>
                      <a:pt x="49" y="41"/>
                      <a:pt x="51" y="41"/>
                      <a:pt x="52" y="40"/>
                    </a:cubicBezTo>
                    <a:cubicBezTo>
                      <a:pt x="52" y="40"/>
                      <a:pt x="53" y="40"/>
                      <a:pt x="53" y="39"/>
                    </a:cubicBezTo>
                    <a:cubicBezTo>
                      <a:pt x="57" y="35"/>
                      <a:pt x="61" y="26"/>
                      <a:pt x="65" y="27"/>
                    </a:cubicBezTo>
                    <a:cubicBezTo>
                      <a:pt x="66" y="27"/>
                      <a:pt x="67" y="27"/>
                      <a:pt x="68" y="28"/>
                    </a:cubicBezTo>
                    <a:cubicBezTo>
                      <a:pt x="68" y="29"/>
                      <a:pt x="68" y="29"/>
                      <a:pt x="69" y="29"/>
                    </a:cubicBezTo>
                    <a:cubicBezTo>
                      <a:pt x="69" y="30"/>
                      <a:pt x="69" y="30"/>
                      <a:pt x="69" y="30"/>
                    </a:cubicBezTo>
                    <a:cubicBezTo>
                      <a:pt x="71" y="34"/>
                      <a:pt x="73" y="40"/>
                      <a:pt x="75" y="42"/>
                    </a:cubicBezTo>
                    <a:cubicBezTo>
                      <a:pt x="76" y="43"/>
                      <a:pt x="77" y="43"/>
                      <a:pt x="78" y="43"/>
                    </a:cubicBezTo>
                    <a:cubicBezTo>
                      <a:pt x="78" y="43"/>
                      <a:pt x="79" y="43"/>
                      <a:pt x="80" y="42"/>
                    </a:cubicBezTo>
                    <a:cubicBezTo>
                      <a:pt x="80" y="41"/>
                      <a:pt x="81" y="40"/>
                      <a:pt x="82" y="39"/>
                    </a:cubicBezTo>
                    <a:cubicBezTo>
                      <a:pt x="84" y="35"/>
                      <a:pt x="86" y="30"/>
                      <a:pt x="88" y="30"/>
                    </a:cubicBezTo>
                    <a:cubicBezTo>
                      <a:pt x="92" y="29"/>
                      <a:pt x="98" y="37"/>
                      <a:pt x="102" y="36"/>
                    </a:cubicBezTo>
                    <a:cubicBezTo>
                      <a:pt x="103" y="35"/>
                      <a:pt x="103" y="35"/>
                      <a:pt x="104" y="34"/>
                    </a:cubicBezTo>
                    <a:cubicBezTo>
                      <a:pt x="107" y="31"/>
                      <a:pt x="110" y="23"/>
                      <a:pt x="112" y="17"/>
                    </a:cubicBezTo>
                    <a:cubicBezTo>
                      <a:pt x="113" y="16"/>
                      <a:pt x="113" y="15"/>
                      <a:pt x="113" y="14"/>
                    </a:cubicBezTo>
                    <a:cubicBezTo>
                      <a:pt x="113" y="13"/>
                      <a:pt x="114" y="12"/>
                      <a:pt x="114" y="12"/>
                    </a:cubicBezTo>
                    <a:cubicBezTo>
                      <a:pt x="114" y="9"/>
                      <a:pt x="115" y="8"/>
                      <a:pt x="115" y="8"/>
                    </a:cubicBezTo>
                    <a:cubicBezTo>
                      <a:pt x="115" y="8"/>
                      <a:pt x="126" y="15"/>
                      <a:pt x="130" y="16"/>
                    </a:cubicBezTo>
                    <a:cubicBezTo>
                      <a:pt x="139" y="19"/>
                      <a:pt x="158" y="19"/>
                      <a:pt x="167" y="16"/>
                    </a:cubicBezTo>
                    <a:cubicBezTo>
                      <a:pt x="175" y="15"/>
                      <a:pt x="189" y="0"/>
                      <a:pt x="197"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7" name="Freeform 189">
                <a:extLst>
                  <a:ext uri="{FF2B5EF4-FFF2-40B4-BE49-F238E27FC236}">
                    <a16:creationId xmlns:a16="http://schemas.microsoft.com/office/drawing/2014/main" id="{AECF5B1A-2256-9C13-3013-C8E85BA5019B}"/>
                  </a:ext>
                </a:extLst>
              </p:cNvPr>
              <p:cNvSpPr>
                <a:spLocks/>
              </p:cNvSpPr>
              <p:nvPr/>
            </p:nvSpPr>
            <p:spPr bwMode="auto">
              <a:xfrm>
                <a:off x="4468813" y="2959101"/>
                <a:ext cx="30163" cy="57150"/>
              </a:xfrm>
              <a:custGeom>
                <a:avLst/>
                <a:gdLst>
                  <a:gd name="T0" fmla="*/ 43 w 44"/>
                  <a:gd name="T1" fmla="*/ 13 h 84"/>
                  <a:gd name="T2" fmla="*/ 44 w 44"/>
                  <a:gd name="T3" fmla="*/ 34 h 84"/>
                  <a:gd name="T4" fmla="*/ 42 w 44"/>
                  <a:gd name="T5" fmla="*/ 53 h 84"/>
                  <a:gd name="T6" fmla="*/ 38 w 44"/>
                  <a:gd name="T7" fmla="*/ 78 h 84"/>
                  <a:gd name="T8" fmla="*/ 20 w 44"/>
                  <a:gd name="T9" fmla="*/ 83 h 84"/>
                  <a:gd name="T10" fmla="*/ 7 w 44"/>
                  <a:gd name="T11" fmla="*/ 77 h 84"/>
                  <a:gd name="T12" fmla="*/ 6 w 44"/>
                  <a:gd name="T13" fmla="*/ 57 h 84"/>
                  <a:gd name="T14" fmla="*/ 5 w 44"/>
                  <a:gd name="T15" fmla="*/ 36 h 84"/>
                  <a:gd name="T16" fmla="*/ 0 w 44"/>
                  <a:gd name="T17" fmla="*/ 20 h 84"/>
                  <a:gd name="T18" fmla="*/ 3 w 44"/>
                  <a:gd name="T19" fmla="*/ 9 h 84"/>
                  <a:gd name="T20" fmla="*/ 11 w 44"/>
                  <a:gd name="T21" fmla="*/ 8 h 84"/>
                  <a:gd name="T22" fmla="*/ 28 w 44"/>
                  <a:gd name="T23" fmla="*/ 3 h 84"/>
                  <a:gd name="T24" fmla="*/ 38 w 44"/>
                  <a:gd name="T25" fmla="*/ 1 h 84"/>
                  <a:gd name="T26" fmla="*/ 43 w 44"/>
                  <a:gd name="T27" fmla="*/ 1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84">
                    <a:moveTo>
                      <a:pt x="43" y="13"/>
                    </a:moveTo>
                    <a:cubicBezTo>
                      <a:pt x="44" y="18"/>
                      <a:pt x="44" y="28"/>
                      <a:pt x="44" y="34"/>
                    </a:cubicBezTo>
                    <a:cubicBezTo>
                      <a:pt x="44" y="38"/>
                      <a:pt x="43" y="48"/>
                      <a:pt x="42" y="53"/>
                    </a:cubicBezTo>
                    <a:cubicBezTo>
                      <a:pt x="41" y="59"/>
                      <a:pt x="42" y="73"/>
                      <a:pt x="38" y="78"/>
                    </a:cubicBezTo>
                    <a:cubicBezTo>
                      <a:pt x="34" y="82"/>
                      <a:pt x="24" y="84"/>
                      <a:pt x="20" y="83"/>
                    </a:cubicBezTo>
                    <a:cubicBezTo>
                      <a:pt x="16" y="83"/>
                      <a:pt x="9" y="80"/>
                      <a:pt x="7" y="77"/>
                    </a:cubicBezTo>
                    <a:cubicBezTo>
                      <a:pt x="5" y="73"/>
                      <a:pt x="7" y="62"/>
                      <a:pt x="6" y="57"/>
                    </a:cubicBezTo>
                    <a:cubicBezTo>
                      <a:pt x="6" y="52"/>
                      <a:pt x="6" y="41"/>
                      <a:pt x="5" y="36"/>
                    </a:cubicBezTo>
                    <a:cubicBezTo>
                      <a:pt x="4" y="32"/>
                      <a:pt x="0" y="24"/>
                      <a:pt x="0" y="20"/>
                    </a:cubicBezTo>
                    <a:cubicBezTo>
                      <a:pt x="0" y="17"/>
                      <a:pt x="1" y="11"/>
                      <a:pt x="3" y="9"/>
                    </a:cubicBezTo>
                    <a:cubicBezTo>
                      <a:pt x="5" y="8"/>
                      <a:pt x="9" y="9"/>
                      <a:pt x="11" y="8"/>
                    </a:cubicBezTo>
                    <a:cubicBezTo>
                      <a:pt x="16" y="7"/>
                      <a:pt x="24" y="4"/>
                      <a:pt x="28" y="3"/>
                    </a:cubicBezTo>
                    <a:cubicBezTo>
                      <a:pt x="31" y="3"/>
                      <a:pt x="36" y="0"/>
                      <a:pt x="38" y="1"/>
                    </a:cubicBezTo>
                    <a:cubicBezTo>
                      <a:pt x="41" y="2"/>
                      <a:pt x="42" y="10"/>
                      <a:pt x="43" y="1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8" name="Freeform 190">
                <a:extLst>
                  <a:ext uri="{FF2B5EF4-FFF2-40B4-BE49-F238E27FC236}">
                    <a16:creationId xmlns:a16="http://schemas.microsoft.com/office/drawing/2014/main" id="{261F6B7E-3FEB-B7D2-67FD-9DDF28446C12}"/>
                  </a:ext>
                </a:extLst>
              </p:cNvPr>
              <p:cNvSpPr>
                <a:spLocks/>
              </p:cNvSpPr>
              <p:nvPr/>
            </p:nvSpPr>
            <p:spPr bwMode="auto">
              <a:xfrm>
                <a:off x="4475163" y="2898776"/>
                <a:ext cx="33338" cy="47625"/>
              </a:xfrm>
              <a:custGeom>
                <a:avLst/>
                <a:gdLst>
                  <a:gd name="T0" fmla="*/ 32 w 47"/>
                  <a:gd name="T1" fmla="*/ 2 h 69"/>
                  <a:gd name="T2" fmla="*/ 25 w 47"/>
                  <a:gd name="T3" fmla="*/ 67 h 69"/>
                  <a:gd name="T4" fmla="*/ 7 w 47"/>
                  <a:gd name="T5" fmla="*/ 52 h 69"/>
                  <a:gd name="T6" fmla="*/ 3 w 47"/>
                  <a:gd name="T7" fmla="*/ 28 h 69"/>
                  <a:gd name="T8" fmla="*/ 22 w 47"/>
                  <a:gd name="T9" fmla="*/ 14 h 69"/>
                  <a:gd name="T10" fmla="*/ 32 w 47"/>
                  <a:gd name="T11" fmla="*/ 2 h 69"/>
                </a:gdLst>
                <a:ahLst/>
                <a:cxnLst>
                  <a:cxn ang="0">
                    <a:pos x="T0" y="T1"/>
                  </a:cxn>
                  <a:cxn ang="0">
                    <a:pos x="T2" y="T3"/>
                  </a:cxn>
                  <a:cxn ang="0">
                    <a:pos x="T4" y="T5"/>
                  </a:cxn>
                  <a:cxn ang="0">
                    <a:pos x="T6" y="T7"/>
                  </a:cxn>
                  <a:cxn ang="0">
                    <a:pos x="T8" y="T9"/>
                  </a:cxn>
                  <a:cxn ang="0">
                    <a:pos x="T10" y="T11"/>
                  </a:cxn>
                </a:cxnLst>
                <a:rect l="0" t="0" r="r" b="b"/>
                <a:pathLst>
                  <a:path w="47" h="69">
                    <a:moveTo>
                      <a:pt x="32" y="2"/>
                    </a:moveTo>
                    <a:cubicBezTo>
                      <a:pt x="47" y="8"/>
                      <a:pt x="41" y="61"/>
                      <a:pt x="25" y="67"/>
                    </a:cubicBezTo>
                    <a:cubicBezTo>
                      <a:pt x="20" y="69"/>
                      <a:pt x="10" y="57"/>
                      <a:pt x="7" y="52"/>
                    </a:cubicBezTo>
                    <a:cubicBezTo>
                      <a:pt x="4" y="47"/>
                      <a:pt x="0" y="33"/>
                      <a:pt x="3" y="28"/>
                    </a:cubicBezTo>
                    <a:cubicBezTo>
                      <a:pt x="5" y="22"/>
                      <a:pt x="18" y="18"/>
                      <a:pt x="22" y="14"/>
                    </a:cubicBezTo>
                    <a:cubicBezTo>
                      <a:pt x="25" y="11"/>
                      <a:pt x="28" y="0"/>
                      <a:pt x="32" y="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9" name="Freeform 191">
                <a:extLst>
                  <a:ext uri="{FF2B5EF4-FFF2-40B4-BE49-F238E27FC236}">
                    <a16:creationId xmlns:a16="http://schemas.microsoft.com/office/drawing/2014/main" id="{8A8B5E32-C355-8721-E323-D3B712398518}"/>
                  </a:ext>
                </a:extLst>
              </p:cNvPr>
              <p:cNvSpPr>
                <a:spLocks/>
              </p:cNvSpPr>
              <p:nvPr/>
            </p:nvSpPr>
            <p:spPr bwMode="auto">
              <a:xfrm>
                <a:off x="4416425" y="2736851"/>
                <a:ext cx="82550" cy="50800"/>
              </a:xfrm>
              <a:custGeom>
                <a:avLst/>
                <a:gdLst>
                  <a:gd name="T0" fmla="*/ 112 w 119"/>
                  <a:gd name="T1" fmla="*/ 13 h 72"/>
                  <a:gd name="T2" fmla="*/ 119 w 119"/>
                  <a:gd name="T3" fmla="*/ 37 h 72"/>
                  <a:gd name="T4" fmla="*/ 118 w 119"/>
                  <a:gd name="T5" fmla="*/ 41 h 72"/>
                  <a:gd name="T6" fmla="*/ 117 w 119"/>
                  <a:gd name="T7" fmla="*/ 43 h 72"/>
                  <a:gd name="T8" fmla="*/ 116 w 119"/>
                  <a:gd name="T9" fmla="*/ 46 h 72"/>
                  <a:gd name="T10" fmla="*/ 108 w 119"/>
                  <a:gd name="T11" fmla="*/ 63 h 72"/>
                  <a:gd name="T12" fmla="*/ 106 w 119"/>
                  <a:gd name="T13" fmla="*/ 65 h 72"/>
                  <a:gd name="T14" fmla="*/ 92 w 119"/>
                  <a:gd name="T15" fmla="*/ 59 h 72"/>
                  <a:gd name="T16" fmla="*/ 86 w 119"/>
                  <a:gd name="T17" fmla="*/ 68 h 72"/>
                  <a:gd name="T18" fmla="*/ 84 w 119"/>
                  <a:gd name="T19" fmla="*/ 71 h 72"/>
                  <a:gd name="T20" fmla="*/ 82 w 119"/>
                  <a:gd name="T21" fmla="*/ 72 h 72"/>
                  <a:gd name="T22" fmla="*/ 79 w 119"/>
                  <a:gd name="T23" fmla="*/ 71 h 72"/>
                  <a:gd name="T24" fmla="*/ 73 w 119"/>
                  <a:gd name="T25" fmla="*/ 59 h 72"/>
                  <a:gd name="T26" fmla="*/ 73 w 119"/>
                  <a:gd name="T27" fmla="*/ 58 h 72"/>
                  <a:gd name="T28" fmla="*/ 72 w 119"/>
                  <a:gd name="T29" fmla="*/ 57 h 72"/>
                  <a:gd name="T30" fmla="*/ 69 w 119"/>
                  <a:gd name="T31" fmla="*/ 56 h 72"/>
                  <a:gd name="T32" fmla="*/ 57 w 119"/>
                  <a:gd name="T33" fmla="*/ 68 h 72"/>
                  <a:gd name="T34" fmla="*/ 56 w 119"/>
                  <a:gd name="T35" fmla="*/ 69 h 72"/>
                  <a:gd name="T36" fmla="*/ 52 w 119"/>
                  <a:gd name="T37" fmla="*/ 70 h 72"/>
                  <a:gd name="T38" fmla="*/ 51 w 119"/>
                  <a:gd name="T39" fmla="*/ 71 h 72"/>
                  <a:gd name="T40" fmla="*/ 48 w 119"/>
                  <a:gd name="T41" fmla="*/ 71 h 72"/>
                  <a:gd name="T42" fmla="*/ 48 w 119"/>
                  <a:gd name="T43" fmla="*/ 71 h 72"/>
                  <a:gd name="T44" fmla="*/ 46 w 119"/>
                  <a:gd name="T45" fmla="*/ 71 h 72"/>
                  <a:gd name="T46" fmla="*/ 46 w 119"/>
                  <a:gd name="T47" fmla="*/ 71 h 72"/>
                  <a:gd name="T48" fmla="*/ 43 w 119"/>
                  <a:gd name="T49" fmla="*/ 71 h 72"/>
                  <a:gd name="T50" fmla="*/ 21 w 119"/>
                  <a:gd name="T51" fmla="*/ 71 h 72"/>
                  <a:gd name="T52" fmla="*/ 2 w 119"/>
                  <a:gd name="T53" fmla="*/ 56 h 72"/>
                  <a:gd name="T54" fmla="*/ 8 w 119"/>
                  <a:gd name="T55" fmla="*/ 31 h 72"/>
                  <a:gd name="T56" fmla="*/ 9 w 119"/>
                  <a:gd name="T57" fmla="*/ 30 h 72"/>
                  <a:gd name="T58" fmla="*/ 10 w 119"/>
                  <a:gd name="T59" fmla="*/ 27 h 72"/>
                  <a:gd name="T60" fmla="*/ 16 w 119"/>
                  <a:gd name="T61" fmla="*/ 18 h 72"/>
                  <a:gd name="T62" fmla="*/ 24 w 119"/>
                  <a:gd name="T63" fmla="*/ 10 h 72"/>
                  <a:gd name="T64" fmla="*/ 46 w 119"/>
                  <a:gd name="T65" fmla="*/ 4 h 72"/>
                  <a:gd name="T66" fmla="*/ 68 w 119"/>
                  <a:gd name="T67" fmla="*/ 7 h 72"/>
                  <a:gd name="T68" fmla="*/ 92 w 119"/>
                  <a:gd name="T69" fmla="*/ 1 h 72"/>
                  <a:gd name="T70" fmla="*/ 112 w 119"/>
                  <a:gd name="T71" fmla="*/ 1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9" h="72">
                    <a:moveTo>
                      <a:pt x="112" y="13"/>
                    </a:moveTo>
                    <a:cubicBezTo>
                      <a:pt x="119" y="37"/>
                      <a:pt x="119" y="37"/>
                      <a:pt x="119" y="37"/>
                    </a:cubicBezTo>
                    <a:cubicBezTo>
                      <a:pt x="119" y="37"/>
                      <a:pt x="118" y="38"/>
                      <a:pt x="118" y="41"/>
                    </a:cubicBezTo>
                    <a:cubicBezTo>
                      <a:pt x="118" y="41"/>
                      <a:pt x="117" y="42"/>
                      <a:pt x="117" y="43"/>
                    </a:cubicBezTo>
                    <a:cubicBezTo>
                      <a:pt x="117" y="44"/>
                      <a:pt x="117" y="45"/>
                      <a:pt x="116" y="46"/>
                    </a:cubicBezTo>
                    <a:cubicBezTo>
                      <a:pt x="114" y="52"/>
                      <a:pt x="111" y="60"/>
                      <a:pt x="108" y="63"/>
                    </a:cubicBezTo>
                    <a:cubicBezTo>
                      <a:pt x="107" y="64"/>
                      <a:pt x="107" y="64"/>
                      <a:pt x="106" y="65"/>
                    </a:cubicBezTo>
                    <a:cubicBezTo>
                      <a:pt x="102" y="66"/>
                      <a:pt x="96" y="58"/>
                      <a:pt x="92" y="59"/>
                    </a:cubicBezTo>
                    <a:cubicBezTo>
                      <a:pt x="90" y="59"/>
                      <a:pt x="88" y="64"/>
                      <a:pt x="86" y="68"/>
                    </a:cubicBezTo>
                    <a:cubicBezTo>
                      <a:pt x="85" y="69"/>
                      <a:pt x="84" y="70"/>
                      <a:pt x="84" y="71"/>
                    </a:cubicBezTo>
                    <a:cubicBezTo>
                      <a:pt x="83" y="72"/>
                      <a:pt x="82" y="72"/>
                      <a:pt x="82" y="72"/>
                    </a:cubicBezTo>
                    <a:cubicBezTo>
                      <a:pt x="81" y="72"/>
                      <a:pt x="80" y="72"/>
                      <a:pt x="79" y="71"/>
                    </a:cubicBezTo>
                    <a:cubicBezTo>
                      <a:pt x="77" y="69"/>
                      <a:pt x="75" y="63"/>
                      <a:pt x="73" y="59"/>
                    </a:cubicBezTo>
                    <a:cubicBezTo>
                      <a:pt x="73" y="59"/>
                      <a:pt x="73" y="59"/>
                      <a:pt x="73" y="58"/>
                    </a:cubicBezTo>
                    <a:cubicBezTo>
                      <a:pt x="72" y="58"/>
                      <a:pt x="72" y="58"/>
                      <a:pt x="72" y="57"/>
                    </a:cubicBezTo>
                    <a:cubicBezTo>
                      <a:pt x="71" y="56"/>
                      <a:pt x="70" y="56"/>
                      <a:pt x="69" y="56"/>
                    </a:cubicBezTo>
                    <a:cubicBezTo>
                      <a:pt x="65" y="55"/>
                      <a:pt x="61" y="64"/>
                      <a:pt x="57" y="68"/>
                    </a:cubicBezTo>
                    <a:cubicBezTo>
                      <a:pt x="57" y="69"/>
                      <a:pt x="56" y="69"/>
                      <a:pt x="56" y="69"/>
                    </a:cubicBezTo>
                    <a:cubicBezTo>
                      <a:pt x="55" y="70"/>
                      <a:pt x="53" y="70"/>
                      <a:pt x="52" y="70"/>
                    </a:cubicBezTo>
                    <a:cubicBezTo>
                      <a:pt x="52" y="70"/>
                      <a:pt x="51" y="70"/>
                      <a:pt x="51" y="71"/>
                    </a:cubicBezTo>
                    <a:cubicBezTo>
                      <a:pt x="50" y="71"/>
                      <a:pt x="49" y="71"/>
                      <a:pt x="48" y="71"/>
                    </a:cubicBezTo>
                    <a:cubicBezTo>
                      <a:pt x="48" y="71"/>
                      <a:pt x="48" y="71"/>
                      <a:pt x="48" y="71"/>
                    </a:cubicBezTo>
                    <a:cubicBezTo>
                      <a:pt x="47" y="71"/>
                      <a:pt x="47" y="71"/>
                      <a:pt x="46" y="71"/>
                    </a:cubicBezTo>
                    <a:cubicBezTo>
                      <a:pt x="46" y="71"/>
                      <a:pt x="46" y="71"/>
                      <a:pt x="46" y="71"/>
                    </a:cubicBezTo>
                    <a:cubicBezTo>
                      <a:pt x="45" y="71"/>
                      <a:pt x="44" y="71"/>
                      <a:pt x="43" y="71"/>
                    </a:cubicBezTo>
                    <a:cubicBezTo>
                      <a:pt x="33" y="72"/>
                      <a:pt x="21" y="71"/>
                      <a:pt x="21" y="71"/>
                    </a:cubicBezTo>
                    <a:cubicBezTo>
                      <a:pt x="21" y="71"/>
                      <a:pt x="4" y="61"/>
                      <a:pt x="2" y="56"/>
                    </a:cubicBezTo>
                    <a:cubicBezTo>
                      <a:pt x="0" y="50"/>
                      <a:pt x="6" y="37"/>
                      <a:pt x="8" y="31"/>
                    </a:cubicBezTo>
                    <a:cubicBezTo>
                      <a:pt x="8" y="31"/>
                      <a:pt x="9" y="30"/>
                      <a:pt x="9" y="30"/>
                    </a:cubicBezTo>
                    <a:cubicBezTo>
                      <a:pt x="9" y="29"/>
                      <a:pt x="10" y="28"/>
                      <a:pt x="10" y="27"/>
                    </a:cubicBezTo>
                    <a:cubicBezTo>
                      <a:pt x="12" y="25"/>
                      <a:pt x="14" y="21"/>
                      <a:pt x="16" y="18"/>
                    </a:cubicBezTo>
                    <a:cubicBezTo>
                      <a:pt x="18" y="15"/>
                      <a:pt x="21" y="12"/>
                      <a:pt x="24" y="10"/>
                    </a:cubicBezTo>
                    <a:cubicBezTo>
                      <a:pt x="28" y="7"/>
                      <a:pt x="46" y="4"/>
                      <a:pt x="46" y="4"/>
                    </a:cubicBezTo>
                    <a:cubicBezTo>
                      <a:pt x="46" y="4"/>
                      <a:pt x="62" y="7"/>
                      <a:pt x="68" y="7"/>
                    </a:cubicBezTo>
                    <a:cubicBezTo>
                      <a:pt x="74" y="6"/>
                      <a:pt x="86" y="0"/>
                      <a:pt x="92" y="1"/>
                    </a:cubicBezTo>
                    <a:cubicBezTo>
                      <a:pt x="98" y="2"/>
                      <a:pt x="112" y="13"/>
                      <a:pt x="112" y="1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0" name="Freeform 192">
                <a:extLst>
                  <a:ext uri="{FF2B5EF4-FFF2-40B4-BE49-F238E27FC236}">
                    <a16:creationId xmlns:a16="http://schemas.microsoft.com/office/drawing/2014/main" id="{632788EB-446F-6DFF-795A-3E16A996CDFA}"/>
                  </a:ext>
                </a:extLst>
              </p:cNvPr>
              <p:cNvSpPr>
                <a:spLocks/>
              </p:cNvSpPr>
              <p:nvPr/>
            </p:nvSpPr>
            <p:spPr bwMode="auto">
              <a:xfrm>
                <a:off x="4467225" y="2778126"/>
                <a:ext cx="3175" cy="7938"/>
              </a:xfrm>
              <a:custGeom>
                <a:avLst/>
                <a:gdLst>
                  <a:gd name="T0" fmla="*/ 0 w 6"/>
                  <a:gd name="T1" fmla="*/ 0 h 12"/>
                  <a:gd name="T2" fmla="*/ 6 w 6"/>
                  <a:gd name="T3" fmla="*/ 12 h 12"/>
                  <a:gd name="T4" fmla="*/ 0 w 6"/>
                  <a:gd name="T5" fmla="*/ 0 h 12"/>
                </a:gdLst>
                <a:ahLst/>
                <a:cxnLst>
                  <a:cxn ang="0">
                    <a:pos x="T0" y="T1"/>
                  </a:cxn>
                  <a:cxn ang="0">
                    <a:pos x="T2" y="T3"/>
                  </a:cxn>
                  <a:cxn ang="0">
                    <a:pos x="T4" y="T5"/>
                  </a:cxn>
                </a:cxnLst>
                <a:rect l="0" t="0" r="r" b="b"/>
                <a:pathLst>
                  <a:path w="6" h="12">
                    <a:moveTo>
                      <a:pt x="0" y="0"/>
                    </a:moveTo>
                    <a:cubicBezTo>
                      <a:pt x="2" y="4"/>
                      <a:pt x="4" y="10"/>
                      <a:pt x="6" y="12"/>
                    </a:cubicBezTo>
                    <a:cubicBezTo>
                      <a:pt x="4" y="10"/>
                      <a:pt x="2" y="4"/>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1" name="Freeform 193">
                <a:extLst>
                  <a:ext uri="{FF2B5EF4-FFF2-40B4-BE49-F238E27FC236}">
                    <a16:creationId xmlns:a16="http://schemas.microsoft.com/office/drawing/2014/main" id="{B5A863B8-455E-0C3A-B3A2-00F267A6649C}"/>
                  </a:ext>
                </a:extLst>
              </p:cNvPr>
              <p:cNvSpPr>
                <a:spLocks/>
              </p:cNvSpPr>
              <p:nvPr/>
            </p:nvSpPr>
            <p:spPr bwMode="auto">
              <a:xfrm>
                <a:off x="4465638" y="2776538"/>
                <a:ext cx="1588"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0" y="1"/>
                      <a:pt x="0"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2" name="Freeform 194">
                <a:extLst>
                  <a:ext uri="{FF2B5EF4-FFF2-40B4-BE49-F238E27FC236}">
                    <a16:creationId xmlns:a16="http://schemas.microsoft.com/office/drawing/2014/main" id="{931FD2E5-2D2C-13B2-9595-EA3677CC038C}"/>
                  </a:ext>
                </a:extLst>
              </p:cNvPr>
              <p:cNvSpPr>
                <a:spLocks/>
              </p:cNvSpPr>
              <p:nvPr/>
            </p:nvSpPr>
            <p:spPr bwMode="auto">
              <a:xfrm>
                <a:off x="4168775" y="2617788"/>
                <a:ext cx="285750" cy="300038"/>
              </a:xfrm>
              <a:custGeom>
                <a:avLst/>
                <a:gdLst>
                  <a:gd name="T0" fmla="*/ 397 w 416"/>
                  <a:gd name="T1" fmla="*/ 338 h 436"/>
                  <a:gd name="T2" fmla="*/ 397 w 416"/>
                  <a:gd name="T3" fmla="*/ 363 h 436"/>
                  <a:gd name="T4" fmla="*/ 377 w 416"/>
                  <a:gd name="T5" fmla="*/ 398 h 436"/>
                  <a:gd name="T6" fmla="*/ 349 w 416"/>
                  <a:gd name="T7" fmla="*/ 389 h 436"/>
                  <a:gd name="T8" fmla="*/ 328 w 416"/>
                  <a:gd name="T9" fmla="*/ 373 h 436"/>
                  <a:gd name="T10" fmla="*/ 298 w 416"/>
                  <a:gd name="T11" fmla="*/ 373 h 436"/>
                  <a:gd name="T12" fmla="*/ 270 w 416"/>
                  <a:gd name="T13" fmla="*/ 376 h 436"/>
                  <a:gd name="T14" fmla="*/ 258 w 416"/>
                  <a:gd name="T15" fmla="*/ 404 h 436"/>
                  <a:gd name="T16" fmla="*/ 264 w 416"/>
                  <a:gd name="T17" fmla="*/ 428 h 436"/>
                  <a:gd name="T18" fmla="*/ 197 w 416"/>
                  <a:gd name="T19" fmla="*/ 431 h 436"/>
                  <a:gd name="T20" fmla="*/ 172 w 416"/>
                  <a:gd name="T21" fmla="*/ 410 h 436"/>
                  <a:gd name="T22" fmla="*/ 124 w 416"/>
                  <a:gd name="T23" fmla="*/ 407 h 436"/>
                  <a:gd name="T24" fmla="*/ 120 w 416"/>
                  <a:gd name="T25" fmla="*/ 406 h 436"/>
                  <a:gd name="T26" fmla="*/ 113 w 416"/>
                  <a:gd name="T27" fmla="*/ 404 h 436"/>
                  <a:gd name="T28" fmla="*/ 104 w 416"/>
                  <a:gd name="T29" fmla="*/ 401 h 436"/>
                  <a:gd name="T30" fmla="*/ 79 w 416"/>
                  <a:gd name="T31" fmla="*/ 392 h 436"/>
                  <a:gd name="T32" fmla="*/ 78 w 416"/>
                  <a:gd name="T33" fmla="*/ 391 h 436"/>
                  <a:gd name="T34" fmla="*/ 90 w 416"/>
                  <a:gd name="T35" fmla="*/ 370 h 436"/>
                  <a:gd name="T36" fmla="*/ 102 w 416"/>
                  <a:gd name="T37" fmla="*/ 282 h 436"/>
                  <a:gd name="T38" fmla="*/ 121 w 416"/>
                  <a:gd name="T39" fmla="*/ 273 h 436"/>
                  <a:gd name="T40" fmla="*/ 99 w 416"/>
                  <a:gd name="T41" fmla="*/ 251 h 436"/>
                  <a:gd name="T42" fmla="*/ 87 w 416"/>
                  <a:gd name="T43" fmla="*/ 218 h 436"/>
                  <a:gd name="T44" fmla="*/ 66 w 416"/>
                  <a:gd name="T45" fmla="*/ 194 h 436"/>
                  <a:gd name="T46" fmla="*/ 47 w 416"/>
                  <a:gd name="T47" fmla="*/ 185 h 436"/>
                  <a:gd name="T48" fmla="*/ 2 w 416"/>
                  <a:gd name="T49" fmla="*/ 163 h 436"/>
                  <a:gd name="T50" fmla="*/ 4 w 416"/>
                  <a:gd name="T51" fmla="*/ 148 h 436"/>
                  <a:gd name="T52" fmla="*/ 4 w 416"/>
                  <a:gd name="T53" fmla="*/ 139 h 436"/>
                  <a:gd name="T54" fmla="*/ 38 w 416"/>
                  <a:gd name="T55" fmla="*/ 133 h 436"/>
                  <a:gd name="T56" fmla="*/ 45 w 416"/>
                  <a:gd name="T57" fmla="*/ 130 h 436"/>
                  <a:gd name="T58" fmla="*/ 60 w 416"/>
                  <a:gd name="T59" fmla="*/ 121 h 436"/>
                  <a:gd name="T60" fmla="*/ 90 w 416"/>
                  <a:gd name="T61" fmla="*/ 118 h 436"/>
                  <a:gd name="T62" fmla="*/ 96 w 416"/>
                  <a:gd name="T63" fmla="*/ 96 h 436"/>
                  <a:gd name="T64" fmla="*/ 87 w 416"/>
                  <a:gd name="T65" fmla="*/ 78 h 436"/>
                  <a:gd name="T66" fmla="*/ 105 w 416"/>
                  <a:gd name="T67" fmla="*/ 71 h 436"/>
                  <a:gd name="T68" fmla="*/ 124 w 416"/>
                  <a:gd name="T69" fmla="*/ 93 h 436"/>
                  <a:gd name="T70" fmla="*/ 151 w 416"/>
                  <a:gd name="T71" fmla="*/ 90 h 436"/>
                  <a:gd name="T72" fmla="*/ 157 w 416"/>
                  <a:gd name="T73" fmla="*/ 69 h 436"/>
                  <a:gd name="T74" fmla="*/ 185 w 416"/>
                  <a:gd name="T75" fmla="*/ 72 h 436"/>
                  <a:gd name="T76" fmla="*/ 191 w 416"/>
                  <a:gd name="T77" fmla="*/ 54 h 436"/>
                  <a:gd name="T78" fmla="*/ 209 w 416"/>
                  <a:gd name="T79" fmla="*/ 39 h 436"/>
                  <a:gd name="T80" fmla="*/ 218 w 416"/>
                  <a:gd name="T81" fmla="*/ 8 h 436"/>
                  <a:gd name="T82" fmla="*/ 253 w 416"/>
                  <a:gd name="T83" fmla="*/ 0 h 436"/>
                  <a:gd name="T84" fmla="*/ 250 w 416"/>
                  <a:gd name="T85" fmla="*/ 22 h 436"/>
                  <a:gd name="T86" fmla="*/ 278 w 416"/>
                  <a:gd name="T87" fmla="*/ 37 h 436"/>
                  <a:gd name="T88" fmla="*/ 293 w 416"/>
                  <a:gd name="T89" fmla="*/ 67 h 436"/>
                  <a:gd name="T90" fmla="*/ 333 w 416"/>
                  <a:gd name="T91" fmla="*/ 83 h 436"/>
                  <a:gd name="T92" fmla="*/ 382 w 416"/>
                  <a:gd name="T93" fmla="*/ 80 h 436"/>
                  <a:gd name="T94" fmla="*/ 415 w 416"/>
                  <a:gd name="T95" fmla="*/ 107 h 436"/>
                  <a:gd name="T96" fmla="*/ 400 w 416"/>
                  <a:gd name="T97" fmla="*/ 125 h 436"/>
                  <a:gd name="T98" fmla="*/ 406 w 416"/>
                  <a:gd name="T99" fmla="*/ 178 h 436"/>
                  <a:gd name="T100" fmla="*/ 384 w 416"/>
                  <a:gd name="T101" fmla="*/ 184 h 436"/>
                  <a:gd name="T102" fmla="*/ 376 w 416"/>
                  <a:gd name="T103" fmla="*/ 192 h 436"/>
                  <a:gd name="T104" fmla="*/ 370 w 416"/>
                  <a:gd name="T105" fmla="*/ 201 h 436"/>
                  <a:gd name="T106" fmla="*/ 369 w 416"/>
                  <a:gd name="T107" fmla="*/ 204 h 436"/>
                  <a:gd name="T108" fmla="*/ 368 w 416"/>
                  <a:gd name="T109" fmla="*/ 205 h 436"/>
                  <a:gd name="T110" fmla="*/ 362 w 416"/>
                  <a:gd name="T111" fmla="*/ 230 h 436"/>
                  <a:gd name="T112" fmla="*/ 381 w 416"/>
                  <a:gd name="T113" fmla="*/ 245 h 436"/>
                  <a:gd name="T114" fmla="*/ 381 w 416"/>
                  <a:gd name="T115" fmla="*/ 271 h 436"/>
                  <a:gd name="T116" fmla="*/ 366 w 416"/>
                  <a:gd name="T117" fmla="*/ 293 h 436"/>
                  <a:gd name="T118" fmla="*/ 369 w 416"/>
                  <a:gd name="T119" fmla="*/ 326 h 436"/>
                  <a:gd name="T120" fmla="*/ 397 w 416"/>
                  <a:gd name="T121" fmla="*/ 33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6" h="436">
                    <a:moveTo>
                      <a:pt x="397" y="338"/>
                    </a:moveTo>
                    <a:cubicBezTo>
                      <a:pt x="400" y="343"/>
                      <a:pt x="397" y="363"/>
                      <a:pt x="397" y="363"/>
                    </a:cubicBezTo>
                    <a:cubicBezTo>
                      <a:pt x="397" y="363"/>
                      <a:pt x="386" y="394"/>
                      <a:pt x="377" y="398"/>
                    </a:cubicBezTo>
                    <a:cubicBezTo>
                      <a:pt x="370" y="400"/>
                      <a:pt x="356" y="392"/>
                      <a:pt x="349" y="389"/>
                    </a:cubicBezTo>
                    <a:cubicBezTo>
                      <a:pt x="343" y="386"/>
                      <a:pt x="334" y="375"/>
                      <a:pt x="328" y="373"/>
                    </a:cubicBezTo>
                    <a:cubicBezTo>
                      <a:pt x="321" y="371"/>
                      <a:pt x="305" y="373"/>
                      <a:pt x="298" y="373"/>
                    </a:cubicBezTo>
                    <a:cubicBezTo>
                      <a:pt x="291" y="374"/>
                      <a:pt x="276" y="372"/>
                      <a:pt x="270" y="376"/>
                    </a:cubicBezTo>
                    <a:cubicBezTo>
                      <a:pt x="264" y="381"/>
                      <a:pt x="259" y="396"/>
                      <a:pt x="258" y="404"/>
                    </a:cubicBezTo>
                    <a:cubicBezTo>
                      <a:pt x="257" y="410"/>
                      <a:pt x="264" y="427"/>
                      <a:pt x="264" y="428"/>
                    </a:cubicBezTo>
                    <a:cubicBezTo>
                      <a:pt x="262" y="428"/>
                      <a:pt x="212" y="436"/>
                      <a:pt x="197" y="431"/>
                    </a:cubicBezTo>
                    <a:cubicBezTo>
                      <a:pt x="189" y="428"/>
                      <a:pt x="180" y="413"/>
                      <a:pt x="172" y="410"/>
                    </a:cubicBezTo>
                    <a:cubicBezTo>
                      <a:pt x="161" y="405"/>
                      <a:pt x="136" y="409"/>
                      <a:pt x="124" y="407"/>
                    </a:cubicBezTo>
                    <a:cubicBezTo>
                      <a:pt x="123" y="406"/>
                      <a:pt x="121" y="406"/>
                      <a:pt x="120" y="406"/>
                    </a:cubicBezTo>
                    <a:cubicBezTo>
                      <a:pt x="118" y="405"/>
                      <a:pt x="116" y="405"/>
                      <a:pt x="113" y="404"/>
                    </a:cubicBezTo>
                    <a:cubicBezTo>
                      <a:pt x="110" y="403"/>
                      <a:pt x="107" y="402"/>
                      <a:pt x="104" y="401"/>
                    </a:cubicBezTo>
                    <a:cubicBezTo>
                      <a:pt x="95" y="398"/>
                      <a:pt x="85" y="394"/>
                      <a:pt x="79" y="392"/>
                    </a:cubicBezTo>
                    <a:cubicBezTo>
                      <a:pt x="78" y="392"/>
                      <a:pt x="78" y="391"/>
                      <a:pt x="78" y="391"/>
                    </a:cubicBezTo>
                    <a:cubicBezTo>
                      <a:pt x="78" y="391"/>
                      <a:pt x="88" y="376"/>
                      <a:pt x="90" y="370"/>
                    </a:cubicBezTo>
                    <a:cubicBezTo>
                      <a:pt x="97" y="349"/>
                      <a:pt x="89" y="300"/>
                      <a:pt x="102" y="282"/>
                    </a:cubicBezTo>
                    <a:cubicBezTo>
                      <a:pt x="105" y="278"/>
                      <a:pt x="120" y="278"/>
                      <a:pt x="121" y="273"/>
                    </a:cubicBezTo>
                    <a:cubicBezTo>
                      <a:pt x="122" y="265"/>
                      <a:pt x="103" y="258"/>
                      <a:pt x="99" y="251"/>
                    </a:cubicBezTo>
                    <a:cubicBezTo>
                      <a:pt x="94" y="244"/>
                      <a:pt x="92" y="226"/>
                      <a:pt x="87" y="218"/>
                    </a:cubicBezTo>
                    <a:cubicBezTo>
                      <a:pt x="83" y="211"/>
                      <a:pt x="72" y="198"/>
                      <a:pt x="66" y="194"/>
                    </a:cubicBezTo>
                    <a:cubicBezTo>
                      <a:pt x="61" y="190"/>
                      <a:pt x="51" y="187"/>
                      <a:pt x="47" y="185"/>
                    </a:cubicBezTo>
                    <a:cubicBezTo>
                      <a:pt x="36" y="179"/>
                      <a:pt x="8" y="174"/>
                      <a:pt x="2" y="163"/>
                    </a:cubicBezTo>
                    <a:cubicBezTo>
                      <a:pt x="0" y="160"/>
                      <a:pt x="4" y="152"/>
                      <a:pt x="4" y="148"/>
                    </a:cubicBezTo>
                    <a:cubicBezTo>
                      <a:pt x="4" y="146"/>
                      <a:pt x="3" y="140"/>
                      <a:pt x="4" y="139"/>
                    </a:cubicBezTo>
                    <a:cubicBezTo>
                      <a:pt x="9" y="132"/>
                      <a:pt x="29" y="135"/>
                      <a:pt x="38" y="133"/>
                    </a:cubicBezTo>
                    <a:cubicBezTo>
                      <a:pt x="39" y="132"/>
                      <a:pt x="43" y="131"/>
                      <a:pt x="45" y="130"/>
                    </a:cubicBezTo>
                    <a:cubicBezTo>
                      <a:pt x="49" y="128"/>
                      <a:pt x="55" y="122"/>
                      <a:pt x="60" y="121"/>
                    </a:cubicBezTo>
                    <a:cubicBezTo>
                      <a:pt x="67" y="118"/>
                      <a:pt x="84" y="122"/>
                      <a:pt x="90" y="118"/>
                    </a:cubicBezTo>
                    <a:cubicBezTo>
                      <a:pt x="94" y="114"/>
                      <a:pt x="96" y="101"/>
                      <a:pt x="96" y="96"/>
                    </a:cubicBezTo>
                    <a:cubicBezTo>
                      <a:pt x="95" y="91"/>
                      <a:pt x="85" y="82"/>
                      <a:pt x="87" y="78"/>
                    </a:cubicBezTo>
                    <a:cubicBezTo>
                      <a:pt x="89" y="73"/>
                      <a:pt x="101" y="70"/>
                      <a:pt x="105" y="71"/>
                    </a:cubicBezTo>
                    <a:cubicBezTo>
                      <a:pt x="112" y="73"/>
                      <a:pt x="117" y="91"/>
                      <a:pt x="124" y="93"/>
                    </a:cubicBezTo>
                    <a:cubicBezTo>
                      <a:pt x="130" y="96"/>
                      <a:pt x="146" y="95"/>
                      <a:pt x="151" y="90"/>
                    </a:cubicBezTo>
                    <a:cubicBezTo>
                      <a:pt x="155" y="87"/>
                      <a:pt x="153" y="72"/>
                      <a:pt x="157" y="69"/>
                    </a:cubicBezTo>
                    <a:cubicBezTo>
                      <a:pt x="163" y="65"/>
                      <a:pt x="179" y="76"/>
                      <a:pt x="185" y="72"/>
                    </a:cubicBezTo>
                    <a:cubicBezTo>
                      <a:pt x="189" y="69"/>
                      <a:pt x="188" y="58"/>
                      <a:pt x="191" y="54"/>
                    </a:cubicBezTo>
                    <a:cubicBezTo>
                      <a:pt x="194" y="49"/>
                      <a:pt x="206" y="44"/>
                      <a:pt x="209" y="39"/>
                    </a:cubicBezTo>
                    <a:cubicBezTo>
                      <a:pt x="214" y="32"/>
                      <a:pt x="212" y="13"/>
                      <a:pt x="218" y="8"/>
                    </a:cubicBezTo>
                    <a:cubicBezTo>
                      <a:pt x="225" y="2"/>
                      <a:pt x="253" y="0"/>
                      <a:pt x="253" y="0"/>
                    </a:cubicBezTo>
                    <a:cubicBezTo>
                      <a:pt x="253" y="0"/>
                      <a:pt x="248" y="17"/>
                      <a:pt x="250" y="22"/>
                    </a:cubicBezTo>
                    <a:cubicBezTo>
                      <a:pt x="254" y="29"/>
                      <a:pt x="272" y="31"/>
                      <a:pt x="278" y="37"/>
                    </a:cubicBezTo>
                    <a:cubicBezTo>
                      <a:pt x="284" y="43"/>
                      <a:pt x="287" y="62"/>
                      <a:pt x="293" y="67"/>
                    </a:cubicBezTo>
                    <a:cubicBezTo>
                      <a:pt x="301" y="75"/>
                      <a:pt x="333" y="83"/>
                      <a:pt x="333" y="83"/>
                    </a:cubicBezTo>
                    <a:cubicBezTo>
                      <a:pt x="382" y="80"/>
                      <a:pt x="382" y="80"/>
                      <a:pt x="382" y="80"/>
                    </a:cubicBezTo>
                    <a:cubicBezTo>
                      <a:pt x="382" y="80"/>
                      <a:pt x="414" y="96"/>
                      <a:pt x="415" y="107"/>
                    </a:cubicBezTo>
                    <a:cubicBezTo>
                      <a:pt x="416" y="113"/>
                      <a:pt x="401" y="119"/>
                      <a:pt x="400" y="125"/>
                    </a:cubicBezTo>
                    <a:cubicBezTo>
                      <a:pt x="396" y="138"/>
                      <a:pt x="406" y="178"/>
                      <a:pt x="406" y="178"/>
                    </a:cubicBezTo>
                    <a:cubicBezTo>
                      <a:pt x="406" y="178"/>
                      <a:pt x="388" y="181"/>
                      <a:pt x="384" y="184"/>
                    </a:cubicBezTo>
                    <a:cubicBezTo>
                      <a:pt x="381" y="186"/>
                      <a:pt x="378" y="189"/>
                      <a:pt x="376" y="192"/>
                    </a:cubicBezTo>
                    <a:cubicBezTo>
                      <a:pt x="374" y="195"/>
                      <a:pt x="372" y="199"/>
                      <a:pt x="370" y="201"/>
                    </a:cubicBezTo>
                    <a:cubicBezTo>
                      <a:pt x="370" y="202"/>
                      <a:pt x="369" y="203"/>
                      <a:pt x="369" y="204"/>
                    </a:cubicBezTo>
                    <a:cubicBezTo>
                      <a:pt x="369" y="204"/>
                      <a:pt x="368" y="205"/>
                      <a:pt x="368" y="205"/>
                    </a:cubicBezTo>
                    <a:cubicBezTo>
                      <a:pt x="366" y="211"/>
                      <a:pt x="360" y="224"/>
                      <a:pt x="362" y="230"/>
                    </a:cubicBezTo>
                    <a:cubicBezTo>
                      <a:pt x="364" y="235"/>
                      <a:pt x="381" y="245"/>
                      <a:pt x="381" y="245"/>
                    </a:cubicBezTo>
                    <a:cubicBezTo>
                      <a:pt x="381" y="245"/>
                      <a:pt x="383" y="265"/>
                      <a:pt x="381" y="271"/>
                    </a:cubicBezTo>
                    <a:cubicBezTo>
                      <a:pt x="379" y="277"/>
                      <a:pt x="368" y="286"/>
                      <a:pt x="366" y="293"/>
                    </a:cubicBezTo>
                    <a:cubicBezTo>
                      <a:pt x="364" y="301"/>
                      <a:pt x="364" y="319"/>
                      <a:pt x="369" y="326"/>
                    </a:cubicBezTo>
                    <a:cubicBezTo>
                      <a:pt x="374" y="332"/>
                      <a:pt x="393" y="332"/>
                      <a:pt x="397" y="33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3" name="Freeform 195">
                <a:extLst>
                  <a:ext uri="{FF2B5EF4-FFF2-40B4-BE49-F238E27FC236}">
                    <a16:creationId xmlns:a16="http://schemas.microsoft.com/office/drawing/2014/main" id="{AB96E0C4-40FC-D1CC-74CB-B32114E0CF53}"/>
                  </a:ext>
                </a:extLst>
              </p:cNvPr>
              <p:cNvSpPr>
                <a:spLocks/>
              </p:cNvSpPr>
              <p:nvPr/>
            </p:nvSpPr>
            <p:spPr bwMode="auto">
              <a:xfrm>
                <a:off x="4422775" y="2749551"/>
                <a:ext cx="4763" cy="6350"/>
              </a:xfrm>
              <a:custGeom>
                <a:avLst/>
                <a:gdLst>
                  <a:gd name="T0" fmla="*/ 6 w 6"/>
                  <a:gd name="T1" fmla="*/ 0 h 9"/>
                  <a:gd name="T2" fmla="*/ 0 w 6"/>
                  <a:gd name="T3" fmla="*/ 9 h 9"/>
                  <a:gd name="T4" fmla="*/ 6 w 6"/>
                  <a:gd name="T5" fmla="*/ 0 h 9"/>
                </a:gdLst>
                <a:ahLst/>
                <a:cxnLst>
                  <a:cxn ang="0">
                    <a:pos x="T0" y="T1"/>
                  </a:cxn>
                  <a:cxn ang="0">
                    <a:pos x="T2" y="T3"/>
                  </a:cxn>
                  <a:cxn ang="0">
                    <a:pos x="T4" y="T5"/>
                  </a:cxn>
                </a:cxnLst>
                <a:rect l="0" t="0" r="r" b="b"/>
                <a:pathLst>
                  <a:path w="6" h="9">
                    <a:moveTo>
                      <a:pt x="6" y="0"/>
                    </a:moveTo>
                    <a:cubicBezTo>
                      <a:pt x="4" y="3"/>
                      <a:pt x="2" y="7"/>
                      <a:pt x="0" y="9"/>
                    </a:cubicBezTo>
                    <a:cubicBezTo>
                      <a:pt x="2" y="7"/>
                      <a:pt x="4" y="3"/>
                      <a:pt x="6"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4" name="Freeform 196">
                <a:extLst>
                  <a:ext uri="{FF2B5EF4-FFF2-40B4-BE49-F238E27FC236}">
                    <a16:creationId xmlns:a16="http://schemas.microsoft.com/office/drawing/2014/main" id="{4BBD7BDA-632B-E7B4-F7DC-5F0A8C1639EC}"/>
                  </a:ext>
                </a:extLst>
              </p:cNvPr>
              <p:cNvSpPr>
                <a:spLocks/>
              </p:cNvSpPr>
              <p:nvPr/>
            </p:nvSpPr>
            <p:spPr bwMode="auto">
              <a:xfrm>
                <a:off x="4397375" y="2644776"/>
                <a:ext cx="34925" cy="30163"/>
              </a:xfrm>
              <a:custGeom>
                <a:avLst/>
                <a:gdLst>
                  <a:gd name="T0" fmla="*/ 24 w 49"/>
                  <a:gd name="T1" fmla="*/ 24 h 43"/>
                  <a:gd name="T2" fmla="*/ 49 w 49"/>
                  <a:gd name="T3" fmla="*/ 40 h 43"/>
                  <a:gd name="T4" fmla="*/ 0 w 49"/>
                  <a:gd name="T5" fmla="*/ 43 h 43"/>
                  <a:gd name="T6" fmla="*/ 6 w 49"/>
                  <a:gd name="T7" fmla="*/ 24 h 43"/>
                  <a:gd name="T8" fmla="*/ 29 w 49"/>
                  <a:gd name="T9" fmla="*/ 0 h 43"/>
                  <a:gd name="T10" fmla="*/ 24 w 49"/>
                  <a:gd name="T11" fmla="*/ 24 h 43"/>
                </a:gdLst>
                <a:ahLst/>
                <a:cxnLst>
                  <a:cxn ang="0">
                    <a:pos x="T0" y="T1"/>
                  </a:cxn>
                  <a:cxn ang="0">
                    <a:pos x="T2" y="T3"/>
                  </a:cxn>
                  <a:cxn ang="0">
                    <a:pos x="T4" y="T5"/>
                  </a:cxn>
                  <a:cxn ang="0">
                    <a:pos x="T6" y="T7"/>
                  </a:cxn>
                  <a:cxn ang="0">
                    <a:pos x="T8" y="T9"/>
                  </a:cxn>
                  <a:cxn ang="0">
                    <a:pos x="T10" y="T11"/>
                  </a:cxn>
                </a:cxnLst>
                <a:rect l="0" t="0" r="r" b="b"/>
                <a:pathLst>
                  <a:path w="49" h="43">
                    <a:moveTo>
                      <a:pt x="24" y="24"/>
                    </a:moveTo>
                    <a:cubicBezTo>
                      <a:pt x="27" y="31"/>
                      <a:pt x="49" y="40"/>
                      <a:pt x="49" y="40"/>
                    </a:cubicBezTo>
                    <a:cubicBezTo>
                      <a:pt x="0" y="43"/>
                      <a:pt x="0" y="43"/>
                      <a:pt x="0" y="43"/>
                    </a:cubicBezTo>
                    <a:cubicBezTo>
                      <a:pt x="0" y="43"/>
                      <a:pt x="3" y="28"/>
                      <a:pt x="6" y="24"/>
                    </a:cubicBezTo>
                    <a:cubicBezTo>
                      <a:pt x="10" y="17"/>
                      <a:pt x="29" y="0"/>
                      <a:pt x="29" y="0"/>
                    </a:cubicBezTo>
                    <a:cubicBezTo>
                      <a:pt x="29" y="0"/>
                      <a:pt x="22" y="19"/>
                      <a:pt x="24" y="2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5" name="Freeform 197">
                <a:extLst>
                  <a:ext uri="{FF2B5EF4-FFF2-40B4-BE49-F238E27FC236}">
                    <a16:creationId xmlns:a16="http://schemas.microsoft.com/office/drawing/2014/main" id="{D792D9FF-BC5F-2B44-EE34-66ADF99C62B4}"/>
                  </a:ext>
                </a:extLst>
              </p:cNvPr>
              <p:cNvSpPr>
                <a:spLocks/>
              </p:cNvSpPr>
              <p:nvPr/>
            </p:nvSpPr>
            <p:spPr bwMode="auto">
              <a:xfrm>
                <a:off x="4422775" y="2755901"/>
                <a:ext cx="0" cy="158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6" name="Freeform 198">
                <a:extLst>
                  <a:ext uri="{FF2B5EF4-FFF2-40B4-BE49-F238E27FC236}">
                    <a16:creationId xmlns:a16="http://schemas.microsoft.com/office/drawing/2014/main" id="{877B52CA-E39A-0A92-EFD1-0E268DBC39B9}"/>
                  </a:ext>
                </a:extLst>
              </p:cNvPr>
              <p:cNvSpPr>
                <a:spLocks/>
              </p:cNvSpPr>
              <p:nvPr/>
            </p:nvSpPr>
            <p:spPr bwMode="auto">
              <a:xfrm>
                <a:off x="4368800" y="2549526"/>
                <a:ext cx="69850" cy="87313"/>
              </a:xfrm>
              <a:custGeom>
                <a:avLst/>
                <a:gdLst>
                  <a:gd name="T0" fmla="*/ 43 w 103"/>
                  <a:gd name="T1" fmla="*/ 97 h 128"/>
                  <a:gd name="T2" fmla="*/ 20 w 103"/>
                  <a:gd name="T3" fmla="*/ 94 h 128"/>
                  <a:gd name="T4" fmla="*/ 0 w 103"/>
                  <a:gd name="T5" fmla="*/ 100 h 128"/>
                  <a:gd name="T6" fmla="*/ 12 w 103"/>
                  <a:gd name="T7" fmla="*/ 73 h 128"/>
                  <a:gd name="T8" fmla="*/ 5 w 103"/>
                  <a:gd name="T9" fmla="*/ 67 h 128"/>
                  <a:gd name="T10" fmla="*/ 20 w 103"/>
                  <a:gd name="T11" fmla="*/ 27 h 128"/>
                  <a:gd name="T12" fmla="*/ 41 w 103"/>
                  <a:gd name="T13" fmla="*/ 39 h 128"/>
                  <a:gd name="T14" fmla="*/ 43 w 103"/>
                  <a:gd name="T15" fmla="*/ 26 h 128"/>
                  <a:gd name="T16" fmla="*/ 46 w 103"/>
                  <a:gd name="T17" fmla="*/ 18 h 128"/>
                  <a:gd name="T18" fmla="*/ 54 w 103"/>
                  <a:gd name="T19" fmla="*/ 7 h 128"/>
                  <a:gd name="T20" fmla="*/ 101 w 103"/>
                  <a:gd name="T21" fmla="*/ 0 h 128"/>
                  <a:gd name="T22" fmla="*/ 101 w 103"/>
                  <a:gd name="T23" fmla="*/ 36 h 128"/>
                  <a:gd name="T24" fmla="*/ 79 w 103"/>
                  <a:gd name="T25" fmla="*/ 70 h 128"/>
                  <a:gd name="T26" fmla="*/ 66 w 103"/>
                  <a:gd name="T27" fmla="*/ 78 h 128"/>
                  <a:gd name="T28" fmla="*/ 57 w 103"/>
                  <a:gd name="T29" fmla="*/ 83 h 128"/>
                  <a:gd name="T30" fmla="*/ 55 w 103"/>
                  <a:gd name="T31" fmla="*/ 84 h 128"/>
                  <a:gd name="T32" fmla="*/ 54 w 103"/>
                  <a:gd name="T33" fmla="*/ 85 h 128"/>
                  <a:gd name="T34" fmla="*/ 53 w 103"/>
                  <a:gd name="T35" fmla="*/ 87 h 128"/>
                  <a:gd name="T36" fmla="*/ 49 w 103"/>
                  <a:gd name="T37" fmla="*/ 128 h 128"/>
                  <a:gd name="T38" fmla="*/ 43 w 103"/>
                  <a:gd name="T39" fmla="*/ 9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 h="128">
                    <a:moveTo>
                      <a:pt x="43" y="97"/>
                    </a:moveTo>
                    <a:cubicBezTo>
                      <a:pt x="38" y="93"/>
                      <a:pt x="26" y="94"/>
                      <a:pt x="20" y="94"/>
                    </a:cubicBezTo>
                    <a:cubicBezTo>
                      <a:pt x="15" y="95"/>
                      <a:pt x="1" y="100"/>
                      <a:pt x="0" y="100"/>
                    </a:cubicBezTo>
                    <a:cubicBezTo>
                      <a:pt x="1" y="99"/>
                      <a:pt x="14" y="80"/>
                      <a:pt x="12" y="73"/>
                    </a:cubicBezTo>
                    <a:cubicBezTo>
                      <a:pt x="12" y="71"/>
                      <a:pt x="5" y="69"/>
                      <a:pt x="5" y="67"/>
                    </a:cubicBezTo>
                    <a:cubicBezTo>
                      <a:pt x="2" y="57"/>
                      <a:pt x="10" y="31"/>
                      <a:pt x="20" y="27"/>
                    </a:cubicBezTo>
                    <a:cubicBezTo>
                      <a:pt x="26" y="25"/>
                      <a:pt x="36" y="42"/>
                      <a:pt x="41" y="39"/>
                    </a:cubicBezTo>
                    <a:cubicBezTo>
                      <a:pt x="44" y="38"/>
                      <a:pt x="42" y="29"/>
                      <a:pt x="43" y="26"/>
                    </a:cubicBezTo>
                    <a:cubicBezTo>
                      <a:pt x="44" y="24"/>
                      <a:pt x="45" y="20"/>
                      <a:pt x="46" y="18"/>
                    </a:cubicBezTo>
                    <a:cubicBezTo>
                      <a:pt x="47" y="15"/>
                      <a:pt x="51" y="9"/>
                      <a:pt x="54" y="7"/>
                    </a:cubicBezTo>
                    <a:cubicBezTo>
                      <a:pt x="64" y="1"/>
                      <a:pt x="101" y="0"/>
                      <a:pt x="101" y="0"/>
                    </a:cubicBezTo>
                    <a:cubicBezTo>
                      <a:pt x="101" y="0"/>
                      <a:pt x="103" y="28"/>
                      <a:pt x="101" y="36"/>
                    </a:cubicBezTo>
                    <a:cubicBezTo>
                      <a:pt x="98" y="46"/>
                      <a:pt x="86" y="63"/>
                      <a:pt x="79" y="70"/>
                    </a:cubicBezTo>
                    <a:cubicBezTo>
                      <a:pt x="77" y="73"/>
                      <a:pt x="71" y="75"/>
                      <a:pt x="66" y="78"/>
                    </a:cubicBezTo>
                    <a:cubicBezTo>
                      <a:pt x="62" y="80"/>
                      <a:pt x="59" y="81"/>
                      <a:pt x="57" y="83"/>
                    </a:cubicBezTo>
                    <a:cubicBezTo>
                      <a:pt x="56" y="83"/>
                      <a:pt x="56" y="84"/>
                      <a:pt x="55" y="84"/>
                    </a:cubicBezTo>
                    <a:cubicBezTo>
                      <a:pt x="55" y="85"/>
                      <a:pt x="55" y="85"/>
                      <a:pt x="54" y="85"/>
                    </a:cubicBezTo>
                    <a:cubicBezTo>
                      <a:pt x="54" y="86"/>
                      <a:pt x="54" y="86"/>
                      <a:pt x="53" y="87"/>
                    </a:cubicBezTo>
                    <a:cubicBezTo>
                      <a:pt x="48" y="95"/>
                      <a:pt x="49" y="128"/>
                      <a:pt x="49" y="128"/>
                    </a:cubicBezTo>
                    <a:cubicBezTo>
                      <a:pt x="49" y="128"/>
                      <a:pt x="48" y="103"/>
                      <a:pt x="43" y="9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 name="Freeform 199">
                <a:extLst>
                  <a:ext uri="{FF2B5EF4-FFF2-40B4-BE49-F238E27FC236}">
                    <a16:creationId xmlns:a16="http://schemas.microsoft.com/office/drawing/2014/main" id="{C60EEA85-83EA-9CE5-250E-5423E39331CD}"/>
                  </a:ext>
                </a:extLst>
              </p:cNvPr>
              <p:cNvSpPr>
                <a:spLocks/>
              </p:cNvSpPr>
              <p:nvPr/>
            </p:nvSpPr>
            <p:spPr bwMode="auto">
              <a:xfrm>
                <a:off x="4338638" y="2613026"/>
                <a:ext cx="79375" cy="61913"/>
              </a:xfrm>
              <a:custGeom>
                <a:avLst/>
                <a:gdLst>
                  <a:gd name="T0" fmla="*/ 62 w 114"/>
                  <a:gd name="T1" fmla="*/ 1 h 90"/>
                  <a:gd name="T2" fmla="*/ 85 w 114"/>
                  <a:gd name="T3" fmla="*/ 4 h 90"/>
                  <a:gd name="T4" fmla="*/ 91 w 114"/>
                  <a:gd name="T5" fmla="*/ 35 h 90"/>
                  <a:gd name="T6" fmla="*/ 114 w 114"/>
                  <a:gd name="T7" fmla="*/ 47 h 90"/>
                  <a:gd name="T8" fmla="*/ 91 w 114"/>
                  <a:gd name="T9" fmla="*/ 71 h 90"/>
                  <a:gd name="T10" fmla="*/ 85 w 114"/>
                  <a:gd name="T11" fmla="*/ 90 h 90"/>
                  <a:gd name="T12" fmla="*/ 45 w 114"/>
                  <a:gd name="T13" fmla="*/ 74 h 90"/>
                  <a:gd name="T14" fmla="*/ 30 w 114"/>
                  <a:gd name="T15" fmla="*/ 44 h 90"/>
                  <a:gd name="T16" fmla="*/ 2 w 114"/>
                  <a:gd name="T17" fmla="*/ 29 h 90"/>
                  <a:gd name="T18" fmla="*/ 5 w 114"/>
                  <a:gd name="T19" fmla="*/ 7 h 90"/>
                  <a:gd name="T20" fmla="*/ 42 w 114"/>
                  <a:gd name="T21" fmla="*/ 7 h 90"/>
                  <a:gd name="T22" fmla="*/ 42 w 114"/>
                  <a:gd name="T23" fmla="*/ 7 h 90"/>
                  <a:gd name="T24" fmla="*/ 62 w 114"/>
                  <a:gd name="T25" fmla="*/ 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90">
                    <a:moveTo>
                      <a:pt x="62" y="1"/>
                    </a:moveTo>
                    <a:cubicBezTo>
                      <a:pt x="68" y="1"/>
                      <a:pt x="80" y="0"/>
                      <a:pt x="85" y="4"/>
                    </a:cubicBezTo>
                    <a:cubicBezTo>
                      <a:pt x="90" y="10"/>
                      <a:pt x="91" y="35"/>
                      <a:pt x="91" y="35"/>
                    </a:cubicBezTo>
                    <a:cubicBezTo>
                      <a:pt x="114" y="47"/>
                      <a:pt x="114" y="47"/>
                      <a:pt x="114" y="47"/>
                    </a:cubicBezTo>
                    <a:cubicBezTo>
                      <a:pt x="114" y="47"/>
                      <a:pt x="95" y="64"/>
                      <a:pt x="91" y="71"/>
                    </a:cubicBezTo>
                    <a:cubicBezTo>
                      <a:pt x="88" y="75"/>
                      <a:pt x="85" y="90"/>
                      <a:pt x="85" y="90"/>
                    </a:cubicBezTo>
                    <a:cubicBezTo>
                      <a:pt x="85" y="90"/>
                      <a:pt x="53" y="82"/>
                      <a:pt x="45" y="74"/>
                    </a:cubicBezTo>
                    <a:cubicBezTo>
                      <a:pt x="39" y="69"/>
                      <a:pt x="36" y="50"/>
                      <a:pt x="30" y="44"/>
                    </a:cubicBezTo>
                    <a:cubicBezTo>
                      <a:pt x="24" y="38"/>
                      <a:pt x="6" y="36"/>
                      <a:pt x="2" y="29"/>
                    </a:cubicBezTo>
                    <a:cubicBezTo>
                      <a:pt x="0" y="24"/>
                      <a:pt x="5" y="7"/>
                      <a:pt x="5" y="7"/>
                    </a:cubicBezTo>
                    <a:cubicBezTo>
                      <a:pt x="42" y="7"/>
                      <a:pt x="42" y="7"/>
                      <a:pt x="42" y="7"/>
                    </a:cubicBezTo>
                    <a:cubicBezTo>
                      <a:pt x="42" y="7"/>
                      <a:pt x="42" y="7"/>
                      <a:pt x="42" y="7"/>
                    </a:cubicBezTo>
                    <a:cubicBezTo>
                      <a:pt x="43" y="7"/>
                      <a:pt x="57" y="2"/>
                      <a:pt x="62"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 name="Freeform 200">
                <a:extLst>
                  <a:ext uri="{FF2B5EF4-FFF2-40B4-BE49-F238E27FC236}">
                    <a16:creationId xmlns:a16="http://schemas.microsoft.com/office/drawing/2014/main" id="{34072851-36AA-4DE7-C899-BD5984AE33F8}"/>
                  </a:ext>
                </a:extLst>
              </p:cNvPr>
              <p:cNvSpPr>
                <a:spLocks/>
              </p:cNvSpPr>
              <p:nvPr/>
            </p:nvSpPr>
            <p:spPr bwMode="auto">
              <a:xfrm>
                <a:off x="4056063" y="2855913"/>
                <a:ext cx="293688" cy="247650"/>
              </a:xfrm>
              <a:custGeom>
                <a:avLst/>
                <a:gdLst>
                  <a:gd name="T0" fmla="*/ 288 w 428"/>
                  <a:gd name="T1" fmla="*/ 61 h 360"/>
                  <a:gd name="T2" fmla="*/ 336 w 428"/>
                  <a:gd name="T3" fmla="*/ 64 h 360"/>
                  <a:gd name="T4" fmla="*/ 361 w 428"/>
                  <a:gd name="T5" fmla="*/ 85 h 360"/>
                  <a:gd name="T6" fmla="*/ 428 w 428"/>
                  <a:gd name="T7" fmla="*/ 82 h 360"/>
                  <a:gd name="T8" fmla="*/ 428 w 428"/>
                  <a:gd name="T9" fmla="*/ 82 h 360"/>
                  <a:gd name="T10" fmla="*/ 401 w 428"/>
                  <a:gd name="T11" fmla="*/ 109 h 360"/>
                  <a:gd name="T12" fmla="*/ 382 w 428"/>
                  <a:gd name="T13" fmla="*/ 128 h 360"/>
                  <a:gd name="T14" fmla="*/ 355 w 428"/>
                  <a:gd name="T15" fmla="*/ 164 h 360"/>
                  <a:gd name="T16" fmla="*/ 327 w 428"/>
                  <a:gd name="T17" fmla="*/ 170 h 360"/>
                  <a:gd name="T18" fmla="*/ 312 w 428"/>
                  <a:gd name="T19" fmla="*/ 195 h 360"/>
                  <a:gd name="T20" fmla="*/ 294 w 428"/>
                  <a:gd name="T21" fmla="*/ 216 h 360"/>
                  <a:gd name="T22" fmla="*/ 318 w 428"/>
                  <a:gd name="T23" fmla="*/ 246 h 360"/>
                  <a:gd name="T24" fmla="*/ 312 w 428"/>
                  <a:gd name="T25" fmla="*/ 271 h 360"/>
                  <a:gd name="T26" fmla="*/ 294 w 428"/>
                  <a:gd name="T27" fmla="*/ 292 h 360"/>
                  <a:gd name="T28" fmla="*/ 269 w 428"/>
                  <a:gd name="T29" fmla="*/ 307 h 360"/>
                  <a:gd name="T30" fmla="*/ 269 w 428"/>
                  <a:gd name="T31" fmla="*/ 329 h 360"/>
                  <a:gd name="T32" fmla="*/ 251 w 428"/>
                  <a:gd name="T33" fmla="*/ 344 h 360"/>
                  <a:gd name="T34" fmla="*/ 166 w 428"/>
                  <a:gd name="T35" fmla="*/ 341 h 360"/>
                  <a:gd name="T36" fmla="*/ 150 w 428"/>
                  <a:gd name="T37" fmla="*/ 353 h 360"/>
                  <a:gd name="T38" fmla="*/ 126 w 428"/>
                  <a:gd name="T39" fmla="*/ 359 h 360"/>
                  <a:gd name="T40" fmla="*/ 102 w 428"/>
                  <a:gd name="T41" fmla="*/ 344 h 360"/>
                  <a:gd name="T42" fmla="*/ 102 w 428"/>
                  <a:gd name="T43" fmla="*/ 319 h 360"/>
                  <a:gd name="T44" fmla="*/ 80 w 428"/>
                  <a:gd name="T45" fmla="*/ 316 h 360"/>
                  <a:gd name="T46" fmla="*/ 77 w 428"/>
                  <a:gd name="T47" fmla="*/ 292 h 360"/>
                  <a:gd name="T48" fmla="*/ 74 w 428"/>
                  <a:gd name="T49" fmla="*/ 240 h 360"/>
                  <a:gd name="T50" fmla="*/ 56 w 428"/>
                  <a:gd name="T51" fmla="*/ 225 h 360"/>
                  <a:gd name="T52" fmla="*/ 71 w 428"/>
                  <a:gd name="T53" fmla="*/ 210 h 360"/>
                  <a:gd name="T54" fmla="*/ 83 w 428"/>
                  <a:gd name="T55" fmla="*/ 143 h 360"/>
                  <a:gd name="T56" fmla="*/ 92 w 428"/>
                  <a:gd name="T57" fmla="*/ 131 h 360"/>
                  <a:gd name="T58" fmla="*/ 99 w 428"/>
                  <a:gd name="T59" fmla="*/ 119 h 360"/>
                  <a:gd name="T60" fmla="*/ 89 w 428"/>
                  <a:gd name="T61" fmla="*/ 106 h 360"/>
                  <a:gd name="T62" fmla="*/ 65 w 428"/>
                  <a:gd name="T63" fmla="*/ 115 h 360"/>
                  <a:gd name="T64" fmla="*/ 31 w 428"/>
                  <a:gd name="T65" fmla="*/ 119 h 360"/>
                  <a:gd name="T66" fmla="*/ 25 w 428"/>
                  <a:gd name="T67" fmla="*/ 94 h 360"/>
                  <a:gd name="T68" fmla="*/ 7 w 428"/>
                  <a:gd name="T69" fmla="*/ 76 h 360"/>
                  <a:gd name="T70" fmla="*/ 4 w 428"/>
                  <a:gd name="T71" fmla="*/ 49 h 360"/>
                  <a:gd name="T72" fmla="*/ 22 w 428"/>
                  <a:gd name="T73" fmla="*/ 42 h 360"/>
                  <a:gd name="T74" fmla="*/ 16 w 428"/>
                  <a:gd name="T75" fmla="*/ 24 h 360"/>
                  <a:gd name="T76" fmla="*/ 135 w 428"/>
                  <a:gd name="T77" fmla="*/ 21 h 360"/>
                  <a:gd name="T78" fmla="*/ 160 w 428"/>
                  <a:gd name="T79" fmla="*/ 36 h 360"/>
                  <a:gd name="T80" fmla="*/ 190 w 428"/>
                  <a:gd name="T81" fmla="*/ 27 h 360"/>
                  <a:gd name="T82" fmla="*/ 242 w 428"/>
                  <a:gd name="T83" fmla="*/ 45 h 360"/>
                  <a:gd name="T84" fmla="*/ 243 w 428"/>
                  <a:gd name="T85" fmla="*/ 46 h 360"/>
                  <a:gd name="T86" fmla="*/ 268 w 428"/>
                  <a:gd name="T87" fmla="*/ 55 h 360"/>
                  <a:gd name="T88" fmla="*/ 277 w 428"/>
                  <a:gd name="T89" fmla="*/ 58 h 360"/>
                  <a:gd name="T90" fmla="*/ 284 w 428"/>
                  <a:gd name="T91" fmla="*/ 60 h 360"/>
                  <a:gd name="T92" fmla="*/ 288 w 428"/>
                  <a:gd name="T93" fmla="*/ 6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8" h="360">
                    <a:moveTo>
                      <a:pt x="288" y="61"/>
                    </a:moveTo>
                    <a:cubicBezTo>
                      <a:pt x="300" y="63"/>
                      <a:pt x="325" y="59"/>
                      <a:pt x="336" y="64"/>
                    </a:cubicBezTo>
                    <a:cubicBezTo>
                      <a:pt x="344" y="67"/>
                      <a:pt x="353" y="82"/>
                      <a:pt x="361" y="85"/>
                    </a:cubicBezTo>
                    <a:cubicBezTo>
                      <a:pt x="376" y="90"/>
                      <a:pt x="426" y="82"/>
                      <a:pt x="428" y="82"/>
                    </a:cubicBezTo>
                    <a:cubicBezTo>
                      <a:pt x="428" y="82"/>
                      <a:pt x="428" y="82"/>
                      <a:pt x="428" y="82"/>
                    </a:cubicBezTo>
                    <a:cubicBezTo>
                      <a:pt x="428" y="82"/>
                      <a:pt x="407" y="103"/>
                      <a:pt x="401" y="109"/>
                    </a:cubicBezTo>
                    <a:cubicBezTo>
                      <a:pt x="396" y="114"/>
                      <a:pt x="386" y="123"/>
                      <a:pt x="382" y="128"/>
                    </a:cubicBezTo>
                    <a:cubicBezTo>
                      <a:pt x="375" y="136"/>
                      <a:pt x="364" y="158"/>
                      <a:pt x="355" y="164"/>
                    </a:cubicBezTo>
                    <a:cubicBezTo>
                      <a:pt x="349" y="168"/>
                      <a:pt x="333" y="166"/>
                      <a:pt x="327" y="170"/>
                    </a:cubicBezTo>
                    <a:cubicBezTo>
                      <a:pt x="321" y="174"/>
                      <a:pt x="316" y="189"/>
                      <a:pt x="312" y="195"/>
                    </a:cubicBezTo>
                    <a:cubicBezTo>
                      <a:pt x="308" y="200"/>
                      <a:pt x="294" y="209"/>
                      <a:pt x="294" y="216"/>
                    </a:cubicBezTo>
                    <a:cubicBezTo>
                      <a:pt x="294" y="226"/>
                      <a:pt x="316" y="237"/>
                      <a:pt x="318" y="246"/>
                    </a:cubicBezTo>
                    <a:cubicBezTo>
                      <a:pt x="320" y="252"/>
                      <a:pt x="315" y="265"/>
                      <a:pt x="312" y="271"/>
                    </a:cubicBezTo>
                    <a:cubicBezTo>
                      <a:pt x="309" y="277"/>
                      <a:pt x="299" y="287"/>
                      <a:pt x="294" y="292"/>
                    </a:cubicBezTo>
                    <a:cubicBezTo>
                      <a:pt x="288" y="297"/>
                      <a:pt x="273" y="301"/>
                      <a:pt x="269" y="307"/>
                    </a:cubicBezTo>
                    <a:cubicBezTo>
                      <a:pt x="267" y="312"/>
                      <a:pt x="272" y="324"/>
                      <a:pt x="269" y="329"/>
                    </a:cubicBezTo>
                    <a:cubicBezTo>
                      <a:pt x="267" y="334"/>
                      <a:pt x="257" y="342"/>
                      <a:pt x="251" y="344"/>
                    </a:cubicBezTo>
                    <a:cubicBezTo>
                      <a:pt x="231" y="351"/>
                      <a:pt x="186" y="334"/>
                      <a:pt x="166" y="341"/>
                    </a:cubicBezTo>
                    <a:cubicBezTo>
                      <a:pt x="161" y="342"/>
                      <a:pt x="155" y="351"/>
                      <a:pt x="150" y="353"/>
                    </a:cubicBezTo>
                    <a:cubicBezTo>
                      <a:pt x="145" y="356"/>
                      <a:pt x="132" y="360"/>
                      <a:pt x="126" y="359"/>
                    </a:cubicBezTo>
                    <a:cubicBezTo>
                      <a:pt x="119" y="358"/>
                      <a:pt x="105" y="350"/>
                      <a:pt x="102" y="344"/>
                    </a:cubicBezTo>
                    <a:cubicBezTo>
                      <a:pt x="99" y="338"/>
                      <a:pt x="106" y="324"/>
                      <a:pt x="102" y="319"/>
                    </a:cubicBezTo>
                    <a:cubicBezTo>
                      <a:pt x="98" y="315"/>
                      <a:pt x="84" y="320"/>
                      <a:pt x="80" y="316"/>
                    </a:cubicBezTo>
                    <a:cubicBezTo>
                      <a:pt x="76" y="312"/>
                      <a:pt x="77" y="292"/>
                      <a:pt x="77" y="292"/>
                    </a:cubicBezTo>
                    <a:cubicBezTo>
                      <a:pt x="77" y="292"/>
                      <a:pt x="80" y="252"/>
                      <a:pt x="74" y="240"/>
                    </a:cubicBezTo>
                    <a:cubicBezTo>
                      <a:pt x="71" y="235"/>
                      <a:pt x="56" y="231"/>
                      <a:pt x="56" y="225"/>
                    </a:cubicBezTo>
                    <a:cubicBezTo>
                      <a:pt x="56" y="220"/>
                      <a:pt x="69" y="215"/>
                      <a:pt x="71" y="210"/>
                    </a:cubicBezTo>
                    <a:cubicBezTo>
                      <a:pt x="79" y="195"/>
                      <a:pt x="76" y="158"/>
                      <a:pt x="83" y="143"/>
                    </a:cubicBezTo>
                    <a:cubicBezTo>
                      <a:pt x="85" y="139"/>
                      <a:pt x="90" y="134"/>
                      <a:pt x="92" y="131"/>
                    </a:cubicBezTo>
                    <a:cubicBezTo>
                      <a:pt x="94" y="128"/>
                      <a:pt x="99" y="122"/>
                      <a:pt x="99" y="119"/>
                    </a:cubicBezTo>
                    <a:cubicBezTo>
                      <a:pt x="98" y="115"/>
                      <a:pt x="93" y="107"/>
                      <a:pt x="89" y="106"/>
                    </a:cubicBezTo>
                    <a:cubicBezTo>
                      <a:pt x="83" y="105"/>
                      <a:pt x="71" y="114"/>
                      <a:pt x="65" y="115"/>
                    </a:cubicBezTo>
                    <a:cubicBezTo>
                      <a:pt x="57" y="117"/>
                      <a:pt x="38" y="123"/>
                      <a:pt x="31" y="119"/>
                    </a:cubicBezTo>
                    <a:cubicBezTo>
                      <a:pt x="26" y="115"/>
                      <a:pt x="25" y="94"/>
                      <a:pt x="25" y="94"/>
                    </a:cubicBezTo>
                    <a:cubicBezTo>
                      <a:pt x="25" y="94"/>
                      <a:pt x="10" y="82"/>
                      <a:pt x="7" y="76"/>
                    </a:cubicBezTo>
                    <a:cubicBezTo>
                      <a:pt x="4" y="70"/>
                      <a:pt x="0" y="54"/>
                      <a:pt x="4" y="49"/>
                    </a:cubicBezTo>
                    <a:cubicBezTo>
                      <a:pt x="7" y="44"/>
                      <a:pt x="20" y="47"/>
                      <a:pt x="22" y="42"/>
                    </a:cubicBezTo>
                    <a:cubicBezTo>
                      <a:pt x="24" y="38"/>
                      <a:pt x="13" y="28"/>
                      <a:pt x="16" y="24"/>
                    </a:cubicBezTo>
                    <a:cubicBezTo>
                      <a:pt x="33" y="0"/>
                      <a:pt x="106" y="13"/>
                      <a:pt x="135" y="21"/>
                    </a:cubicBezTo>
                    <a:cubicBezTo>
                      <a:pt x="142" y="23"/>
                      <a:pt x="152" y="35"/>
                      <a:pt x="160" y="36"/>
                    </a:cubicBezTo>
                    <a:cubicBezTo>
                      <a:pt x="167" y="37"/>
                      <a:pt x="182" y="27"/>
                      <a:pt x="190" y="27"/>
                    </a:cubicBezTo>
                    <a:cubicBezTo>
                      <a:pt x="204" y="28"/>
                      <a:pt x="229" y="41"/>
                      <a:pt x="242" y="45"/>
                    </a:cubicBezTo>
                    <a:cubicBezTo>
                      <a:pt x="242" y="45"/>
                      <a:pt x="242" y="46"/>
                      <a:pt x="243" y="46"/>
                    </a:cubicBezTo>
                    <a:cubicBezTo>
                      <a:pt x="246" y="47"/>
                      <a:pt x="257" y="51"/>
                      <a:pt x="268" y="55"/>
                    </a:cubicBezTo>
                    <a:cubicBezTo>
                      <a:pt x="271" y="56"/>
                      <a:pt x="274" y="57"/>
                      <a:pt x="277" y="58"/>
                    </a:cubicBezTo>
                    <a:cubicBezTo>
                      <a:pt x="280" y="59"/>
                      <a:pt x="282" y="59"/>
                      <a:pt x="284" y="60"/>
                    </a:cubicBezTo>
                    <a:cubicBezTo>
                      <a:pt x="285" y="60"/>
                      <a:pt x="287" y="60"/>
                      <a:pt x="288" y="6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 name="Freeform 201">
                <a:extLst>
                  <a:ext uri="{FF2B5EF4-FFF2-40B4-BE49-F238E27FC236}">
                    <a16:creationId xmlns:a16="http://schemas.microsoft.com/office/drawing/2014/main" id="{CC5F5A4F-11CD-F9D4-0F10-6D3DF7BD5003}"/>
                  </a:ext>
                </a:extLst>
              </p:cNvPr>
              <p:cNvSpPr>
                <a:spLocks/>
              </p:cNvSpPr>
              <p:nvPr/>
            </p:nvSpPr>
            <p:spPr bwMode="auto">
              <a:xfrm>
                <a:off x="4132263" y="2362201"/>
                <a:ext cx="180975" cy="312738"/>
              </a:xfrm>
              <a:custGeom>
                <a:avLst/>
                <a:gdLst>
                  <a:gd name="T0" fmla="*/ 255 w 263"/>
                  <a:gd name="T1" fmla="*/ 296 h 453"/>
                  <a:gd name="T2" fmla="*/ 252 w 263"/>
                  <a:gd name="T3" fmla="*/ 351 h 453"/>
                  <a:gd name="T4" fmla="*/ 228 w 263"/>
                  <a:gd name="T5" fmla="*/ 347 h 453"/>
                  <a:gd name="T6" fmla="*/ 212 w 263"/>
                  <a:gd name="T7" fmla="*/ 360 h 453"/>
                  <a:gd name="T8" fmla="*/ 240 w 263"/>
                  <a:gd name="T9" fmla="*/ 381 h 453"/>
                  <a:gd name="T10" fmla="*/ 194 w 263"/>
                  <a:gd name="T11" fmla="*/ 393 h 453"/>
                  <a:gd name="T12" fmla="*/ 157 w 263"/>
                  <a:gd name="T13" fmla="*/ 418 h 453"/>
                  <a:gd name="T14" fmla="*/ 112 w 263"/>
                  <a:gd name="T15" fmla="*/ 405 h 453"/>
                  <a:gd name="T16" fmla="*/ 78 w 263"/>
                  <a:gd name="T17" fmla="*/ 424 h 453"/>
                  <a:gd name="T18" fmla="*/ 26 w 263"/>
                  <a:gd name="T19" fmla="*/ 445 h 453"/>
                  <a:gd name="T20" fmla="*/ 29 w 263"/>
                  <a:gd name="T21" fmla="*/ 421 h 453"/>
                  <a:gd name="T22" fmla="*/ 50 w 263"/>
                  <a:gd name="T23" fmla="*/ 396 h 453"/>
                  <a:gd name="T24" fmla="*/ 72 w 263"/>
                  <a:gd name="T25" fmla="*/ 372 h 453"/>
                  <a:gd name="T26" fmla="*/ 93 w 263"/>
                  <a:gd name="T27" fmla="*/ 369 h 453"/>
                  <a:gd name="T28" fmla="*/ 96 w 263"/>
                  <a:gd name="T29" fmla="*/ 360 h 453"/>
                  <a:gd name="T30" fmla="*/ 41 w 263"/>
                  <a:gd name="T31" fmla="*/ 347 h 453"/>
                  <a:gd name="T32" fmla="*/ 60 w 263"/>
                  <a:gd name="T33" fmla="*/ 335 h 453"/>
                  <a:gd name="T34" fmla="*/ 66 w 263"/>
                  <a:gd name="T35" fmla="*/ 311 h 453"/>
                  <a:gd name="T36" fmla="*/ 57 w 263"/>
                  <a:gd name="T37" fmla="*/ 296 h 453"/>
                  <a:gd name="T38" fmla="*/ 60 w 263"/>
                  <a:gd name="T39" fmla="*/ 268 h 453"/>
                  <a:gd name="T40" fmla="*/ 84 w 263"/>
                  <a:gd name="T41" fmla="*/ 268 h 453"/>
                  <a:gd name="T42" fmla="*/ 115 w 263"/>
                  <a:gd name="T43" fmla="*/ 250 h 453"/>
                  <a:gd name="T44" fmla="*/ 121 w 263"/>
                  <a:gd name="T45" fmla="*/ 232 h 453"/>
                  <a:gd name="T46" fmla="*/ 102 w 263"/>
                  <a:gd name="T47" fmla="*/ 226 h 453"/>
                  <a:gd name="T48" fmla="*/ 90 w 263"/>
                  <a:gd name="T49" fmla="*/ 204 h 453"/>
                  <a:gd name="T50" fmla="*/ 32 w 263"/>
                  <a:gd name="T51" fmla="*/ 192 h 453"/>
                  <a:gd name="T52" fmla="*/ 41 w 263"/>
                  <a:gd name="T53" fmla="*/ 174 h 453"/>
                  <a:gd name="T54" fmla="*/ 35 w 263"/>
                  <a:gd name="T55" fmla="*/ 156 h 453"/>
                  <a:gd name="T56" fmla="*/ 14 w 263"/>
                  <a:gd name="T57" fmla="*/ 153 h 453"/>
                  <a:gd name="T58" fmla="*/ 5 w 263"/>
                  <a:gd name="T59" fmla="*/ 131 h 453"/>
                  <a:gd name="T60" fmla="*/ 26 w 263"/>
                  <a:gd name="T61" fmla="*/ 119 h 453"/>
                  <a:gd name="T62" fmla="*/ 26 w 263"/>
                  <a:gd name="T63" fmla="*/ 98 h 453"/>
                  <a:gd name="T64" fmla="*/ 20 w 263"/>
                  <a:gd name="T65" fmla="*/ 77 h 453"/>
                  <a:gd name="T66" fmla="*/ 2 w 263"/>
                  <a:gd name="T67" fmla="*/ 67 h 453"/>
                  <a:gd name="T68" fmla="*/ 26 w 263"/>
                  <a:gd name="T69" fmla="*/ 40 h 453"/>
                  <a:gd name="T70" fmla="*/ 41 w 263"/>
                  <a:gd name="T71" fmla="*/ 13 h 453"/>
                  <a:gd name="T72" fmla="*/ 84 w 263"/>
                  <a:gd name="T73" fmla="*/ 7 h 453"/>
                  <a:gd name="T74" fmla="*/ 84 w 263"/>
                  <a:gd name="T75" fmla="*/ 46 h 453"/>
                  <a:gd name="T76" fmla="*/ 139 w 263"/>
                  <a:gd name="T77" fmla="*/ 46 h 453"/>
                  <a:gd name="T78" fmla="*/ 136 w 263"/>
                  <a:gd name="T79" fmla="*/ 83 h 453"/>
                  <a:gd name="T80" fmla="*/ 105 w 263"/>
                  <a:gd name="T81" fmla="*/ 92 h 453"/>
                  <a:gd name="T82" fmla="*/ 163 w 263"/>
                  <a:gd name="T83" fmla="*/ 134 h 453"/>
                  <a:gd name="T84" fmla="*/ 157 w 263"/>
                  <a:gd name="T85" fmla="*/ 177 h 453"/>
                  <a:gd name="T86" fmla="*/ 179 w 263"/>
                  <a:gd name="T87" fmla="*/ 183 h 453"/>
                  <a:gd name="T88" fmla="*/ 176 w 263"/>
                  <a:gd name="T89" fmla="*/ 214 h 453"/>
                  <a:gd name="T90" fmla="*/ 200 w 263"/>
                  <a:gd name="T91" fmla="*/ 223 h 453"/>
                  <a:gd name="T92" fmla="*/ 206 w 263"/>
                  <a:gd name="T93" fmla="*/ 244 h 453"/>
                  <a:gd name="T94" fmla="*/ 209 w 263"/>
                  <a:gd name="T95" fmla="*/ 281 h 453"/>
                  <a:gd name="T96" fmla="*/ 255 w 263"/>
                  <a:gd name="T97" fmla="*/ 296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3" h="453">
                    <a:moveTo>
                      <a:pt x="255" y="296"/>
                    </a:moveTo>
                    <a:cubicBezTo>
                      <a:pt x="263" y="307"/>
                      <a:pt x="263" y="342"/>
                      <a:pt x="252" y="351"/>
                    </a:cubicBezTo>
                    <a:cubicBezTo>
                      <a:pt x="247" y="354"/>
                      <a:pt x="233" y="346"/>
                      <a:pt x="228" y="347"/>
                    </a:cubicBezTo>
                    <a:cubicBezTo>
                      <a:pt x="223" y="349"/>
                      <a:pt x="212" y="355"/>
                      <a:pt x="212" y="360"/>
                    </a:cubicBezTo>
                    <a:cubicBezTo>
                      <a:pt x="212" y="368"/>
                      <a:pt x="241" y="372"/>
                      <a:pt x="240" y="381"/>
                    </a:cubicBezTo>
                    <a:cubicBezTo>
                      <a:pt x="237" y="393"/>
                      <a:pt x="205" y="388"/>
                      <a:pt x="194" y="393"/>
                    </a:cubicBezTo>
                    <a:cubicBezTo>
                      <a:pt x="184" y="398"/>
                      <a:pt x="168" y="416"/>
                      <a:pt x="157" y="418"/>
                    </a:cubicBezTo>
                    <a:cubicBezTo>
                      <a:pt x="146" y="419"/>
                      <a:pt x="123" y="404"/>
                      <a:pt x="112" y="405"/>
                    </a:cubicBezTo>
                    <a:cubicBezTo>
                      <a:pt x="102" y="406"/>
                      <a:pt x="87" y="419"/>
                      <a:pt x="78" y="424"/>
                    </a:cubicBezTo>
                    <a:cubicBezTo>
                      <a:pt x="65" y="430"/>
                      <a:pt x="37" y="453"/>
                      <a:pt x="26" y="445"/>
                    </a:cubicBezTo>
                    <a:cubicBezTo>
                      <a:pt x="21" y="441"/>
                      <a:pt x="27" y="426"/>
                      <a:pt x="29" y="421"/>
                    </a:cubicBezTo>
                    <a:cubicBezTo>
                      <a:pt x="32" y="413"/>
                      <a:pt x="45" y="402"/>
                      <a:pt x="50" y="396"/>
                    </a:cubicBezTo>
                    <a:cubicBezTo>
                      <a:pt x="55" y="390"/>
                      <a:pt x="65" y="376"/>
                      <a:pt x="72" y="372"/>
                    </a:cubicBezTo>
                    <a:cubicBezTo>
                      <a:pt x="77" y="369"/>
                      <a:pt x="89" y="372"/>
                      <a:pt x="93" y="369"/>
                    </a:cubicBezTo>
                    <a:cubicBezTo>
                      <a:pt x="95" y="367"/>
                      <a:pt x="98" y="362"/>
                      <a:pt x="96" y="360"/>
                    </a:cubicBezTo>
                    <a:cubicBezTo>
                      <a:pt x="89" y="347"/>
                      <a:pt x="44" y="361"/>
                      <a:pt x="41" y="347"/>
                    </a:cubicBezTo>
                    <a:cubicBezTo>
                      <a:pt x="40" y="342"/>
                      <a:pt x="57" y="340"/>
                      <a:pt x="60" y="335"/>
                    </a:cubicBezTo>
                    <a:cubicBezTo>
                      <a:pt x="63" y="330"/>
                      <a:pt x="67" y="317"/>
                      <a:pt x="66" y="311"/>
                    </a:cubicBezTo>
                    <a:cubicBezTo>
                      <a:pt x="65" y="307"/>
                      <a:pt x="58" y="300"/>
                      <a:pt x="57" y="296"/>
                    </a:cubicBezTo>
                    <a:cubicBezTo>
                      <a:pt x="55" y="289"/>
                      <a:pt x="55" y="273"/>
                      <a:pt x="60" y="268"/>
                    </a:cubicBezTo>
                    <a:cubicBezTo>
                      <a:pt x="64" y="264"/>
                      <a:pt x="78" y="270"/>
                      <a:pt x="84" y="268"/>
                    </a:cubicBezTo>
                    <a:cubicBezTo>
                      <a:pt x="93" y="266"/>
                      <a:pt x="109" y="257"/>
                      <a:pt x="115" y="250"/>
                    </a:cubicBezTo>
                    <a:cubicBezTo>
                      <a:pt x="118" y="246"/>
                      <a:pt x="123" y="236"/>
                      <a:pt x="121" y="232"/>
                    </a:cubicBezTo>
                    <a:cubicBezTo>
                      <a:pt x="119" y="228"/>
                      <a:pt x="106" y="229"/>
                      <a:pt x="102" y="226"/>
                    </a:cubicBezTo>
                    <a:cubicBezTo>
                      <a:pt x="98" y="222"/>
                      <a:pt x="95" y="208"/>
                      <a:pt x="90" y="204"/>
                    </a:cubicBezTo>
                    <a:cubicBezTo>
                      <a:pt x="78" y="196"/>
                      <a:pt x="39" y="206"/>
                      <a:pt x="32" y="192"/>
                    </a:cubicBezTo>
                    <a:cubicBezTo>
                      <a:pt x="30" y="188"/>
                      <a:pt x="41" y="179"/>
                      <a:pt x="41" y="174"/>
                    </a:cubicBezTo>
                    <a:cubicBezTo>
                      <a:pt x="42" y="169"/>
                      <a:pt x="39" y="159"/>
                      <a:pt x="35" y="156"/>
                    </a:cubicBezTo>
                    <a:cubicBezTo>
                      <a:pt x="31" y="152"/>
                      <a:pt x="18" y="156"/>
                      <a:pt x="14" y="153"/>
                    </a:cubicBezTo>
                    <a:cubicBezTo>
                      <a:pt x="9" y="149"/>
                      <a:pt x="3" y="137"/>
                      <a:pt x="5" y="131"/>
                    </a:cubicBezTo>
                    <a:cubicBezTo>
                      <a:pt x="7" y="126"/>
                      <a:pt x="23" y="125"/>
                      <a:pt x="26" y="119"/>
                    </a:cubicBezTo>
                    <a:cubicBezTo>
                      <a:pt x="29" y="115"/>
                      <a:pt x="27" y="103"/>
                      <a:pt x="26" y="98"/>
                    </a:cubicBezTo>
                    <a:cubicBezTo>
                      <a:pt x="25" y="92"/>
                      <a:pt x="24" y="81"/>
                      <a:pt x="20" y="77"/>
                    </a:cubicBezTo>
                    <a:cubicBezTo>
                      <a:pt x="17" y="73"/>
                      <a:pt x="3" y="72"/>
                      <a:pt x="2" y="67"/>
                    </a:cubicBezTo>
                    <a:cubicBezTo>
                      <a:pt x="0" y="58"/>
                      <a:pt x="21" y="48"/>
                      <a:pt x="26" y="40"/>
                    </a:cubicBezTo>
                    <a:cubicBezTo>
                      <a:pt x="31" y="34"/>
                      <a:pt x="35" y="17"/>
                      <a:pt x="41" y="13"/>
                    </a:cubicBezTo>
                    <a:cubicBezTo>
                      <a:pt x="50" y="7"/>
                      <a:pt x="76" y="0"/>
                      <a:pt x="84" y="7"/>
                    </a:cubicBezTo>
                    <a:cubicBezTo>
                      <a:pt x="92" y="13"/>
                      <a:pt x="77" y="39"/>
                      <a:pt x="84" y="46"/>
                    </a:cubicBezTo>
                    <a:cubicBezTo>
                      <a:pt x="94" y="56"/>
                      <a:pt x="130" y="36"/>
                      <a:pt x="139" y="46"/>
                    </a:cubicBezTo>
                    <a:cubicBezTo>
                      <a:pt x="145" y="53"/>
                      <a:pt x="142" y="76"/>
                      <a:pt x="136" y="83"/>
                    </a:cubicBezTo>
                    <a:cubicBezTo>
                      <a:pt x="131" y="89"/>
                      <a:pt x="107" y="84"/>
                      <a:pt x="105" y="92"/>
                    </a:cubicBezTo>
                    <a:cubicBezTo>
                      <a:pt x="102" y="110"/>
                      <a:pt x="157" y="118"/>
                      <a:pt x="163" y="134"/>
                    </a:cubicBezTo>
                    <a:cubicBezTo>
                      <a:pt x="168" y="144"/>
                      <a:pt x="151" y="168"/>
                      <a:pt x="157" y="177"/>
                    </a:cubicBezTo>
                    <a:cubicBezTo>
                      <a:pt x="160" y="182"/>
                      <a:pt x="176" y="179"/>
                      <a:pt x="179" y="183"/>
                    </a:cubicBezTo>
                    <a:cubicBezTo>
                      <a:pt x="183" y="189"/>
                      <a:pt x="172" y="207"/>
                      <a:pt x="176" y="214"/>
                    </a:cubicBezTo>
                    <a:cubicBezTo>
                      <a:pt x="179" y="219"/>
                      <a:pt x="196" y="218"/>
                      <a:pt x="200" y="223"/>
                    </a:cubicBezTo>
                    <a:cubicBezTo>
                      <a:pt x="204" y="227"/>
                      <a:pt x="205" y="239"/>
                      <a:pt x="206" y="244"/>
                    </a:cubicBezTo>
                    <a:cubicBezTo>
                      <a:pt x="208" y="253"/>
                      <a:pt x="204" y="273"/>
                      <a:pt x="209" y="281"/>
                    </a:cubicBezTo>
                    <a:cubicBezTo>
                      <a:pt x="217" y="290"/>
                      <a:pt x="248" y="286"/>
                      <a:pt x="255" y="29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0" name="Freeform 202">
                <a:extLst>
                  <a:ext uri="{FF2B5EF4-FFF2-40B4-BE49-F238E27FC236}">
                    <a16:creationId xmlns:a16="http://schemas.microsoft.com/office/drawing/2014/main" id="{A87C086A-8647-975B-8C9A-38D116DE1972}"/>
                  </a:ext>
                </a:extLst>
              </p:cNvPr>
              <p:cNvSpPr>
                <a:spLocks/>
              </p:cNvSpPr>
              <p:nvPr/>
            </p:nvSpPr>
            <p:spPr bwMode="auto">
              <a:xfrm>
                <a:off x="4232275" y="2286001"/>
                <a:ext cx="20638" cy="34925"/>
              </a:xfrm>
              <a:custGeom>
                <a:avLst/>
                <a:gdLst>
                  <a:gd name="T0" fmla="*/ 19 w 30"/>
                  <a:gd name="T1" fmla="*/ 2 h 50"/>
                  <a:gd name="T2" fmla="*/ 23 w 30"/>
                  <a:gd name="T3" fmla="*/ 48 h 50"/>
                  <a:gd name="T4" fmla="*/ 7 w 30"/>
                  <a:gd name="T5" fmla="*/ 48 h 50"/>
                  <a:gd name="T6" fmla="*/ 1 w 30"/>
                  <a:gd name="T7" fmla="*/ 23 h 50"/>
                  <a:gd name="T8" fmla="*/ 19 w 30"/>
                  <a:gd name="T9" fmla="*/ 2 h 50"/>
                </a:gdLst>
                <a:ahLst/>
                <a:cxnLst>
                  <a:cxn ang="0">
                    <a:pos x="T0" y="T1"/>
                  </a:cxn>
                  <a:cxn ang="0">
                    <a:pos x="T2" y="T3"/>
                  </a:cxn>
                  <a:cxn ang="0">
                    <a:pos x="T4" y="T5"/>
                  </a:cxn>
                  <a:cxn ang="0">
                    <a:pos x="T6" y="T7"/>
                  </a:cxn>
                  <a:cxn ang="0">
                    <a:pos x="T8" y="T9"/>
                  </a:cxn>
                </a:cxnLst>
                <a:rect l="0" t="0" r="r" b="b"/>
                <a:pathLst>
                  <a:path w="30" h="50">
                    <a:moveTo>
                      <a:pt x="19" y="2"/>
                    </a:moveTo>
                    <a:cubicBezTo>
                      <a:pt x="30" y="6"/>
                      <a:pt x="30" y="39"/>
                      <a:pt x="23" y="48"/>
                    </a:cubicBezTo>
                    <a:cubicBezTo>
                      <a:pt x="20" y="50"/>
                      <a:pt x="10" y="50"/>
                      <a:pt x="7" y="48"/>
                    </a:cubicBezTo>
                    <a:cubicBezTo>
                      <a:pt x="2" y="44"/>
                      <a:pt x="0" y="29"/>
                      <a:pt x="1" y="23"/>
                    </a:cubicBezTo>
                    <a:cubicBezTo>
                      <a:pt x="3" y="16"/>
                      <a:pt x="13" y="0"/>
                      <a:pt x="19" y="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 name="Freeform 203">
                <a:extLst>
                  <a:ext uri="{FF2B5EF4-FFF2-40B4-BE49-F238E27FC236}">
                    <a16:creationId xmlns:a16="http://schemas.microsoft.com/office/drawing/2014/main" id="{9D214A6B-9B54-7C04-7A30-BE99C87840AB}"/>
                  </a:ext>
                </a:extLst>
              </p:cNvPr>
              <p:cNvSpPr>
                <a:spLocks/>
              </p:cNvSpPr>
              <p:nvPr/>
            </p:nvSpPr>
            <p:spPr bwMode="auto">
              <a:xfrm>
                <a:off x="4222750" y="2887663"/>
                <a:ext cx="17463" cy="6350"/>
              </a:xfrm>
              <a:custGeom>
                <a:avLst/>
                <a:gdLst>
                  <a:gd name="T0" fmla="*/ 0 w 25"/>
                  <a:gd name="T1" fmla="*/ 0 h 9"/>
                  <a:gd name="T2" fmla="*/ 25 w 25"/>
                  <a:gd name="T3" fmla="*/ 9 h 9"/>
                  <a:gd name="T4" fmla="*/ 0 w 25"/>
                  <a:gd name="T5" fmla="*/ 0 h 9"/>
                </a:gdLst>
                <a:ahLst/>
                <a:cxnLst>
                  <a:cxn ang="0">
                    <a:pos x="T0" y="T1"/>
                  </a:cxn>
                  <a:cxn ang="0">
                    <a:pos x="T2" y="T3"/>
                  </a:cxn>
                  <a:cxn ang="0">
                    <a:pos x="T4" y="T5"/>
                  </a:cxn>
                </a:cxnLst>
                <a:rect l="0" t="0" r="r" b="b"/>
                <a:pathLst>
                  <a:path w="25" h="9">
                    <a:moveTo>
                      <a:pt x="0" y="0"/>
                    </a:moveTo>
                    <a:cubicBezTo>
                      <a:pt x="6" y="2"/>
                      <a:pt x="16" y="6"/>
                      <a:pt x="25" y="9"/>
                    </a:cubicBezTo>
                    <a:cubicBezTo>
                      <a:pt x="14" y="5"/>
                      <a:pt x="3"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 name="Freeform 204">
                <a:extLst>
                  <a:ext uri="{FF2B5EF4-FFF2-40B4-BE49-F238E27FC236}">
                    <a16:creationId xmlns:a16="http://schemas.microsoft.com/office/drawing/2014/main" id="{02CD6FA9-B251-2C3C-1159-E6FB99D3F3CB}"/>
                  </a:ext>
                </a:extLst>
              </p:cNvPr>
              <p:cNvSpPr>
                <a:spLocks/>
              </p:cNvSpPr>
              <p:nvPr/>
            </p:nvSpPr>
            <p:spPr bwMode="auto">
              <a:xfrm>
                <a:off x="4208463" y="2343151"/>
                <a:ext cx="17463" cy="12700"/>
              </a:xfrm>
              <a:custGeom>
                <a:avLst/>
                <a:gdLst>
                  <a:gd name="T0" fmla="*/ 23 w 25"/>
                  <a:gd name="T1" fmla="*/ 5 h 19"/>
                  <a:gd name="T2" fmla="*/ 5 w 25"/>
                  <a:gd name="T3" fmla="*/ 17 h 19"/>
                  <a:gd name="T4" fmla="*/ 2 w 25"/>
                  <a:gd name="T5" fmla="*/ 5 h 19"/>
                  <a:gd name="T6" fmla="*/ 23 w 25"/>
                  <a:gd name="T7" fmla="*/ 5 h 19"/>
                </a:gdLst>
                <a:ahLst/>
                <a:cxnLst>
                  <a:cxn ang="0">
                    <a:pos x="T0" y="T1"/>
                  </a:cxn>
                  <a:cxn ang="0">
                    <a:pos x="T2" y="T3"/>
                  </a:cxn>
                  <a:cxn ang="0">
                    <a:pos x="T4" y="T5"/>
                  </a:cxn>
                  <a:cxn ang="0">
                    <a:pos x="T6" y="T7"/>
                  </a:cxn>
                </a:cxnLst>
                <a:rect l="0" t="0" r="r" b="b"/>
                <a:pathLst>
                  <a:path w="25" h="19">
                    <a:moveTo>
                      <a:pt x="23" y="5"/>
                    </a:moveTo>
                    <a:cubicBezTo>
                      <a:pt x="25" y="10"/>
                      <a:pt x="10" y="19"/>
                      <a:pt x="5" y="17"/>
                    </a:cubicBezTo>
                    <a:cubicBezTo>
                      <a:pt x="2" y="16"/>
                      <a:pt x="0" y="8"/>
                      <a:pt x="2" y="5"/>
                    </a:cubicBezTo>
                    <a:cubicBezTo>
                      <a:pt x="5" y="1"/>
                      <a:pt x="21" y="0"/>
                      <a:pt x="23" y="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 name="Freeform 205">
                <a:extLst>
                  <a:ext uri="{FF2B5EF4-FFF2-40B4-BE49-F238E27FC236}">
                    <a16:creationId xmlns:a16="http://schemas.microsoft.com/office/drawing/2014/main" id="{044E58DC-26CA-EFEB-CDB0-65924607BA21}"/>
                  </a:ext>
                </a:extLst>
              </p:cNvPr>
              <p:cNvSpPr>
                <a:spLocks/>
              </p:cNvSpPr>
              <p:nvPr/>
            </p:nvSpPr>
            <p:spPr bwMode="auto">
              <a:xfrm>
                <a:off x="4157663" y="1868488"/>
                <a:ext cx="49213" cy="55563"/>
              </a:xfrm>
              <a:custGeom>
                <a:avLst/>
                <a:gdLst>
                  <a:gd name="T0" fmla="*/ 69 w 70"/>
                  <a:gd name="T1" fmla="*/ 29 h 81"/>
                  <a:gd name="T2" fmla="*/ 14 w 70"/>
                  <a:gd name="T3" fmla="*/ 71 h 81"/>
                  <a:gd name="T4" fmla="*/ 33 w 70"/>
                  <a:gd name="T5" fmla="*/ 4 h 81"/>
                  <a:gd name="T6" fmla="*/ 69 w 70"/>
                  <a:gd name="T7" fmla="*/ 29 h 81"/>
                </a:gdLst>
                <a:ahLst/>
                <a:cxnLst>
                  <a:cxn ang="0">
                    <a:pos x="T0" y="T1"/>
                  </a:cxn>
                  <a:cxn ang="0">
                    <a:pos x="T2" y="T3"/>
                  </a:cxn>
                  <a:cxn ang="0">
                    <a:pos x="T4" y="T5"/>
                  </a:cxn>
                  <a:cxn ang="0">
                    <a:pos x="T6" y="T7"/>
                  </a:cxn>
                </a:cxnLst>
                <a:rect l="0" t="0" r="r" b="b"/>
                <a:pathLst>
                  <a:path w="70" h="81">
                    <a:moveTo>
                      <a:pt x="69" y="29"/>
                    </a:moveTo>
                    <a:cubicBezTo>
                      <a:pt x="70" y="46"/>
                      <a:pt x="29" y="81"/>
                      <a:pt x="14" y="71"/>
                    </a:cubicBezTo>
                    <a:cubicBezTo>
                      <a:pt x="0" y="62"/>
                      <a:pt x="16" y="10"/>
                      <a:pt x="33" y="4"/>
                    </a:cubicBezTo>
                    <a:cubicBezTo>
                      <a:pt x="43" y="0"/>
                      <a:pt x="69" y="18"/>
                      <a:pt x="69" y="2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24" name="Group 407">
                <a:extLst>
                  <a:ext uri="{FF2B5EF4-FFF2-40B4-BE49-F238E27FC236}">
                    <a16:creationId xmlns:a16="http://schemas.microsoft.com/office/drawing/2014/main" id="{C9413E3C-DEA5-E1A0-67BA-5A3FC86626E7}"/>
                  </a:ext>
                </a:extLst>
              </p:cNvPr>
              <p:cNvGrpSpPr>
                <a:grpSpLocks/>
              </p:cNvGrpSpPr>
              <p:nvPr/>
            </p:nvGrpSpPr>
            <p:grpSpPr bwMode="auto">
              <a:xfrm>
                <a:off x="588963" y="1322388"/>
                <a:ext cx="4927600" cy="4483100"/>
                <a:chOff x="371" y="833"/>
                <a:chExt cx="3104" cy="2824"/>
              </a:xfrm>
              <a:solidFill>
                <a:schemeClr val="bg1">
                  <a:lumMod val="85000"/>
                </a:schemeClr>
              </a:solidFill>
            </p:grpSpPr>
            <p:sp>
              <p:nvSpPr>
                <p:cNvPr id="634" name="Freeform 207">
                  <a:extLst>
                    <a:ext uri="{FF2B5EF4-FFF2-40B4-BE49-F238E27FC236}">
                      <a16:creationId xmlns:a16="http://schemas.microsoft.com/office/drawing/2014/main" id="{73B4ADA0-FF1D-6066-7130-0DD60EA52638}"/>
                    </a:ext>
                  </a:extLst>
                </p:cNvPr>
                <p:cNvSpPr>
                  <a:spLocks/>
                </p:cNvSpPr>
                <p:nvPr/>
              </p:nvSpPr>
              <p:spPr bwMode="auto">
                <a:xfrm>
                  <a:off x="2587" y="1494"/>
                  <a:ext cx="16" cy="24"/>
                </a:xfrm>
                <a:custGeom>
                  <a:avLst/>
                  <a:gdLst>
                    <a:gd name="T0" fmla="*/ 30 w 36"/>
                    <a:gd name="T1" fmla="*/ 3 h 55"/>
                    <a:gd name="T2" fmla="*/ 33 w 36"/>
                    <a:gd name="T3" fmla="*/ 30 h 55"/>
                    <a:gd name="T4" fmla="*/ 14 w 36"/>
                    <a:gd name="T5" fmla="*/ 54 h 55"/>
                    <a:gd name="T6" fmla="*/ 2 w 36"/>
                    <a:gd name="T7" fmla="*/ 42 h 55"/>
                    <a:gd name="T8" fmla="*/ 5 w 36"/>
                    <a:gd name="T9" fmla="*/ 18 h 55"/>
                    <a:gd name="T10" fmla="*/ 30 w 36"/>
                    <a:gd name="T11" fmla="*/ 3 h 55"/>
                  </a:gdLst>
                  <a:ahLst/>
                  <a:cxnLst>
                    <a:cxn ang="0">
                      <a:pos x="T0" y="T1"/>
                    </a:cxn>
                    <a:cxn ang="0">
                      <a:pos x="T2" y="T3"/>
                    </a:cxn>
                    <a:cxn ang="0">
                      <a:pos x="T4" y="T5"/>
                    </a:cxn>
                    <a:cxn ang="0">
                      <a:pos x="T6" y="T7"/>
                    </a:cxn>
                    <a:cxn ang="0">
                      <a:pos x="T8" y="T9"/>
                    </a:cxn>
                    <a:cxn ang="0">
                      <a:pos x="T10" y="T11"/>
                    </a:cxn>
                  </a:cxnLst>
                  <a:rect l="0" t="0" r="r" b="b"/>
                  <a:pathLst>
                    <a:path w="36" h="55">
                      <a:moveTo>
                        <a:pt x="30" y="3"/>
                      </a:moveTo>
                      <a:cubicBezTo>
                        <a:pt x="36" y="6"/>
                        <a:pt x="34" y="23"/>
                        <a:pt x="33" y="30"/>
                      </a:cubicBezTo>
                      <a:cubicBezTo>
                        <a:pt x="31" y="37"/>
                        <a:pt x="22" y="54"/>
                        <a:pt x="14" y="54"/>
                      </a:cubicBezTo>
                      <a:cubicBezTo>
                        <a:pt x="10" y="55"/>
                        <a:pt x="4" y="46"/>
                        <a:pt x="2" y="42"/>
                      </a:cubicBezTo>
                      <a:cubicBezTo>
                        <a:pt x="0" y="36"/>
                        <a:pt x="2" y="23"/>
                        <a:pt x="5" y="18"/>
                      </a:cubicBezTo>
                      <a:cubicBezTo>
                        <a:pt x="9" y="12"/>
                        <a:pt x="23" y="0"/>
                        <a:pt x="30" y="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 name="Freeform 208">
                  <a:extLst>
                    <a:ext uri="{FF2B5EF4-FFF2-40B4-BE49-F238E27FC236}">
                      <a16:creationId xmlns:a16="http://schemas.microsoft.com/office/drawing/2014/main" id="{B49E8190-36BF-0C67-2CD6-D0D17D0C2265}"/>
                    </a:ext>
                  </a:extLst>
                </p:cNvPr>
                <p:cNvSpPr>
                  <a:spLocks/>
                </p:cNvSpPr>
                <p:nvPr/>
              </p:nvSpPr>
              <p:spPr bwMode="auto">
                <a:xfrm>
                  <a:off x="2581" y="1566"/>
                  <a:ext cx="32" cy="30"/>
                </a:xfrm>
                <a:custGeom>
                  <a:avLst/>
                  <a:gdLst>
                    <a:gd name="T0" fmla="*/ 46 w 74"/>
                    <a:gd name="T1" fmla="*/ 63 h 69"/>
                    <a:gd name="T2" fmla="*/ 6 w 74"/>
                    <a:gd name="T3" fmla="*/ 63 h 69"/>
                    <a:gd name="T4" fmla="*/ 0 w 74"/>
                    <a:gd name="T5" fmla="*/ 42 h 69"/>
                    <a:gd name="T6" fmla="*/ 10 w 74"/>
                    <a:gd name="T7" fmla="*/ 15 h 69"/>
                    <a:gd name="T8" fmla="*/ 29 w 74"/>
                    <a:gd name="T9" fmla="*/ 1 h 69"/>
                    <a:gd name="T10" fmla="*/ 51 w 74"/>
                    <a:gd name="T11" fmla="*/ 7 h 69"/>
                    <a:gd name="T12" fmla="*/ 66 w 74"/>
                    <a:gd name="T13" fmla="*/ 22 h 69"/>
                    <a:gd name="T14" fmla="*/ 72 w 74"/>
                    <a:gd name="T15" fmla="*/ 47 h 69"/>
                    <a:gd name="T16" fmla="*/ 46 w 74"/>
                    <a:gd name="T17"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9">
                      <a:moveTo>
                        <a:pt x="46" y="63"/>
                      </a:moveTo>
                      <a:cubicBezTo>
                        <a:pt x="46" y="63"/>
                        <a:pt x="14" y="69"/>
                        <a:pt x="6" y="63"/>
                      </a:cubicBezTo>
                      <a:cubicBezTo>
                        <a:pt x="2" y="60"/>
                        <a:pt x="0" y="48"/>
                        <a:pt x="0" y="42"/>
                      </a:cubicBezTo>
                      <a:cubicBezTo>
                        <a:pt x="1" y="35"/>
                        <a:pt x="10" y="15"/>
                        <a:pt x="10" y="15"/>
                      </a:cubicBezTo>
                      <a:cubicBezTo>
                        <a:pt x="10" y="15"/>
                        <a:pt x="23" y="2"/>
                        <a:pt x="29" y="1"/>
                      </a:cubicBezTo>
                      <a:cubicBezTo>
                        <a:pt x="35" y="0"/>
                        <a:pt x="46" y="4"/>
                        <a:pt x="51" y="7"/>
                      </a:cubicBezTo>
                      <a:cubicBezTo>
                        <a:pt x="55" y="10"/>
                        <a:pt x="63" y="18"/>
                        <a:pt x="66" y="22"/>
                      </a:cubicBezTo>
                      <a:cubicBezTo>
                        <a:pt x="69" y="28"/>
                        <a:pt x="74" y="41"/>
                        <a:pt x="72" y="47"/>
                      </a:cubicBezTo>
                      <a:cubicBezTo>
                        <a:pt x="69" y="54"/>
                        <a:pt x="46" y="63"/>
                        <a:pt x="46" y="6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 name="Freeform 209">
                  <a:extLst>
                    <a:ext uri="{FF2B5EF4-FFF2-40B4-BE49-F238E27FC236}">
                      <a16:creationId xmlns:a16="http://schemas.microsoft.com/office/drawing/2014/main" id="{FAAA3EC1-D8F9-F970-1640-485B5A45ACD3}"/>
                    </a:ext>
                  </a:extLst>
                </p:cNvPr>
                <p:cNvSpPr>
                  <a:spLocks/>
                </p:cNvSpPr>
                <p:nvPr/>
              </p:nvSpPr>
              <p:spPr bwMode="auto">
                <a:xfrm>
                  <a:off x="2543" y="1567"/>
                  <a:ext cx="64" cy="83"/>
                </a:xfrm>
                <a:custGeom>
                  <a:avLst/>
                  <a:gdLst>
                    <a:gd name="T0" fmla="*/ 94 w 149"/>
                    <a:gd name="T1" fmla="*/ 60 h 191"/>
                    <a:gd name="T2" fmla="*/ 134 w 149"/>
                    <a:gd name="T3" fmla="*/ 60 h 191"/>
                    <a:gd name="T4" fmla="*/ 148 w 149"/>
                    <a:gd name="T5" fmla="*/ 99 h 191"/>
                    <a:gd name="T6" fmla="*/ 139 w 149"/>
                    <a:gd name="T7" fmla="*/ 150 h 191"/>
                    <a:gd name="T8" fmla="*/ 114 w 149"/>
                    <a:gd name="T9" fmla="*/ 156 h 191"/>
                    <a:gd name="T10" fmla="*/ 84 w 149"/>
                    <a:gd name="T11" fmla="*/ 156 h 191"/>
                    <a:gd name="T12" fmla="*/ 47 w 149"/>
                    <a:gd name="T13" fmla="*/ 181 h 191"/>
                    <a:gd name="T14" fmla="*/ 8 w 149"/>
                    <a:gd name="T15" fmla="*/ 184 h 191"/>
                    <a:gd name="T16" fmla="*/ 8 w 149"/>
                    <a:gd name="T17" fmla="*/ 162 h 191"/>
                    <a:gd name="T18" fmla="*/ 4 w 149"/>
                    <a:gd name="T19" fmla="*/ 132 h 191"/>
                    <a:gd name="T20" fmla="*/ 23 w 149"/>
                    <a:gd name="T21" fmla="*/ 120 h 191"/>
                    <a:gd name="T22" fmla="*/ 23 w 149"/>
                    <a:gd name="T23" fmla="*/ 99 h 191"/>
                    <a:gd name="T24" fmla="*/ 4 w 149"/>
                    <a:gd name="T25" fmla="*/ 95 h 191"/>
                    <a:gd name="T26" fmla="*/ 4 w 149"/>
                    <a:gd name="T27" fmla="*/ 65 h 191"/>
                    <a:gd name="T28" fmla="*/ 11 w 149"/>
                    <a:gd name="T29" fmla="*/ 47 h 191"/>
                    <a:gd name="T30" fmla="*/ 69 w 149"/>
                    <a:gd name="T31" fmla="*/ 41 h 191"/>
                    <a:gd name="T32" fmla="*/ 69 w 149"/>
                    <a:gd name="T33" fmla="*/ 16 h 191"/>
                    <a:gd name="T34" fmla="*/ 81 w 149"/>
                    <a:gd name="T35" fmla="*/ 1 h 191"/>
                    <a:gd name="T36" fmla="*/ 98 w 149"/>
                    <a:gd name="T37" fmla="*/ 12 h 191"/>
                    <a:gd name="T38" fmla="*/ 88 w 149"/>
                    <a:gd name="T39" fmla="*/ 39 h 191"/>
                    <a:gd name="T40" fmla="*/ 94 w 149"/>
                    <a:gd name="T41" fmla="*/ 6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 h="191">
                      <a:moveTo>
                        <a:pt x="94" y="60"/>
                      </a:moveTo>
                      <a:cubicBezTo>
                        <a:pt x="102" y="66"/>
                        <a:pt x="134" y="60"/>
                        <a:pt x="134" y="60"/>
                      </a:cubicBezTo>
                      <a:cubicBezTo>
                        <a:pt x="134" y="60"/>
                        <a:pt x="147" y="88"/>
                        <a:pt x="148" y="99"/>
                      </a:cubicBezTo>
                      <a:cubicBezTo>
                        <a:pt x="149" y="112"/>
                        <a:pt x="148" y="141"/>
                        <a:pt x="139" y="150"/>
                      </a:cubicBezTo>
                      <a:cubicBezTo>
                        <a:pt x="134" y="155"/>
                        <a:pt x="121" y="156"/>
                        <a:pt x="114" y="156"/>
                      </a:cubicBezTo>
                      <a:cubicBezTo>
                        <a:pt x="107" y="157"/>
                        <a:pt x="91" y="154"/>
                        <a:pt x="84" y="156"/>
                      </a:cubicBezTo>
                      <a:cubicBezTo>
                        <a:pt x="73" y="160"/>
                        <a:pt x="58" y="177"/>
                        <a:pt x="47" y="181"/>
                      </a:cubicBezTo>
                      <a:cubicBezTo>
                        <a:pt x="38" y="184"/>
                        <a:pt x="15" y="191"/>
                        <a:pt x="8" y="184"/>
                      </a:cubicBezTo>
                      <a:cubicBezTo>
                        <a:pt x="4" y="180"/>
                        <a:pt x="8" y="168"/>
                        <a:pt x="8" y="162"/>
                      </a:cubicBezTo>
                      <a:cubicBezTo>
                        <a:pt x="7" y="155"/>
                        <a:pt x="1" y="139"/>
                        <a:pt x="4" y="132"/>
                      </a:cubicBezTo>
                      <a:cubicBezTo>
                        <a:pt x="7" y="127"/>
                        <a:pt x="20" y="125"/>
                        <a:pt x="23" y="120"/>
                      </a:cubicBezTo>
                      <a:cubicBezTo>
                        <a:pt x="25" y="115"/>
                        <a:pt x="26" y="103"/>
                        <a:pt x="23" y="99"/>
                      </a:cubicBezTo>
                      <a:cubicBezTo>
                        <a:pt x="20" y="95"/>
                        <a:pt x="7" y="99"/>
                        <a:pt x="4" y="95"/>
                      </a:cubicBezTo>
                      <a:cubicBezTo>
                        <a:pt x="0" y="90"/>
                        <a:pt x="3" y="73"/>
                        <a:pt x="4" y="65"/>
                      </a:cubicBezTo>
                      <a:cubicBezTo>
                        <a:pt x="5" y="60"/>
                        <a:pt x="7" y="50"/>
                        <a:pt x="11" y="47"/>
                      </a:cubicBezTo>
                      <a:cubicBezTo>
                        <a:pt x="22" y="38"/>
                        <a:pt x="59" y="51"/>
                        <a:pt x="69" y="41"/>
                      </a:cubicBezTo>
                      <a:cubicBezTo>
                        <a:pt x="73" y="36"/>
                        <a:pt x="67" y="22"/>
                        <a:pt x="69" y="16"/>
                      </a:cubicBezTo>
                      <a:cubicBezTo>
                        <a:pt x="70" y="12"/>
                        <a:pt x="76" y="2"/>
                        <a:pt x="81" y="1"/>
                      </a:cubicBezTo>
                      <a:cubicBezTo>
                        <a:pt x="86" y="0"/>
                        <a:pt x="98" y="12"/>
                        <a:pt x="98" y="12"/>
                      </a:cubicBezTo>
                      <a:cubicBezTo>
                        <a:pt x="98" y="12"/>
                        <a:pt x="89" y="32"/>
                        <a:pt x="88" y="39"/>
                      </a:cubicBezTo>
                      <a:cubicBezTo>
                        <a:pt x="88" y="45"/>
                        <a:pt x="90" y="57"/>
                        <a:pt x="94" y="6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 name="Freeform 210">
                  <a:extLst>
                    <a:ext uri="{FF2B5EF4-FFF2-40B4-BE49-F238E27FC236}">
                      <a16:creationId xmlns:a16="http://schemas.microsoft.com/office/drawing/2014/main" id="{7EAAB886-49BF-FB55-4C54-458D13B5023E}"/>
                    </a:ext>
                  </a:extLst>
                </p:cNvPr>
                <p:cNvSpPr>
                  <a:spLocks/>
                </p:cNvSpPr>
                <p:nvPr/>
              </p:nvSpPr>
              <p:spPr bwMode="auto">
                <a:xfrm>
                  <a:off x="2543" y="1840"/>
                  <a:ext cx="55" cy="100"/>
                </a:xfrm>
                <a:custGeom>
                  <a:avLst/>
                  <a:gdLst>
                    <a:gd name="T0" fmla="*/ 84 w 127"/>
                    <a:gd name="T1" fmla="*/ 131 h 232"/>
                    <a:gd name="T2" fmla="*/ 102 w 127"/>
                    <a:gd name="T3" fmla="*/ 146 h 232"/>
                    <a:gd name="T4" fmla="*/ 105 w 127"/>
                    <a:gd name="T5" fmla="*/ 198 h 232"/>
                    <a:gd name="T6" fmla="*/ 87 w 127"/>
                    <a:gd name="T7" fmla="*/ 228 h 232"/>
                    <a:gd name="T8" fmla="*/ 59 w 127"/>
                    <a:gd name="T9" fmla="*/ 228 h 232"/>
                    <a:gd name="T10" fmla="*/ 35 w 127"/>
                    <a:gd name="T11" fmla="*/ 219 h 232"/>
                    <a:gd name="T12" fmla="*/ 32 w 127"/>
                    <a:gd name="T13" fmla="*/ 195 h 232"/>
                    <a:gd name="T14" fmla="*/ 29 w 127"/>
                    <a:gd name="T15" fmla="*/ 171 h 232"/>
                    <a:gd name="T16" fmla="*/ 4 w 127"/>
                    <a:gd name="T17" fmla="*/ 158 h 232"/>
                    <a:gd name="T18" fmla="*/ 8 w 127"/>
                    <a:gd name="T19" fmla="*/ 122 h 232"/>
                    <a:gd name="T20" fmla="*/ 29 w 127"/>
                    <a:gd name="T21" fmla="*/ 107 h 232"/>
                    <a:gd name="T22" fmla="*/ 44 w 127"/>
                    <a:gd name="T23" fmla="*/ 82 h 232"/>
                    <a:gd name="T24" fmla="*/ 38 w 127"/>
                    <a:gd name="T25" fmla="*/ 67 h 232"/>
                    <a:gd name="T26" fmla="*/ 38 w 127"/>
                    <a:gd name="T27" fmla="*/ 31 h 232"/>
                    <a:gd name="T28" fmla="*/ 53 w 127"/>
                    <a:gd name="T29" fmla="*/ 0 h 232"/>
                    <a:gd name="T30" fmla="*/ 59 w 127"/>
                    <a:gd name="T31" fmla="*/ 25 h 232"/>
                    <a:gd name="T32" fmla="*/ 93 w 127"/>
                    <a:gd name="T33" fmla="*/ 21 h 232"/>
                    <a:gd name="T34" fmla="*/ 117 w 127"/>
                    <a:gd name="T35" fmla="*/ 12 h 232"/>
                    <a:gd name="T36" fmla="*/ 127 w 127"/>
                    <a:gd name="T37" fmla="*/ 25 h 232"/>
                    <a:gd name="T38" fmla="*/ 120 w 127"/>
                    <a:gd name="T39" fmla="*/ 37 h 232"/>
                    <a:gd name="T40" fmla="*/ 111 w 127"/>
                    <a:gd name="T41" fmla="*/ 49 h 232"/>
                    <a:gd name="T42" fmla="*/ 99 w 127"/>
                    <a:gd name="T43" fmla="*/ 116 h 232"/>
                    <a:gd name="T44" fmla="*/ 84 w 127"/>
                    <a:gd name="T45" fmla="*/ 13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 h="232">
                      <a:moveTo>
                        <a:pt x="84" y="131"/>
                      </a:moveTo>
                      <a:cubicBezTo>
                        <a:pt x="84" y="137"/>
                        <a:pt x="99" y="141"/>
                        <a:pt x="102" y="146"/>
                      </a:cubicBezTo>
                      <a:cubicBezTo>
                        <a:pt x="108" y="158"/>
                        <a:pt x="105" y="198"/>
                        <a:pt x="105" y="198"/>
                      </a:cubicBezTo>
                      <a:cubicBezTo>
                        <a:pt x="105" y="198"/>
                        <a:pt x="95" y="224"/>
                        <a:pt x="87" y="228"/>
                      </a:cubicBezTo>
                      <a:cubicBezTo>
                        <a:pt x="81" y="232"/>
                        <a:pt x="66" y="230"/>
                        <a:pt x="59" y="228"/>
                      </a:cubicBezTo>
                      <a:cubicBezTo>
                        <a:pt x="53" y="227"/>
                        <a:pt x="39" y="224"/>
                        <a:pt x="35" y="219"/>
                      </a:cubicBezTo>
                      <a:cubicBezTo>
                        <a:pt x="31" y="215"/>
                        <a:pt x="33" y="201"/>
                        <a:pt x="32" y="195"/>
                      </a:cubicBezTo>
                      <a:cubicBezTo>
                        <a:pt x="31" y="189"/>
                        <a:pt x="32" y="176"/>
                        <a:pt x="29" y="171"/>
                      </a:cubicBezTo>
                      <a:cubicBezTo>
                        <a:pt x="25" y="165"/>
                        <a:pt x="8" y="164"/>
                        <a:pt x="4" y="158"/>
                      </a:cubicBezTo>
                      <a:cubicBezTo>
                        <a:pt x="0" y="150"/>
                        <a:pt x="3" y="130"/>
                        <a:pt x="8" y="122"/>
                      </a:cubicBezTo>
                      <a:cubicBezTo>
                        <a:pt x="11" y="116"/>
                        <a:pt x="24" y="111"/>
                        <a:pt x="29" y="107"/>
                      </a:cubicBezTo>
                      <a:cubicBezTo>
                        <a:pt x="34" y="101"/>
                        <a:pt x="43" y="90"/>
                        <a:pt x="44" y="82"/>
                      </a:cubicBezTo>
                      <a:cubicBezTo>
                        <a:pt x="45" y="78"/>
                        <a:pt x="39" y="71"/>
                        <a:pt x="38" y="67"/>
                      </a:cubicBezTo>
                      <a:cubicBezTo>
                        <a:pt x="36" y="58"/>
                        <a:pt x="36" y="39"/>
                        <a:pt x="38" y="31"/>
                      </a:cubicBezTo>
                      <a:cubicBezTo>
                        <a:pt x="40" y="22"/>
                        <a:pt x="53" y="0"/>
                        <a:pt x="53" y="0"/>
                      </a:cubicBezTo>
                      <a:cubicBezTo>
                        <a:pt x="53" y="0"/>
                        <a:pt x="54" y="21"/>
                        <a:pt x="59" y="25"/>
                      </a:cubicBezTo>
                      <a:cubicBezTo>
                        <a:pt x="66" y="29"/>
                        <a:pt x="85" y="23"/>
                        <a:pt x="93" y="21"/>
                      </a:cubicBezTo>
                      <a:cubicBezTo>
                        <a:pt x="99" y="20"/>
                        <a:pt x="111" y="11"/>
                        <a:pt x="117" y="12"/>
                      </a:cubicBezTo>
                      <a:cubicBezTo>
                        <a:pt x="121" y="13"/>
                        <a:pt x="126" y="21"/>
                        <a:pt x="127" y="25"/>
                      </a:cubicBezTo>
                      <a:cubicBezTo>
                        <a:pt x="127" y="28"/>
                        <a:pt x="122" y="34"/>
                        <a:pt x="120" y="37"/>
                      </a:cubicBezTo>
                      <a:cubicBezTo>
                        <a:pt x="118" y="40"/>
                        <a:pt x="113" y="45"/>
                        <a:pt x="111" y="49"/>
                      </a:cubicBezTo>
                      <a:cubicBezTo>
                        <a:pt x="104" y="64"/>
                        <a:pt x="107" y="101"/>
                        <a:pt x="99" y="116"/>
                      </a:cubicBezTo>
                      <a:cubicBezTo>
                        <a:pt x="97" y="121"/>
                        <a:pt x="84" y="126"/>
                        <a:pt x="84" y="13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 name="Freeform 211">
                  <a:extLst>
                    <a:ext uri="{FF2B5EF4-FFF2-40B4-BE49-F238E27FC236}">
                      <a16:creationId xmlns:a16="http://schemas.microsoft.com/office/drawing/2014/main" id="{42E699FD-1006-E52A-298A-8C423C8F892A}"/>
                    </a:ext>
                  </a:extLst>
                </p:cNvPr>
                <p:cNvSpPr>
                  <a:spLocks/>
                </p:cNvSpPr>
                <p:nvPr/>
              </p:nvSpPr>
              <p:spPr bwMode="auto">
                <a:xfrm>
                  <a:off x="2421" y="1297"/>
                  <a:ext cx="142" cy="85"/>
                </a:xfrm>
                <a:custGeom>
                  <a:avLst/>
                  <a:gdLst>
                    <a:gd name="T0" fmla="*/ 313 w 326"/>
                    <a:gd name="T1" fmla="*/ 13 h 197"/>
                    <a:gd name="T2" fmla="*/ 326 w 326"/>
                    <a:gd name="T3" fmla="*/ 68 h 197"/>
                    <a:gd name="T4" fmla="*/ 313 w 326"/>
                    <a:gd name="T5" fmla="*/ 117 h 197"/>
                    <a:gd name="T6" fmla="*/ 271 w 326"/>
                    <a:gd name="T7" fmla="*/ 147 h 197"/>
                    <a:gd name="T8" fmla="*/ 228 w 326"/>
                    <a:gd name="T9" fmla="*/ 147 h 197"/>
                    <a:gd name="T10" fmla="*/ 179 w 326"/>
                    <a:gd name="T11" fmla="*/ 196 h 197"/>
                    <a:gd name="T12" fmla="*/ 161 w 326"/>
                    <a:gd name="T13" fmla="*/ 172 h 197"/>
                    <a:gd name="T14" fmla="*/ 106 w 326"/>
                    <a:gd name="T15" fmla="*/ 147 h 197"/>
                    <a:gd name="T16" fmla="*/ 51 w 326"/>
                    <a:gd name="T17" fmla="*/ 159 h 197"/>
                    <a:gd name="T18" fmla="*/ 69 w 326"/>
                    <a:gd name="T19" fmla="*/ 129 h 197"/>
                    <a:gd name="T20" fmla="*/ 69 w 326"/>
                    <a:gd name="T21" fmla="*/ 80 h 197"/>
                    <a:gd name="T22" fmla="*/ 8 w 326"/>
                    <a:gd name="T23" fmla="*/ 92 h 197"/>
                    <a:gd name="T24" fmla="*/ 2 w 326"/>
                    <a:gd name="T25" fmla="*/ 62 h 197"/>
                    <a:gd name="T26" fmla="*/ 57 w 326"/>
                    <a:gd name="T27" fmla="*/ 1 h 197"/>
                    <a:gd name="T28" fmla="*/ 100 w 326"/>
                    <a:gd name="T29" fmla="*/ 38 h 197"/>
                    <a:gd name="T30" fmla="*/ 124 w 326"/>
                    <a:gd name="T31" fmla="*/ 7 h 197"/>
                    <a:gd name="T32" fmla="*/ 191 w 326"/>
                    <a:gd name="T33" fmla="*/ 32 h 197"/>
                    <a:gd name="T34" fmla="*/ 252 w 326"/>
                    <a:gd name="T35" fmla="*/ 13 h 197"/>
                    <a:gd name="T36" fmla="*/ 313 w 326"/>
                    <a:gd name="T37" fmla="*/ 1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6" h="197">
                      <a:moveTo>
                        <a:pt x="313" y="13"/>
                      </a:moveTo>
                      <a:cubicBezTo>
                        <a:pt x="324" y="22"/>
                        <a:pt x="326" y="54"/>
                        <a:pt x="326" y="68"/>
                      </a:cubicBezTo>
                      <a:cubicBezTo>
                        <a:pt x="325" y="81"/>
                        <a:pt x="320" y="106"/>
                        <a:pt x="313" y="117"/>
                      </a:cubicBezTo>
                      <a:cubicBezTo>
                        <a:pt x="306" y="128"/>
                        <a:pt x="283" y="143"/>
                        <a:pt x="271" y="147"/>
                      </a:cubicBezTo>
                      <a:cubicBezTo>
                        <a:pt x="261" y="150"/>
                        <a:pt x="238" y="143"/>
                        <a:pt x="228" y="147"/>
                      </a:cubicBezTo>
                      <a:cubicBezTo>
                        <a:pt x="212" y="154"/>
                        <a:pt x="196" y="197"/>
                        <a:pt x="179" y="196"/>
                      </a:cubicBezTo>
                      <a:cubicBezTo>
                        <a:pt x="172" y="195"/>
                        <a:pt x="167" y="176"/>
                        <a:pt x="161" y="172"/>
                      </a:cubicBezTo>
                      <a:cubicBezTo>
                        <a:pt x="149" y="162"/>
                        <a:pt x="121" y="149"/>
                        <a:pt x="106" y="147"/>
                      </a:cubicBezTo>
                      <a:cubicBezTo>
                        <a:pt x="92" y="146"/>
                        <a:pt x="59" y="171"/>
                        <a:pt x="51" y="159"/>
                      </a:cubicBezTo>
                      <a:cubicBezTo>
                        <a:pt x="46" y="152"/>
                        <a:pt x="67" y="138"/>
                        <a:pt x="69" y="129"/>
                      </a:cubicBezTo>
                      <a:cubicBezTo>
                        <a:pt x="73" y="117"/>
                        <a:pt x="79" y="88"/>
                        <a:pt x="69" y="80"/>
                      </a:cubicBezTo>
                      <a:cubicBezTo>
                        <a:pt x="57" y="70"/>
                        <a:pt x="21" y="101"/>
                        <a:pt x="8" y="92"/>
                      </a:cubicBezTo>
                      <a:cubicBezTo>
                        <a:pt x="2" y="88"/>
                        <a:pt x="0" y="69"/>
                        <a:pt x="2" y="62"/>
                      </a:cubicBezTo>
                      <a:cubicBezTo>
                        <a:pt x="8" y="42"/>
                        <a:pt x="37" y="2"/>
                        <a:pt x="57" y="1"/>
                      </a:cubicBezTo>
                      <a:cubicBezTo>
                        <a:pt x="71" y="0"/>
                        <a:pt x="86" y="39"/>
                        <a:pt x="100" y="38"/>
                      </a:cubicBezTo>
                      <a:cubicBezTo>
                        <a:pt x="110" y="37"/>
                        <a:pt x="115" y="10"/>
                        <a:pt x="124" y="7"/>
                      </a:cubicBezTo>
                      <a:cubicBezTo>
                        <a:pt x="141" y="2"/>
                        <a:pt x="174" y="31"/>
                        <a:pt x="191" y="32"/>
                      </a:cubicBezTo>
                      <a:cubicBezTo>
                        <a:pt x="207" y="32"/>
                        <a:pt x="237" y="16"/>
                        <a:pt x="252" y="13"/>
                      </a:cubicBezTo>
                      <a:cubicBezTo>
                        <a:pt x="267" y="11"/>
                        <a:pt x="301" y="4"/>
                        <a:pt x="313" y="1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 name="Freeform 212">
                  <a:extLst>
                    <a:ext uri="{FF2B5EF4-FFF2-40B4-BE49-F238E27FC236}">
                      <a16:creationId xmlns:a16="http://schemas.microsoft.com/office/drawing/2014/main" id="{A3D5CC66-5E18-709B-B2D5-803CB81A0FB0}"/>
                    </a:ext>
                  </a:extLst>
                </p:cNvPr>
                <p:cNvSpPr>
                  <a:spLocks/>
                </p:cNvSpPr>
                <p:nvPr/>
              </p:nvSpPr>
              <p:spPr bwMode="auto">
                <a:xfrm>
                  <a:off x="3333" y="2809"/>
                  <a:ext cx="130" cy="250"/>
                </a:xfrm>
                <a:custGeom>
                  <a:avLst/>
                  <a:gdLst>
                    <a:gd name="T0" fmla="*/ 287 w 299"/>
                    <a:gd name="T1" fmla="*/ 70 h 577"/>
                    <a:gd name="T2" fmla="*/ 284 w 299"/>
                    <a:gd name="T3" fmla="*/ 157 h 577"/>
                    <a:gd name="T4" fmla="*/ 268 w 299"/>
                    <a:gd name="T5" fmla="*/ 157 h 577"/>
                    <a:gd name="T6" fmla="*/ 264 w 299"/>
                    <a:gd name="T7" fmla="*/ 210 h 577"/>
                    <a:gd name="T8" fmla="*/ 245 w 299"/>
                    <a:gd name="T9" fmla="*/ 223 h 577"/>
                    <a:gd name="T10" fmla="*/ 245 w 299"/>
                    <a:gd name="T11" fmla="*/ 291 h 577"/>
                    <a:gd name="T12" fmla="*/ 232 w 299"/>
                    <a:gd name="T13" fmla="*/ 306 h 577"/>
                    <a:gd name="T14" fmla="*/ 206 w 299"/>
                    <a:gd name="T15" fmla="*/ 322 h 577"/>
                    <a:gd name="T16" fmla="*/ 207 w 299"/>
                    <a:gd name="T17" fmla="*/ 407 h 577"/>
                    <a:gd name="T18" fmla="*/ 197 w 299"/>
                    <a:gd name="T19" fmla="*/ 414 h 577"/>
                    <a:gd name="T20" fmla="*/ 194 w 299"/>
                    <a:gd name="T21" fmla="*/ 475 h 577"/>
                    <a:gd name="T22" fmla="*/ 175 w 299"/>
                    <a:gd name="T23" fmla="*/ 483 h 577"/>
                    <a:gd name="T24" fmla="*/ 169 w 299"/>
                    <a:gd name="T25" fmla="*/ 529 h 577"/>
                    <a:gd name="T26" fmla="*/ 149 w 299"/>
                    <a:gd name="T27" fmla="*/ 539 h 577"/>
                    <a:gd name="T28" fmla="*/ 133 w 299"/>
                    <a:gd name="T29" fmla="*/ 551 h 577"/>
                    <a:gd name="T30" fmla="*/ 108 w 299"/>
                    <a:gd name="T31" fmla="*/ 554 h 577"/>
                    <a:gd name="T32" fmla="*/ 87 w 299"/>
                    <a:gd name="T33" fmla="*/ 576 h 577"/>
                    <a:gd name="T34" fmla="*/ 68 w 299"/>
                    <a:gd name="T35" fmla="*/ 568 h 577"/>
                    <a:gd name="T36" fmla="*/ 56 w 299"/>
                    <a:gd name="T37" fmla="*/ 553 h 577"/>
                    <a:gd name="T38" fmla="*/ 33 w 299"/>
                    <a:gd name="T39" fmla="*/ 553 h 577"/>
                    <a:gd name="T40" fmla="*/ 35 w 299"/>
                    <a:gd name="T41" fmla="*/ 460 h 577"/>
                    <a:gd name="T42" fmla="*/ 9 w 299"/>
                    <a:gd name="T43" fmla="*/ 462 h 577"/>
                    <a:gd name="T44" fmla="*/ 7 w 299"/>
                    <a:gd name="T45" fmla="*/ 414 h 577"/>
                    <a:gd name="T46" fmla="*/ 27 w 299"/>
                    <a:gd name="T47" fmla="*/ 407 h 577"/>
                    <a:gd name="T48" fmla="*/ 30 w 299"/>
                    <a:gd name="T49" fmla="*/ 390 h 577"/>
                    <a:gd name="T50" fmla="*/ 49 w 299"/>
                    <a:gd name="T51" fmla="*/ 382 h 577"/>
                    <a:gd name="T52" fmla="*/ 56 w 299"/>
                    <a:gd name="T53" fmla="*/ 350 h 577"/>
                    <a:gd name="T54" fmla="*/ 68 w 299"/>
                    <a:gd name="T55" fmla="*/ 338 h 577"/>
                    <a:gd name="T56" fmla="*/ 65 w 299"/>
                    <a:gd name="T57" fmla="*/ 311 h 577"/>
                    <a:gd name="T58" fmla="*/ 55 w 299"/>
                    <a:gd name="T59" fmla="*/ 309 h 577"/>
                    <a:gd name="T60" fmla="*/ 49 w 299"/>
                    <a:gd name="T61" fmla="*/ 209 h 577"/>
                    <a:gd name="T62" fmla="*/ 62 w 299"/>
                    <a:gd name="T63" fmla="*/ 204 h 577"/>
                    <a:gd name="T64" fmla="*/ 68 w 299"/>
                    <a:gd name="T65" fmla="*/ 174 h 577"/>
                    <a:gd name="T66" fmla="*/ 91 w 299"/>
                    <a:gd name="T67" fmla="*/ 166 h 577"/>
                    <a:gd name="T68" fmla="*/ 96 w 299"/>
                    <a:gd name="T69" fmla="*/ 150 h 577"/>
                    <a:gd name="T70" fmla="*/ 119 w 299"/>
                    <a:gd name="T71" fmla="*/ 148 h 577"/>
                    <a:gd name="T72" fmla="*/ 122 w 299"/>
                    <a:gd name="T73" fmla="*/ 169 h 577"/>
                    <a:gd name="T74" fmla="*/ 136 w 299"/>
                    <a:gd name="T75" fmla="*/ 172 h 577"/>
                    <a:gd name="T76" fmla="*/ 143 w 299"/>
                    <a:gd name="T77" fmla="*/ 153 h 577"/>
                    <a:gd name="T78" fmla="*/ 163 w 299"/>
                    <a:gd name="T79" fmla="*/ 137 h 577"/>
                    <a:gd name="T80" fmla="*/ 169 w 299"/>
                    <a:gd name="T81" fmla="*/ 115 h 577"/>
                    <a:gd name="T82" fmla="*/ 177 w 299"/>
                    <a:gd name="T83" fmla="*/ 102 h 577"/>
                    <a:gd name="T84" fmla="*/ 200 w 299"/>
                    <a:gd name="T85" fmla="*/ 102 h 577"/>
                    <a:gd name="T86" fmla="*/ 204 w 299"/>
                    <a:gd name="T87" fmla="*/ 64 h 577"/>
                    <a:gd name="T88" fmla="*/ 218 w 299"/>
                    <a:gd name="T89" fmla="*/ 58 h 577"/>
                    <a:gd name="T90" fmla="*/ 219 w 299"/>
                    <a:gd name="T91" fmla="*/ 8 h 577"/>
                    <a:gd name="T92" fmla="*/ 239 w 299"/>
                    <a:gd name="T93" fmla="*/ 0 h 577"/>
                    <a:gd name="T94" fmla="*/ 262 w 299"/>
                    <a:gd name="T95" fmla="*/ 16 h 577"/>
                    <a:gd name="T96" fmla="*/ 264 w 299"/>
                    <a:gd name="T97" fmla="*/ 58 h 577"/>
                    <a:gd name="T98" fmla="*/ 287 w 299"/>
                    <a:gd name="T99" fmla="*/ 7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9" h="577">
                      <a:moveTo>
                        <a:pt x="287" y="70"/>
                      </a:moveTo>
                      <a:cubicBezTo>
                        <a:pt x="297" y="89"/>
                        <a:pt x="299" y="142"/>
                        <a:pt x="284" y="157"/>
                      </a:cubicBezTo>
                      <a:cubicBezTo>
                        <a:pt x="281" y="160"/>
                        <a:pt x="271" y="155"/>
                        <a:pt x="268" y="157"/>
                      </a:cubicBezTo>
                      <a:cubicBezTo>
                        <a:pt x="258" y="166"/>
                        <a:pt x="271" y="199"/>
                        <a:pt x="264" y="210"/>
                      </a:cubicBezTo>
                      <a:cubicBezTo>
                        <a:pt x="261" y="215"/>
                        <a:pt x="248" y="218"/>
                        <a:pt x="245" y="223"/>
                      </a:cubicBezTo>
                      <a:cubicBezTo>
                        <a:pt x="237" y="238"/>
                        <a:pt x="252" y="275"/>
                        <a:pt x="245" y="291"/>
                      </a:cubicBezTo>
                      <a:cubicBezTo>
                        <a:pt x="244" y="296"/>
                        <a:pt x="236" y="303"/>
                        <a:pt x="232" y="306"/>
                      </a:cubicBezTo>
                      <a:cubicBezTo>
                        <a:pt x="226" y="311"/>
                        <a:pt x="209" y="315"/>
                        <a:pt x="206" y="322"/>
                      </a:cubicBezTo>
                      <a:cubicBezTo>
                        <a:pt x="195" y="340"/>
                        <a:pt x="217" y="388"/>
                        <a:pt x="207" y="407"/>
                      </a:cubicBezTo>
                      <a:cubicBezTo>
                        <a:pt x="206" y="410"/>
                        <a:pt x="198" y="412"/>
                        <a:pt x="197" y="414"/>
                      </a:cubicBezTo>
                      <a:cubicBezTo>
                        <a:pt x="189" y="428"/>
                        <a:pt x="202" y="463"/>
                        <a:pt x="194" y="475"/>
                      </a:cubicBezTo>
                      <a:cubicBezTo>
                        <a:pt x="191" y="479"/>
                        <a:pt x="178" y="479"/>
                        <a:pt x="175" y="483"/>
                      </a:cubicBezTo>
                      <a:cubicBezTo>
                        <a:pt x="168" y="492"/>
                        <a:pt x="176" y="519"/>
                        <a:pt x="169" y="529"/>
                      </a:cubicBezTo>
                      <a:cubicBezTo>
                        <a:pt x="166" y="533"/>
                        <a:pt x="154" y="536"/>
                        <a:pt x="149" y="539"/>
                      </a:cubicBezTo>
                      <a:cubicBezTo>
                        <a:pt x="145" y="542"/>
                        <a:pt x="137" y="549"/>
                        <a:pt x="133" y="551"/>
                      </a:cubicBezTo>
                      <a:cubicBezTo>
                        <a:pt x="127" y="554"/>
                        <a:pt x="114" y="552"/>
                        <a:pt x="108" y="554"/>
                      </a:cubicBezTo>
                      <a:cubicBezTo>
                        <a:pt x="101" y="558"/>
                        <a:pt x="94" y="574"/>
                        <a:pt x="87" y="576"/>
                      </a:cubicBezTo>
                      <a:cubicBezTo>
                        <a:pt x="82" y="577"/>
                        <a:pt x="72" y="571"/>
                        <a:pt x="68" y="568"/>
                      </a:cubicBezTo>
                      <a:cubicBezTo>
                        <a:pt x="65" y="565"/>
                        <a:pt x="61" y="555"/>
                        <a:pt x="56" y="553"/>
                      </a:cubicBezTo>
                      <a:cubicBezTo>
                        <a:pt x="51" y="550"/>
                        <a:pt x="37" y="557"/>
                        <a:pt x="33" y="553"/>
                      </a:cubicBezTo>
                      <a:cubicBezTo>
                        <a:pt x="17" y="536"/>
                        <a:pt x="52" y="476"/>
                        <a:pt x="35" y="460"/>
                      </a:cubicBezTo>
                      <a:cubicBezTo>
                        <a:pt x="30" y="456"/>
                        <a:pt x="14" y="466"/>
                        <a:pt x="9" y="462"/>
                      </a:cubicBezTo>
                      <a:cubicBezTo>
                        <a:pt x="0" y="454"/>
                        <a:pt x="1" y="424"/>
                        <a:pt x="7" y="414"/>
                      </a:cubicBezTo>
                      <a:cubicBezTo>
                        <a:pt x="10" y="410"/>
                        <a:pt x="24" y="411"/>
                        <a:pt x="27" y="407"/>
                      </a:cubicBezTo>
                      <a:cubicBezTo>
                        <a:pt x="30" y="403"/>
                        <a:pt x="28" y="393"/>
                        <a:pt x="30" y="390"/>
                      </a:cubicBezTo>
                      <a:cubicBezTo>
                        <a:pt x="33" y="386"/>
                        <a:pt x="45" y="386"/>
                        <a:pt x="49" y="382"/>
                      </a:cubicBezTo>
                      <a:cubicBezTo>
                        <a:pt x="54" y="376"/>
                        <a:pt x="52" y="358"/>
                        <a:pt x="56" y="350"/>
                      </a:cubicBezTo>
                      <a:cubicBezTo>
                        <a:pt x="58" y="347"/>
                        <a:pt x="67" y="342"/>
                        <a:pt x="68" y="338"/>
                      </a:cubicBezTo>
                      <a:cubicBezTo>
                        <a:pt x="71" y="332"/>
                        <a:pt x="70" y="316"/>
                        <a:pt x="65" y="311"/>
                      </a:cubicBezTo>
                      <a:cubicBezTo>
                        <a:pt x="64" y="309"/>
                        <a:pt x="57" y="311"/>
                        <a:pt x="55" y="309"/>
                      </a:cubicBezTo>
                      <a:cubicBezTo>
                        <a:pt x="38" y="291"/>
                        <a:pt x="34" y="230"/>
                        <a:pt x="49" y="209"/>
                      </a:cubicBezTo>
                      <a:cubicBezTo>
                        <a:pt x="51" y="206"/>
                        <a:pt x="60" y="207"/>
                        <a:pt x="62" y="204"/>
                      </a:cubicBezTo>
                      <a:cubicBezTo>
                        <a:pt x="68" y="199"/>
                        <a:pt x="63" y="180"/>
                        <a:pt x="68" y="174"/>
                      </a:cubicBezTo>
                      <a:cubicBezTo>
                        <a:pt x="72" y="169"/>
                        <a:pt x="87" y="171"/>
                        <a:pt x="91" y="166"/>
                      </a:cubicBezTo>
                      <a:cubicBezTo>
                        <a:pt x="94" y="163"/>
                        <a:pt x="93" y="152"/>
                        <a:pt x="96" y="150"/>
                      </a:cubicBezTo>
                      <a:cubicBezTo>
                        <a:pt x="100" y="146"/>
                        <a:pt x="114" y="144"/>
                        <a:pt x="119" y="148"/>
                      </a:cubicBezTo>
                      <a:cubicBezTo>
                        <a:pt x="123" y="151"/>
                        <a:pt x="118" y="165"/>
                        <a:pt x="122" y="169"/>
                      </a:cubicBezTo>
                      <a:cubicBezTo>
                        <a:pt x="124" y="172"/>
                        <a:pt x="133" y="174"/>
                        <a:pt x="136" y="172"/>
                      </a:cubicBezTo>
                      <a:cubicBezTo>
                        <a:pt x="140" y="169"/>
                        <a:pt x="140" y="157"/>
                        <a:pt x="143" y="153"/>
                      </a:cubicBezTo>
                      <a:cubicBezTo>
                        <a:pt x="147" y="148"/>
                        <a:pt x="160" y="143"/>
                        <a:pt x="163" y="137"/>
                      </a:cubicBezTo>
                      <a:cubicBezTo>
                        <a:pt x="166" y="132"/>
                        <a:pt x="167" y="120"/>
                        <a:pt x="169" y="115"/>
                      </a:cubicBezTo>
                      <a:cubicBezTo>
                        <a:pt x="171" y="111"/>
                        <a:pt x="174" y="104"/>
                        <a:pt x="177" y="102"/>
                      </a:cubicBezTo>
                      <a:cubicBezTo>
                        <a:pt x="182" y="100"/>
                        <a:pt x="195" y="106"/>
                        <a:pt x="200" y="102"/>
                      </a:cubicBezTo>
                      <a:cubicBezTo>
                        <a:pt x="207" y="96"/>
                        <a:pt x="199" y="72"/>
                        <a:pt x="204" y="64"/>
                      </a:cubicBezTo>
                      <a:cubicBezTo>
                        <a:pt x="206" y="61"/>
                        <a:pt x="216" y="61"/>
                        <a:pt x="218" y="58"/>
                      </a:cubicBezTo>
                      <a:cubicBezTo>
                        <a:pt x="225" y="48"/>
                        <a:pt x="212" y="18"/>
                        <a:pt x="219" y="8"/>
                      </a:cubicBezTo>
                      <a:cubicBezTo>
                        <a:pt x="223" y="4"/>
                        <a:pt x="234" y="0"/>
                        <a:pt x="239" y="0"/>
                      </a:cubicBezTo>
                      <a:cubicBezTo>
                        <a:pt x="246" y="1"/>
                        <a:pt x="259" y="10"/>
                        <a:pt x="262" y="16"/>
                      </a:cubicBezTo>
                      <a:cubicBezTo>
                        <a:pt x="267" y="25"/>
                        <a:pt x="258" y="49"/>
                        <a:pt x="264" y="58"/>
                      </a:cubicBezTo>
                      <a:cubicBezTo>
                        <a:pt x="267" y="64"/>
                        <a:pt x="283" y="65"/>
                        <a:pt x="287" y="7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 name="Freeform 213">
                  <a:extLst>
                    <a:ext uri="{FF2B5EF4-FFF2-40B4-BE49-F238E27FC236}">
                      <a16:creationId xmlns:a16="http://schemas.microsoft.com/office/drawing/2014/main" id="{453CEE6B-212C-FB32-6049-455CA141F8C0}"/>
                    </a:ext>
                  </a:extLst>
                </p:cNvPr>
                <p:cNvSpPr>
                  <a:spLocks/>
                </p:cNvSpPr>
                <p:nvPr/>
              </p:nvSpPr>
              <p:spPr bwMode="auto">
                <a:xfrm>
                  <a:off x="3315" y="2395"/>
                  <a:ext cx="36" cy="32"/>
                </a:xfrm>
                <a:custGeom>
                  <a:avLst/>
                  <a:gdLst>
                    <a:gd name="T0" fmla="*/ 85 w 85"/>
                    <a:gd name="T1" fmla="*/ 42 h 74"/>
                    <a:gd name="T2" fmla="*/ 50 w 85"/>
                    <a:gd name="T3" fmla="*/ 73 h 74"/>
                    <a:gd name="T4" fmla="*/ 10 w 85"/>
                    <a:gd name="T5" fmla="*/ 66 h 74"/>
                    <a:gd name="T6" fmla="*/ 16 w 85"/>
                    <a:gd name="T7" fmla="*/ 0 h 74"/>
                    <a:gd name="T8" fmla="*/ 85 w 85"/>
                    <a:gd name="T9" fmla="*/ 42 h 74"/>
                  </a:gdLst>
                  <a:ahLst/>
                  <a:cxnLst>
                    <a:cxn ang="0">
                      <a:pos x="T0" y="T1"/>
                    </a:cxn>
                    <a:cxn ang="0">
                      <a:pos x="T2" y="T3"/>
                    </a:cxn>
                    <a:cxn ang="0">
                      <a:pos x="T4" y="T5"/>
                    </a:cxn>
                    <a:cxn ang="0">
                      <a:pos x="T6" y="T7"/>
                    </a:cxn>
                    <a:cxn ang="0">
                      <a:pos x="T8" y="T9"/>
                    </a:cxn>
                  </a:cxnLst>
                  <a:rect l="0" t="0" r="r" b="b"/>
                  <a:pathLst>
                    <a:path w="85" h="74">
                      <a:moveTo>
                        <a:pt x="85" y="42"/>
                      </a:moveTo>
                      <a:cubicBezTo>
                        <a:pt x="50" y="73"/>
                        <a:pt x="50" y="73"/>
                        <a:pt x="50" y="73"/>
                      </a:cubicBezTo>
                      <a:cubicBezTo>
                        <a:pt x="50" y="73"/>
                        <a:pt x="17" y="74"/>
                        <a:pt x="10" y="66"/>
                      </a:cubicBezTo>
                      <a:cubicBezTo>
                        <a:pt x="0" y="53"/>
                        <a:pt x="16" y="0"/>
                        <a:pt x="16" y="0"/>
                      </a:cubicBezTo>
                      <a:lnTo>
                        <a:pt x="85" y="42"/>
                      </a:ln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 name="Freeform 214">
                  <a:extLst>
                    <a:ext uri="{FF2B5EF4-FFF2-40B4-BE49-F238E27FC236}">
                      <a16:creationId xmlns:a16="http://schemas.microsoft.com/office/drawing/2014/main" id="{38FE5BCF-1D0A-2092-947B-AA1D4CBEBBB4}"/>
                    </a:ext>
                  </a:extLst>
                </p:cNvPr>
                <p:cNvSpPr>
                  <a:spLocks/>
                </p:cNvSpPr>
                <p:nvPr/>
              </p:nvSpPr>
              <p:spPr bwMode="auto">
                <a:xfrm>
                  <a:off x="3307" y="2392"/>
                  <a:ext cx="168" cy="243"/>
                </a:xfrm>
                <a:custGeom>
                  <a:avLst/>
                  <a:gdLst>
                    <a:gd name="T0" fmla="*/ 41 w 389"/>
                    <a:gd name="T1" fmla="*/ 358 h 560"/>
                    <a:gd name="T2" fmla="*/ 68 w 389"/>
                    <a:gd name="T3" fmla="*/ 321 h 560"/>
                    <a:gd name="T4" fmla="*/ 105 w 389"/>
                    <a:gd name="T5" fmla="*/ 321 h 560"/>
                    <a:gd name="T6" fmla="*/ 150 w 389"/>
                    <a:gd name="T7" fmla="*/ 309 h 560"/>
                    <a:gd name="T8" fmla="*/ 187 w 389"/>
                    <a:gd name="T9" fmla="*/ 272 h 560"/>
                    <a:gd name="T10" fmla="*/ 193 w 389"/>
                    <a:gd name="T11" fmla="*/ 224 h 560"/>
                    <a:gd name="T12" fmla="*/ 230 w 389"/>
                    <a:gd name="T13" fmla="*/ 193 h 560"/>
                    <a:gd name="T14" fmla="*/ 196 w 389"/>
                    <a:gd name="T15" fmla="*/ 160 h 560"/>
                    <a:gd name="T16" fmla="*/ 154 w 389"/>
                    <a:gd name="T17" fmla="*/ 163 h 560"/>
                    <a:gd name="T18" fmla="*/ 96 w 389"/>
                    <a:gd name="T19" fmla="*/ 105 h 560"/>
                    <a:gd name="T20" fmla="*/ 68 w 389"/>
                    <a:gd name="T21" fmla="*/ 81 h 560"/>
                    <a:gd name="T22" fmla="*/ 103 w 389"/>
                    <a:gd name="T23" fmla="*/ 50 h 560"/>
                    <a:gd name="T24" fmla="*/ 144 w 389"/>
                    <a:gd name="T25" fmla="*/ 65 h 560"/>
                    <a:gd name="T26" fmla="*/ 216 w 389"/>
                    <a:gd name="T27" fmla="*/ 70 h 560"/>
                    <a:gd name="T28" fmla="*/ 240 w 389"/>
                    <a:gd name="T29" fmla="*/ 55 h 560"/>
                    <a:gd name="T30" fmla="*/ 263 w 389"/>
                    <a:gd name="T31" fmla="*/ 41 h 560"/>
                    <a:gd name="T32" fmla="*/ 303 w 389"/>
                    <a:gd name="T33" fmla="*/ 35 h 560"/>
                    <a:gd name="T34" fmla="*/ 340 w 389"/>
                    <a:gd name="T35" fmla="*/ 1 h 560"/>
                    <a:gd name="T36" fmla="*/ 367 w 389"/>
                    <a:gd name="T37" fmla="*/ 38 h 560"/>
                    <a:gd name="T38" fmla="*/ 388 w 389"/>
                    <a:gd name="T39" fmla="*/ 59 h 560"/>
                    <a:gd name="T40" fmla="*/ 370 w 389"/>
                    <a:gd name="T41" fmla="*/ 81 h 560"/>
                    <a:gd name="T42" fmla="*/ 358 w 389"/>
                    <a:gd name="T43" fmla="*/ 123 h 560"/>
                    <a:gd name="T44" fmla="*/ 327 w 389"/>
                    <a:gd name="T45" fmla="*/ 163 h 560"/>
                    <a:gd name="T46" fmla="*/ 306 w 389"/>
                    <a:gd name="T47" fmla="*/ 214 h 560"/>
                    <a:gd name="T48" fmla="*/ 291 w 389"/>
                    <a:gd name="T49" fmla="*/ 281 h 560"/>
                    <a:gd name="T50" fmla="*/ 251 w 389"/>
                    <a:gd name="T51" fmla="*/ 336 h 560"/>
                    <a:gd name="T52" fmla="*/ 187 w 389"/>
                    <a:gd name="T53" fmla="*/ 400 h 560"/>
                    <a:gd name="T54" fmla="*/ 120 w 389"/>
                    <a:gd name="T55" fmla="*/ 461 h 560"/>
                    <a:gd name="T56" fmla="*/ 80 w 389"/>
                    <a:gd name="T57" fmla="*/ 488 h 560"/>
                    <a:gd name="T58" fmla="*/ 59 w 389"/>
                    <a:gd name="T59" fmla="*/ 525 h 560"/>
                    <a:gd name="T60" fmla="*/ 33 w 389"/>
                    <a:gd name="T61" fmla="*/ 560 h 560"/>
                    <a:gd name="T62" fmla="*/ 19 w 389"/>
                    <a:gd name="T63" fmla="*/ 551 h 560"/>
                    <a:gd name="T64" fmla="*/ 12 w 389"/>
                    <a:gd name="T65" fmla="*/ 397 h 560"/>
                    <a:gd name="T66" fmla="*/ 22 w 389"/>
                    <a:gd name="T67" fmla="*/ 374 h 560"/>
                    <a:gd name="T68" fmla="*/ 41 w 389"/>
                    <a:gd name="T69" fmla="*/ 35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9" h="560">
                      <a:moveTo>
                        <a:pt x="41" y="358"/>
                      </a:moveTo>
                      <a:cubicBezTo>
                        <a:pt x="41" y="358"/>
                        <a:pt x="58" y="326"/>
                        <a:pt x="68" y="321"/>
                      </a:cubicBezTo>
                      <a:cubicBezTo>
                        <a:pt x="76" y="317"/>
                        <a:pt x="96" y="322"/>
                        <a:pt x="105" y="321"/>
                      </a:cubicBezTo>
                      <a:cubicBezTo>
                        <a:pt x="116" y="319"/>
                        <a:pt x="140" y="315"/>
                        <a:pt x="150" y="309"/>
                      </a:cubicBezTo>
                      <a:cubicBezTo>
                        <a:pt x="162" y="302"/>
                        <a:pt x="181" y="284"/>
                        <a:pt x="187" y="272"/>
                      </a:cubicBezTo>
                      <a:cubicBezTo>
                        <a:pt x="192" y="261"/>
                        <a:pt x="187" y="234"/>
                        <a:pt x="193" y="224"/>
                      </a:cubicBezTo>
                      <a:cubicBezTo>
                        <a:pt x="199" y="213"/>
                        <a:pt x="229" y="205"/>
                        <a:pt x="230" y="193"/>
                      </a:cubicBezTo>
                      <a:cubicBezTo>
                        <a:pt x="230" y="181"/>
                        <a:pt x="207" y="164"/>
                        <a:pt x="196" y="160"/>
                      </a:cubicBezTo>
                      <a:cubicBezTo>
                        <a:pt x="186" y="156"/>
                        <a:pt x="164" y="166"/>
                        <a:pt x="154" y="163"/>
                      </a:cubicBezTo>
                      <a:cubicBezTo>
                        <a:pt x="134" y="156"/>
                        <a:pt x="110" y="119"/>
                        <a:pt x="96" y="105"/>
                      </a:cubicBezTo>
                      <a:cubicBezTo>
                        <a:pt x="89" y="99"/>
                        <a:pt x="68" y="81"/>
                        <a:pt x="68" y="81"/>
                      </a:cubicBezTo>
                      <a:cubicBezTo>
                        <a:pt x="103" y="50"/>
                        <a:pt x="103" y="50"/>
                        <a:pt x="103" y="50"/>
                      </a:cubicBezTo>
                      <a:cubicBezTo>
                        <a:pt x="103" y="50"/>
                        <a:pt x="134" y="63"/>
                        <a:pt x="144" y="65"/>
                      </a:cubicBezTo>
                      <a:cubicBezTo>
                        <a:pt x="162" y="69"/>
                        <a:pt x="199" y="74"/>
                        <a:pt x="216" y="70"/>
                      </a:cubicBezTo>
                      <a:cubicBezTo>
                        <a:pt x="223" y="68"/>
                        <a:pt x="234" y="58"/>
                        <a:pt x="240" y="55"/>
                      </a:cubicBezTo>
                      <a:cubicBezTo>
                        <a:pt x="246" y="51"/>
                        <a:pt x="257" y="43"/>
                        <a:pt x="263" y="41"/>
                      </a:cubicBezTo>
                      <a:cubicBezTo>
                        <a:pt x="273" y="38"/>
                        <a:pt x="294" y="39"/>
                        <a:pt x="303" y="35"/>
                      </a:cubicBezTo>
                      <a:cubicBezTo>
                        <a:pt x="314" y="30"/>
                        <a:pt x="327" y="0"/>
                        <a:pt x="340" y="1"/>
                      </a:cubicBezTo>
                      <a:cubicBezTo>
                        <a:pt x="351" y="2"/>
                        <a:pt x="360" y="29"/>
                        <a:pt x="367" y="38"/>
                      </a:cubicBezTo>
                      <a:cubicBezTo>
                        <a:pt x="372" y="44"/>
                        <a:pt x="388" y="52"/>
                        <a:pt x="388" y="59"/>
                      </a:cubicBezTo>
                      <a:cubicBezTo>
                        <a:pt x="389" y="66"/>
                        <a:pt x="373" y="74"/>
                        <a:pt x="370" y="81"/>
                      </a:cubicBezTo>
                      <a:cubicBezTo>
                        <a:pt x="365" y="90"/>
                        <a:pt x="363" y="113"/>
                        <a:pt x="358" y="123"/>
                      </a:cubicBezTo>
                      <a:cubicBezTo>
                        <a:pt x="352" y="134"/>
                        <a:pt x="334" y="152"/>
                        <a:pt x="327" y="163"/>
                      </a:cubicBezTo>
                      <a:cubicBezTo>
                        <a:pt x="320" y="175"/>
                        <a:pt x="310" y="201"/>
                        <a:pt x="306" y="214"/>
                      </a:cubicBezTo>
                      <a:cubicBezTo>
                        <a:pt x="301" y="231"/>
                        <a:pt x="298" y="266"/>
                        <a:pt x="291" y="281"/>
                      </a:cubicBezTo>
                      <a:cubicBezTo>
                        <a:pt x="284" y="297"/>
                        <a:pt x="262" y="323"/>
                        <a:pt x="251" y="336"/>
                      </a:cubicBezTo>
                      <a:cubicBezTo>
                        <a:pt x="236" y="353"/>
                        <a:pt x="204" y="384"/>
                        <a:pt x="187" y="400"/>
                      </a:cubicBezTo>
                      <a:cubicBezTo>
                        <a:pt x="171" y="416"/>
                        <a:pt x="138" y="447"/>
                        <a:pt x="120" y="461"/>
                      </a:cubicBezTo>
                      <a:cubicBezTo>
                        <a:pt x="111" y="468"/>
                        <a:pt x="88" y="480"/>
                        <a:pt x="80" y="488"/>
                      </a:cubicBezTo>
                      <a:cubicBezTo>
                        <a:pt x="73" y="496"/>
                        <a:pt x="65" y="516"/>
                        <a:pt x="59" y="525"/>
                      </a:cubicBezTo>
                      <a:cubicBezTo>
                        <a:pt x="53" y="534"/>
                        <a:pt x="33" y="560"/>
                        <a:pt x="33" y="560"/>
                      </a:cubicBezTo>
                      <a:cubicBezTo>
                        <a:pt x="33" y="560"/>
                        <a:pt x="21" y="554"/>
                        <a:pt x="19" y="551"/>
                      </a:cubicBezTo>
                      <a:cubicBezTo>
                        <a:pt x="0" y="517"/>
                        <a:pt x="4" y="435"/>
                        <a:pt x="12" y="397"/>
                      </a:cubicBezTo>
                      <a:cubicBezTo>
                        <a:pt x="13" y="391"/>
                        <a:pt x="19" y="379"/>
                        <a:pt x="22" y="374"/>
                      </a:cubicBezTo>
                      <a:cubicBezTo>
                        <a:pt x="26" y="369"/>
                        <a:pt x="41" y="358"/>
                        <a:pt x="41" y="35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 name="Freeform 215">
                  <a:extLst>
                    <a:ext uri="{FF2B5EF4-FFF2-40B4-BE49-F238E27FC236}">
                      <a16:creationId xmlns:a16="http://schemas.microsoft.com/office/drawing/2014/main" id="{0356F457-695B-5B16-0D9E-097FCC46E09C}"/>
                    </a:ext>
                  </a:extLst>
                </p:cNvPr>
                <p:cNvSpPr>
                  <a:spLocks/>
                </p:cNvSpPr>
                <p:nvPr/>
              </p:nvSpPr>
              <p:spPr bwMode="auto">
                <a:xfrm>
                  <a:off x="3203" y="2522"/>
                  <a:ext cx="122" cy="160"/>
                </a:xfrm>
                <a:custGeom>
                  <a:avLst/>
                  <a:gdLst>
                    <a:gd name="T0" fmla="*/ 206 w 281"/>
                    <a:gd name="T1" fmla="*/ 36 h 370"/>
                    <a:gd name="T2" fmla="*/ 253 w 281"/>
                    <a:gd name="T3" fmla="*/ 33 h 370"/>
                    <a:gd name="T4" fmla="*/ 265 w 281"/>
                    <a:gd name="T5" fmla="*/ 47 h 370"/>
                    <a:gd name="T6" fmla="*/ 281 w 281"/>
                    <a:gd name="T7" fmla="*/ 58 h 370"/>
                    <a:gd name="T8" fmla="*/ 262 w 281"/>
                    <a:gd name="T9" fmla="*/ 74 h 370"/>
                    <a:gd name="T10" fmla="*/ 252 w 281"/>
                    <a:gd name="T11" fmla="*/ 97 h 370"/>
                    <a:gd name="T12" fmla="*/ 259 w 281"/>
                    <a:gd name="T13" fmla="*/ 251 h 370"/>
                    <a:gd name="T14" fmla="*/ 273 w 281"/>
                    <a:gd name="T15" fmla="*/ 260 h 370"/>
                    <a:gd name="T16" fmla="*/ 258 w 281"/>
                    <a:gd name="T17" fmla="*/ 275 h 370"/>
                    <a:gd name="T18" fmla="*/ 247 w 281"/>
                    <a:gd name="T19" fmla="*/ 299 h 370"/>
                    <a:gd name="T20" fmla="*/ 221 w 281"/>
                    <a:gd name="T21" fmla="*/ 321 h 370"/>
                    <a:gd name="T22" fmla="*/ 215 w 281"/>
                    <a:gd name="T23" fmla="*/ 345 h 370"/>
                    <a:gd name="T24" fmla="*/ 203 w 281"/>
                    <a:gd name="T25" fmla="*/ 370 h 370"/>
                    <a:gd name="T26" fmla="*/ 149 w 281"/>
                    <a:gd name="T27" fmla="*/ 339 h 370"/>
                    <a:gd name="T28" fmla="*/ 145 w 281"/>
                    <a:gd name="T29" fmla="*/ 310 h 370"/>
                    <a:gd name="T30" fmla="*/ 108 w 281"/>
                    <a:gd name="T31" fmla="*/ 300 h 370"/>
                    <a:gd name="T32" fmla="*/ 38 w 281"/>
                    <a:gd name="T33" fmla="*/ 240 h 370"/>
                    <a:gd name="T34" fmla="*/ 11 w 281"/>
                    <a:gd name="T35" fmla="*/ 240 h 370"/>
                    <a:gd name="T36" fmla="*/ 11 w 281"/>
                    <a:gd name="T37" fmla="*/ 240 h 370"/>
                    <a:gd name="T38" fmla="*/ 1 w 281"/>
                    <a:gd name="T39" fmla="*/ 218 h 370"/>
                    <a:gd name="T40" fmla="*/ 8 w 281"/>
                    <a:gd name="T41" fmla="*/ 179 h 370"/>
                    <a:gd name="T42" fmla="*/ 28 w 281"/>
                    <a:gd name="T43" fmla="*/ 138 h 370"/>
                    <a:gd name="T44" fmla="*/ 28 w 281"/>
                    <a:gd name="T45" fmla="*/ 72 h 370"/>
                    <a:gd name="T46" fmla="*/ 8 w 281"/>
                    <a:gd name="T47" fmla="*/ 37 h 370"/>
                    <a:gd name="T48" fmla="*/ 56 w 281"/>
                    <a:gd name="T49" fmla="*/ 1 h 370"/>
                    <a:gd name="T50" fmla="*/ 56 w 281"/>
                    <a:gd name="T51" fmla="*/ 0 h 370"/>
                    <a:gd name="T52" fmla="*/ 93 w 281"/>
                    <a:gd name="T53" fmla="*/ 9 h 370"/>
                    <a:gd name="T54" fmla="*/ 125 w 281"/>
                    <a:gd name="T55" fmla="*/ 33 h 370"/>
                    <a:gd name="T56" fmla="*/ 130 w 281"/>
                    <a:gd name="T57" fmla="*/ 58 h 370"/>
                    <a:gd name="T58" fmla="*/ 206 w 281"/>
                    <a:gd name="T59" fmla="*/ 51 h 370"/>
                    <a:gd name="T60" fmla="*/ 206 w 281"/>
                    <a:gd name="T61" fmla="*/ 3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1" h="370">
                      <a:moveTo>
                        <a:pt x="206" y="36"/>
                      </a:moveTo>
                      <a:cubicBezTo>
                        <a:pt x="214" y="28"/>
                        <a:pt x="242" y="29"/>
                        <a:pt x="253" y="33"/>
                      </a:cubicBezTo>
                      <a:cubicBezTo>
                        <a:pt x="257" y="35"/>
                        <a:pt x="262" y="44"/>
                        <a:pt x="265" y="47"/>
                      </a:cubicBezTo>
                      <a:cubicBezTo>
                        <a:pt x="269" y="50"/>
                        <a:pt x="281" y="58"/>
                        <a:pt x="281" y="58"/>
                      </a:cubicBezTo>
                      <a:cubicBezTo>
                        <a:pt x="281" y="58"/>
                        <a:pt x="266" y="69"/>
                        <a:pt x="262" y="74"/>
                      </a:cubicBezTo>
                      <a:cubicBezTo>
                        <a:pt x="259" y="79"/>
                        <a:pt x="253" y="91"/>
                        <a:pt x="252" y="97"/>
                      </a:cubicBezTo>
                      <a:cubicBezTo>
                        <a:pt x="244" y="135"/>
                        <a:pt x="240" y="217"/>
                        <a:pt x="259" y="251"/>
                      </a:cubicBezTo>
                      <a:cubicBezTo>
                        <a:pt x="261" y="254"/>
                        <a:pt x="273" y="260"/>
                        <a:pt x="273" y="260"/>
                      </a:cubicBezTo>
                      <a:cubicBezTo>
                        <a:pt x="273" y="260"/>
                        <a:pt x="261" y="271"/>
                        <a:pt x="258" y="275"/>
                      </a:cubicBezTo>
                      <a:cubicBezTo>
                        <a:pt x="254" y="281"/>
                        <a:pt x="251" y="294"/>
                        <a:pt x="247" y="299"/>
                      </a:cubicBezTo>
                      <a:cubicBezTo>
                        <a:pt x="242" y="306"/>
                        <a:pt x="226" y="314"/>
                        <a:pt x="221" y="321"/>
                      </a:cubicBezTo>
                      <a:cubicBezTo>
                        <a:pt x="218" y="326"/>
                        <a:pt x="217" y="339"/>
                        <a:pt x="215" y="345"/>
                      </a:cubicBezTo>
                      <a:cubicBezTo>
                        <a:pt x="213" y="352"/>
                        <a:pt x="203" y="370"/>
                        <a:pt x="203" y="370"/>
                      </a:cubicBezTo>
                      <a:cubicBezTo>
                        <a:pt x="203" y="370"/>
                        <a:pt x="158" y="352"/>
                        <a:pt x="149" y="339"/>
                      </a:cubicBezTo>
                      <a:cubicBezTo>
                        <a:pt x="145" y="333"/>
                        <a:pt x="150" y="316"/>
                        <a:pt x="145" y="310"/>
                      </a:cubicBezTo>
                      <a:cubicBezTo>
                        <a:pt x="139" y="303"/>
                        <a:pt x="117" y="304"/>
                        <a:pt x="108" y="300"/>
                      </a:cubicBezTo>
                      <a:cubicBezTo>
                        <a:pt x="88" y="289"/>
                        <a:pt x="60" y="248"/>
                        <a:pt x="38" y="240"/>
                      </a:cubicBezTo>
                      <a:cubicBezTo>
                        <a:pt x="32" y="238"/>
                        <a:pt x="17" y="240"/>
                        <a:pt x="11" y="240"/>
                      </a:cubicBezTo>
                      <a:cubicBezTo>
                        <a:pt x="11" y="240"/>
                        <a:pt x="11" y="240"/>
                        <a:pt x="11" y="240"/>
                      </a:cubicBezTo>
                      <a:cubicBezTo>
                        <a:pt x="10" y="239"/>
                        <a:pt x="2" y="224"/>
                        <a:pt x="1" y="218"/>
                      </a:cubicBezTo>
                      <a:cubicBezTo>
                        <a:pt x="0" y="208"/>
                        <a:pt x="5" y="189"/>
                        <a:pt x="8" y="179"/>
                      </a:cubicBezTo>
                      <a:cubicBezTo>
                        <a:pt x="12" y="168"/>
                        <a:pt x="26" y="149"/>
                        <a:pt x="28" y="138"/>
                      </a:cubicBezTo>
                      <a:cubicBezTo>
                        <a:pt x="32" y="122"/>
                        <a:pt x="32" y="88"/>
                        <a:pt x="28" y="72"/>
                      </a:cubicBezTo>
                      <a:cubicBezTo>
                        <a:pt x="26" y="63"/>
                        <a:pt x="9" y="38"/>
                        <a:pt x="8" y="37"/>
                      </a:cubicBezTo>
                      <a:cubicBezTo>
                        <a:pt x="56" y="1"/>
                        <a:pt x="56" y="1"/>
                        <a:pt x="56" y="1"/>
                      </a:cubicBezTo>
                      <a:cubicBezTo>
                        <a:pt x="56" y="1"/>
                        <a:pt x="56" y="1"/>
                        <a:pt x="56" y="0"/>
                      </a:cubicBezTo>
                      <a:cubicBezTo>
                        <a:pt x="56" y="0"/>
                        <a:pt x="84" y="5"/>
                        <a:pt x="93" y="9"/>
                      </a:cubicBezTo>
                      <a:cubicBezTo>
                        <a:pt x="102" y="13"/>
                        <a:pt x="120" y="25"/>
                        <a:pt x="125" y="33"/>
                      </a:cubicBezTo>
                      <a:cubicBezTo>
                        <a:pt x="128" y="38"/>
                        <a:pt x="125" y="54"/>
                        <a:pt x="130" y="58"/>
                      </a:cubicBezTo>
                      <a:cubicBezTo>
                        <a:pt x="145" y="69"/>
                        <a:pt x="193" y="65"/>
                        <a:pt x="206" y="51"/>
                      </a:cubicBezTo>
                      <a:cubicBezTo>
                        <a:pt x="208" y="49"/>
                        <a:pt x="203" y="39"/>
                        <a:pt x="206" y="3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 name="Freeform 216">
                  <a:extLst>
                    <a:ext uri="{FF2B5EF4-FFF2-40B4-BE49-F238E27FC236}">
                      <a16:creationId xmlns:a16="http://schemas.microsoft.com/office/drawing/2014/main" id="{8561C145-DE4A-54D2-54EA-6F4BDF082D3E}"/>
                    </a:ext>
                  </a:extLst>
                </p:cNvPr>
                <p:cNvSpPr>
                  <a:spLocks/>
                </p:cNvSpPr>
                <p:nvPr/>
              </p:nvSpPr>
              <p:spPr bwMode="auto">
                <a:xfrm>
                  <a:off x="3242" y="2309"/>
                  <a:ext cx="1" cy="5"/>
                </a:xfrm>
                <a:custGeom>
                  <a:avLst/>
                  <a:gdLst>
                    <a:gd name="T0" fmla="*/ 0 w 4"/>
                    <a:gd name="T1" fmla="*/ 0 h 10"/>
                    <a:gd name="T2" fmla="*/ 4 w 4"/>
                    <a:gd name="T3" fmla="*/ 10 h 10"/>
                    <a:gd name="T4" fmla="*/ 0 w 4"/>
                    <a:gd name="T5" fmla="*/ 0 h 10"/>
                  </a:gdLst>
                  <a:ahLst/>
                  <a:cxnLst>
                    <a:cxn ang="0">
                      <a:pos x="T0" y="T1"/>
                    </a:cxn>
                    <a:cxn ang="0">
                      <a:pos x="T2" y="T3"/>
                    </a:cxn>
                    <a:cxn ang="0">
                      <a:pos x="T4" y="T5"/>
                    </a:cxn>
                  </a:cxnLst>
                  <a:rect l="0" t="0" r="r" b="b"/>
                  <a:pathLst>
                    <a:path w="4" h="10">
                      <a:moveTo>
                        <a:pt x="0" y="0"/>
                      </a:moveTo>
                      <a:cubicBezTo>
                        <a:pt x="1" y="3"/>
                        <a:pt x="3" y="7"/>
                        <a:pt x="4" y="10"/>
                      </a:cubicBezTo>
                      <a:cubicBezTo>
                        <a:pt x="3" y="7"/>
                        <a:pt x="1" y="3"/>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 name="Freeform 217">
                  <a:extLst>
                    <a:ext uri="{FF2B5EF4-FFF2-40B4-BE49-F238E27FC236}">
                      <a16:creationId xmlns:a16="http://schemas.microsoft.com/office/drawing/2014/main" id="{4E88A063-8F7E-006C-1306-3832606DFEFE}"/>
                    </a:ext>
                  </a:extLst>
                </p:cNvPr>
                <p:cNvSpPr>
                  <a:spLocks/>
                </p:cNvSpPr>
                <p:nvPr/>
              </p:nvSpPr>
              <p:spPr bwMode="auto">
                <a:xfrm>
                  <a:off x="3241" y="2308"/>
                  <a:ext cx="1" cy="1"/>
                </a:xfrm>
                <a:custGeom>
                  <a:avLst/>
                  <a:gdLst>
                    <a:gd name="T0" fmla="*/ 0 w 2"/>
                    <a:gd name="T1" fmla="*/ 0 h 4"/>
                    <a:gd name="T2" fmla="*/ 2 w 2"/>
                    <a:gd name="T3" fmla="*/ 4 h 4"/>
                    <a:gd name="T4" fmla="*/ 0 w 2"/>
                    <a:gd name="T5" fmla="*/ 0 h 4"/>
                  </a:gdLst>
                  <a:ahLst/>
                  <a:cxnLst>
                    <a:cxn ang="0">
                      <a:pos x="T0" y="T1"/>
                    </a:cxn>
                    <a:cxn ang="0">
                      <a:pos x="T2" y="T3"/>
                    </a:cxn>
                    <a:cxn ang="0">
                      <a:pos x="T4" y="T5"/>
                    </a:cxn>
                  </a:cxnLst>
                  <a:rect l="0" t="0" r="r" b="b"/>
                  <a:pathLst>
                    <a:path w="2" h="4">
                      <a:moveTo>
                        <a:pt x="0" y="0"/>
                      </a:moveTo>
                      <a:cubicBezTo>
                        <a:pt x="1" y="1"/>
                        <a:pt x="1" y="3"/>
                        <a:pt x="2" y="4"/>
                      </a:cubicBezTo>
                      <a:cubicBezTo>
                        <a:pt x="1" y="3"/>
                        <a:pt x="1"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 name="Freeform 218">
                  <a:extLst>
                    <a:ext uri="{FF2B5EF4-FFF2-40B4-BE49-F238E27FC236}">
                      <a16:creationId xmlns:a16="http://schemas.microsoft.com/office/drawing/2014/main" id="{0E15178A-4A66-EB43-93EC-5E516C224BC2}"/>
                    </a:ext>
                  </a:extLst>
                </p:cNvPr>
                <p:cNvSpPr>
                  <a:spLocks/>
                </p:cNvSpPr>
                <p:nvPr/>
              </p:nvSpPr>
              <p:spPr bwMode="auto">
                <a:xfrm>
                  <a:off x="3240" y="2305"/>
                  <a:ext cx="1" cy="3"/>
                </a:xfrm>
                <a:custGeom>
                  <a:avLst/>
                  <a:gdLst>
                    <a:gd name="T0" fmla="*/ 0 w 2"/>
                    <a:gd name="T1" fmla="*/ 0 h 7"/>
                    <a:gd name="T2" fmla="*/ 2 w 2"/>
                    <a:gd name="T3" fmla="*/ 7 h 7"/>
                    <a:gd name="T4" fmla="*/ 0 w 2"/>
                    <a:gd name="T5" fmla="*/ 0 h 7"/>
                  </a:gdLst>
                  <a:ahLst/>
                  <a:cxnLst>
                    <a:cxn ang="0">
                      <a:pos x="T0" y="T1"/>
                    </a:cxn>
                    <a:cxn ang="0">
                      <a:pos x="T2" y="T3"/>
                    </a:cxn>
                    <a:cxn ang="0">
                      <a:pos x="T4" y="T5"/>
                    </a:cxn>
                  </a:cxnLst>
                  <a:rect l="0" t="0" r="r" b="b"/>
                  <a:pathLst>
                    <a:path w="2" h="7">
                      <a:moveTo>
                        <a:pt x="0" y="0"/>
                      </a:moveTo>
                      <a:cubicBezTo>
                        <a:pt x="0" y="2"/>
                        <a:pt x="1" y="4"/>
                        <a:pt x="2" y="7"/>
                      </a:cubicBezTo>
                      <a:cubicBezTo>
                        <a:pt x="1" y="4"/>
                        <a:pt x="0" y="2"/>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 name="Freeform 219">
                  <a:extLst>
                    <a:ext uri="{FF2B5EF4-FFF2-40B4-BE49-F238E27FC236}">
                      <a16:creationId xmlns:a16="http://schemas.microsoft.com/office/drawing/2014/main" id="{6B89D5EF-F4BA-34E4-0DA4-05179A750E57}"/>
                    </a:ext>
                  </a:extLst>
                </p:cNvPr>
                <p:cNvSpPr>
                  <a:spLocks/>
                </p:cNvSpPr>
                <p:nvPr/>
              </p:nvSpPr>
              <p:spPr bwMode="auto">
                <a:xfrm>
                  <a:off x="3240" y="2302"/>
                  <a:ext cx="0" cy="3"/>
                </a:xfrm>
                <a:custGeom>
                  <a:avLst/>
                  <a:gdLst>
                    <a:gd name="T0" fmla="*/ 0 w 1"/>
                    <a:gd name="T1" fmla="*/ 3 h 5"/>
                    <a:gd name="T2" fmla="*/ 1 w 1"/>
                    <a:gd name="T3" fmla="*/ 5 h 5"/>
                    <a:gd name="T4" fmla="*/ 0 w 1"/>
                    <a:gd name="T5" fmla="*/ 3 h 5"/>
                    <a:gd name="T6" fmla="*/ 0 w 1"/>
                    <a:gd name="T7" fmla="*/ 0 h 5"/>
                    <a:gd name="T8" fmla="*/ 0 w 1"/>
                    <a:gd name="T9" fmla="*/ 3 h 5"/>
                  </a:gdLst>
                  <a:ahLst/>
                  <a:cxnLst>
                    <a:cxn ang="0">
                      <a:pos x="T0" y="T1"/>
                    </a:cxn>
                    <a:cxn ang="0">
                      <a:pos x="T2" y="T3"/>
                    </a:cxn>
                    <a:cxn ang="0">
                      <a:pos x="T4" y="T5"/>
                    </a:cxn>
                    <a:cxn ang="0">
                      <a:pos x="T6" y="T7"/>
                    </a:cxn>
                    <a:cxn ang="0">
                      <a:pos x="T8" y="T9"/>
                    </a:cxn>
                  </a:cxnLst>
                  <a:rect l="0" t="0" r="r" b="b"/>
                  <a:pathLst>
                    <a:path w="1" h="5">
                      <a:moveTo>
                        <a:pt x="0" y="3"/>
                      </a:moveTo>
                      <a:cubicBezTo>
                        <a:pt x="0" y="4"/>
                        <a:pt x="1" y="5"/>
                        <a:pt x="1" y="5"/>
                      </a:cubicBezTo>
                      <a:cubicBezTo>
                        <a:pt x="1" y="5"/>
                        <a:pt x="0" y="4"/>
                        <a:pt x="0" y="3"/>
                      </a:cubicBezTo>
                      <a:cubicBezTo>
                        <a:pt x="0" y="2"/>
                        <a:pt x="0" y="1"/>
                        <a:pt x="0" y="0"/>
                      </a:cubicBezTo>
                      <a:cubicBezTo>
                        <a:pt x="0" y="1"/>
                        <a:pt x="0" y="2"/>
                        <a:pt x="0" y="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 name="Freeform 220">
                  <a:extLst>
                    <a:ext uri="{FF2B5EF4-FFF2-40B4-BE49-F238E27FC236}">
                      <a16:creationId xmlns:a16="http://schemas.microsoft.com/office/drawing/2014/main" id="{C5E3ED55-A9CD-3A60-211B-DD4FE953B961}"/>
                    </a:ext>
                  </a:extLst>
                </p:cNvPr>
                <p:cNvSpPr>
                  <a:spLocks/>
                </p:cNvSpPr>
                <p:nvPr/>
              </p:nvSpPr>
              <p:spPr bwMode="auto">
                <a:xfrm>
                  <a:off x="3239" y="2299"/>
                  <a:ext cx="1" cy="3"/>
                </a:xfrm>
                <a:custGeom>
                  <a:avLst/>
                  <a:gdLst>
                    <a:gd name="T0" fmla="*/ 0 w 2"/>
                    <a:gd name="T1" fmla="*/ 0 h 8"/>
                    <a:gd name="T2" fmla="*/ 2 w 2"/>
                    <a:gd name="T3" fmla="*/ 8 h 8"/>
                    <a:gd name="T4" fmla="*/ 0 w 2"/>
                    <a:gd name="T5" fmla="*/ 0 h 8"/>
                  </a:gdLst>
                  <a:ahLst/>
                  <a:cxnLst>
                    <a:cxn ang="0">
                      <a:pos x="T0" y="T1"/>
                    </a:cxn>
                    <a:cxn ang="0">
                      <a:pos x="T2" y="T3"/>
                    </a:cxn>
                    <a:cxn ang="0">
                      <a:pos x="T4" y="T5"/>
                    </a:cxn>
                  </a:cxnLst>
                  <a:rect l="0" t="0" r="r" b="b"/>
                  <a:pathLst>
                    <a:path w="2" h="8">
                      <a:moveTo>
                        <a:pt x="0" y="0"/>
                      </a:moveTo>
                      <a:cubicBezTo>
                        <a:pt x="1" y="3"/>
                        <a:pt x="1" y="5"/>
                        <a:pt x="2" y="8"/>
                      </a:cubicBezTo>
                      <a:cubicBezTo>
                        <a:pt x="1" y="5"/>
                        <a:pt x="1" y="3"/>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 name="Freeform 221">
                  <a:extLst>
                    <a:ext uri="{FF2B5EF4-FFF2-40B4-BE49-F238E27FC236}">
                      <a16:creationId xmlns:a16="http://schemas.microsoft.com/office/drawing/2014/main" id="{E1F45683-FB80-03C2-9102-935A903AEF60}"/>
                    </a:ext>
                  </a:extLst>
                </p:cNvPr>
                <p:cNvSpPr>
                  <a:spLocks/>
                </p:cNvSpPr>
                <p:nvPr/>
              </p:nvSpPr>
              <p:spPr bwMode="auto">
                <a:xfrm>
                  <a:off x="3238" y="2295"/>
                  <a:ext cx="1" cy="3"/>
                </a:xfrm>
                <a:custGeom>
                  <a:avLst/>
                  <a:gdLst>
                    <a:gd name="T0" fmla="*/ 0 w 1"/>
                    <a:gd name="T1" fmla="*/ 0 h 7"/>
                    <a:gd name="T2" fmla="*/ 1 w 1"/>
                    <a:gd name="T3" fmla="*/ 7 h 7"/>
                    <a:gd name="T4" fmla="*/ 0 w 1"/>
                    <a:gd name="T5" fmla="*/ 0 h 7"/>
                  </a:gdLst>
                  <a:ahLst/>
                  <a:cxnLst>
                    <a:cxn ang="0">
                      <a:pos x="T0" y="T1"/>
                    </a:cxn>
                    <a:cxn ang="0">
                      <a:pos x="T2" y="T3"/>
                    </a:cxn>
                    <a:cxn ang="0">
                      <a:pos x="T4" y="T5"/>
                    </a:cxn>
                  </a:cxnLst>
                  <a:rect l="0" t="0" r="r" b="b"/>
                  <a:pathLst>
                    <a:path w="1" h="7">
                      <a:moveTo>
                        <a:pt x="0" y="0"/>
                      </a:moveTo>
                      <a:cubicBezTo>
                        <a:pt x="1" y="2"/>
                        <a:pt x="1" y="5"/>
                        <a:pt x="1" y="7"/>
                      </a:cubicBezTo>
                      <a:cubicBezTo>
                        <a:pt x="1" y="5"/>
                        <a:pt x="1" y="2"/>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 name="Freeform 222">
                  <a:extLst>
                    <a:ext uri="{FF2B5EF4-FFF2-40B4-BE49-F238E27FC236}">
                      <a16:creationId xmlns:a16="http://schemas.microsoft.com/office/drawing/2014/main" id="{3383B156-EED6-8D22-264B-2A0E36DC52AB}"/>
                    </a:ext>
                  </a:extLst>
                </p:cNvPr>
                <p:cNvSpPr>
                  <a:spLocks/>
                </p:cNvSpPr>
                <p:nvPr/>
              </p:nvSpPr>
              <p:spPr bwMode="auto">
                <a:xfrm>
                  <a:off x="3233" y="233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 name="Freeform 223">
                  <a:extLst>
                    <a:ext uri="{FF2B5EF4-FFF2-40B4-BE49-F238E27FC236}">
                      <a16:creationId xmlns:a16="http://schemas.microsoft.com/office/drawing/2014/main" id="{C985A042-0636-6205-953E-7B7672FFCB4A}"/>
                    </a:ext>
                  </a:extLst>
                </p:cNvPr>
                <p:cNvSpPr>
                  <a:spLocks/>
                </p:cNvSpPr>
                <p:nvPr/>
              </p:nvSpPr>
              <p:spPr bwMode="auto">
                <a:xfrm>
                  <a:off x="3231" y="2331"/>
                  <a:ext cx="2" cy="4"/>
                </a:xfrm>
                <a:custGeom>
                  <a:avLst/>
                  <a:gdLst>
                    <a:gd name="T0" fmla="*/ 4 w 4"/>
                    <a:gd name="T1" fmla="*/ 0 h 8"/>
                    <a:gd name="T2" fmla="*/ 0 w 4"/>
                    <a:gd name="T3" fmla="*/ 8 h 8"/>
                    <a:gd name="T4" fmla="*/ 4 w 4"/>
                    <a:gd name="T5" fmla="*/ 0 h 8"/>
                  </a:gdLst>
                  <a:ahLst/>
                  <a:cxnLst>
                    <a:cxn ang="0">
                      <a:pos x="T0" y="T1"/>
                    </a:cxn>
                    <a:cxn ang="0">
                      <a:pos x="T2" y="T3"/>
                    </a:cxn>
                    <a:cxn ang="0">
                      <a:pos x="T4" y="T5"/>
                    </a:cxn>
                  </a:cxnLst>
                  <a:rect l="0" t="0" r="r" b="b"/>
                  <a:pathLst>
                    <a:path w="4" h="8">
                      <a:moveTo>
                        <a:pt x="4" y="0"/>
                      </a:moveTo>
                      <a:cubicBezTo>
                        <a:pt x="2" y="2"/>
                        <a:pt x="1" y="5"/>
                        <a:pt x="0" y="8"/>
                      </a:cubicBezTo>
                      <a:cubicBezTo>
                        <a:pt x="1" y="5"/>
                        <a:pt x="2" y="2"/>
                        <a:pt x="4"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 name="Freeform 224">
                  <a:extLst>
                    <a:ext uri="{FF2B5EF4-FFF2-40B4-BE49-F238E27FC236}">
                      <a16:creationId xmlns:a16="http://schemas.microsoft.com/office/drawing/2014/main" id="{756C593E-742B-1B24-32A5-D870546C5C4E}"/>
                    </a:ext>
                  </a:extLst>
                </p:cNvPr>
                <p:cNvSpPr>
                  <a:spLocks/>
                </p:cNvSpPr>
                <p:nvPr/>
              </p:nvSpPr>
              <p:spPr bwMode="auto">
                <a:xfrm>
                  <a:off x="3231" y="2335"/>
                  <a:ext cx="0" cy="0"/>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2"/>
                        <a:pt x="0" y="2"/>
                      </a:cubicBezTo>
                      <a:cubicBezTo>
                        <a:pt x="0" y="2"/>
                        <a:pt x="0"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 name="Freeform 225">
                  <a:extLst>
                    <a:ext uri="{FF2B5EF4-FFF2-40B4-BE49-F238E27FC236}">
                      <a16:creationId xmlns:a16="http://schemas.microsoft.com/office/drawing/2014/main" id="{2B794B83-24B2-EB5A-B05B-A08A4330A718}"/>
                    </a:ext>
                  </a:extLst>
                </p:cNvPr>
                <p:cNvSpPr>
                  <a:spLocks/>
                </p:cNvSpPr>
                <p:nvPr/>
              </p:nvSpPr>
              <p:spPr bwMode="auto">
                <a:xfrm>
                  <a:off x="3206" y="2522"/>
                  <a:ext cx="21" cy="16"/>
                </a:xfrm>
                <a:custGeom>
                  <a:avLst/>
                  <a:gdLst>
                    <a:gd name="T0" fmla="*/ 48 w 48"/>
                    <a:gd name="T1" fmla="*/ 0 h 37"/>
                    <a:gd name="T2" fmla="*/ 48 w 48"/>
                    <a:gd name="T3" fmla="*/ 1 h 37"/>
                    <a:gd name="T4" fmla="*/ 0 w 48"/>
                    <a:gd name="T5" fmla="*/ 37 h 37"/>
                    <a:gd name="T6" fmla="*/ 0 w 48"/>
                    <a:gd name="T7" fmla="*/ 37 h 37"/>
                    <a:gd name="T8" fmla="*/ 48 w 48"/>
                    <a:gd name="T9" fmla="*/ 0 h 37"/>
                  </a:gdLst>
                  <a:ahLst/>
                  <a:cxnLst>
                    <a:cxn ang="0">
                      <a:pos x="T0" y="T1"/>
                    </a:cxn>
                    <a:cxn ang="0">
                      <a:pos x="T2" y="T3"/>
                    </a:cxn>
                    <a:cxn ang="0">
                      <a:pos x="T4" y="T5"/>
                    </a:cxn>
                    <a:cxn ang="0">
                      <a:pos x="T6" y="T7"/>
                    </a:cxn>
                    <a:cxn ang="0">
                      <a:pos x="T8" y="T9"/>
                    </a:cxn>
                  </a:cxnLst>
                  <a:rect l="0" t="0" r="r" b="b"/>
                  <a:pathLst>
                    <a:path w="48" h="37">
                      <a:moveTo>
                        <a:pt x="48" y="0"/>
                      </a:moveTo>
                      <a:cubicBezTo>
                        <a:pt x="48" y="1"/>
                        <a:pt x="48" y="1"/>
                        <a:pt x="48" y="1"/>
                      </a:cubicBezTo>
                      <a:cubicBezTo>
                        <a:pt x="0" y="37"/>
                        <a:pt x="0" y="37"/>
                        <a:pt x="0" y="37"/>
                      </a:cubicBezTo>
                      <a:cubicBezTo>
                        <a:pt x="0" y="37"/>
                        <a:pt x="0" y="37"/>
                        <a:pt x="0" y="37"/>
                      </a:cubicBezTo>
                      <a:lnTo>
                        <a:pt x="48" y="0"/>
                      </a:ln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 name="Freeform 226">
                  <a:extLst>
                    <a:ext uri="{FF2B5EF4-FFF2-40B4-BE49-F238E27FC236}">
                      <a16:creationId xmlns:a16="http://schemas.microsoft.com/office/drawing/2014/main" id="{8CA4C2AF-5CF0-3169-61E1-09493BC363B4}"/>
                    </a:ext>
                  </a:extLst>
                </p:cNvPr>
                <p:cNvSpPr>
                  <a:spLocks/>
                </p:cNvSpPr>
                <p:nvPr/>
              </p:nvSpPr>
              <p:spPr bwMode="auto">
                <a:xfrm>
                  <a:off x="3225" y="2410"/>
                  <a:ext cx="1" cy="10"/>
                </a:xfrm>
                <a:custGeom>
                  <a:avLst/>
                  <a:gdLst>
                    <a:gd name="T0" fmla="*/ 0 w 2"/>
                    <a:gd name="T1" fmla="*/ 0 h 22"/>
                    <a:gd name="T2" fmla="*/ 1 w 2"/>
                    <a:gd name="T3" fmla="*/ 22 h 22"/>
                    <a:gd name="T4" fmla="*/ 0 w 2"/>
                    <a:gd name="T5" fmla="*/ 0 h 22"/>
                  </a:gdLst>
                  <a:ahLst/>
                  <a:cxnLst>
                    <a:cxn ang="0">
                      <a:pos x="T0" y="T1"/>
                    </a:cxn>
                    <a:cxn ang="0">
                      <a:pos x="T2" y="T3"/>
                    </a:cxn>
                    <a:cxn ang="0">
                      <a:pos x="T4" y="T5"/>
                    </a:cxn>
                  </a:cxnLst>
                  <a:rect l="0" t="0" r="r" b="b"/>
                  <a:pathLst>
                    <a:path w="2" h="22">
                      <a:moveTo>
                        <a:pt x="0" y="0"/>
                      </a:moveTo>
                      <a:cubicBezTo>
                        <a:pt x="1" y="8"/>
                        <a:pt x="2" y="15"/>
                        <a:pt x="1" y="22"/>
                      </a:cubicBezTo>
                      <a:cubicBezTo>
                        <a:pt x="2" y="15"/>
                        <a:pt x="1" y="8"/>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 name="Freeform 227">
                  <a:extLst>
                    <a:ext uri="{FF2B5EF4-FFF2-40B4-BE49-F238E27FC236}">
                      <a16:creationId xmlns:a16="http://schemas.microsoft.com/office/drawing/2014/main" id="{3A1D0412-EE39-3D60-0D44-E08AFB8D26F5}"/>
                    </a:ext>
                  </a:extLst>
                </p:cNvPr>
                <p:cNvSpPr>
                  <a:spLocks/>
                </p:cNvSpPr>
                <p:nvPr/>
              </p:nvSpPr>
              <p:spPr bwMode="auto">
                <a:xfrm>
                  <a:off x="3225" y="2420"/>
                  <a:ext cx="0" cy="3"/>
                </a:xfrm>
                <a:custGeom>
                  <a:avLst/>
                  <a:gdLst>
                    <a:gd name="T0" fmla="*/ 1 w 1"/>
                    <a:gd name="T1" fmla="*/ 0 h 7"/>
                    <a:gd name="T2" fmla="*/ 0 w 1"/>
                    <a:gd name="T3" fmla="*/ 7 h 7"/>
                    <a:gd name="T4" fmla="*/ 1 w 1"/>
                    <a:gd name="T5" fmla="*/ 0 h 7"/>
                  </a:gdLst>
                  <a:ahLst/>
                  <a:cxnLst>
                    <a:cxn ang="0">
                      <a:pos x="T0" y="T1"/>
                    </a:cxn>
                    <a:cxn ang="0">
                      <a:pos x="T2" y="T3"/>
                    </a:cxn>
                    <a:cxn ang="0">
                      <a:pos x="T4" y="T5"/>
                    </a:cxn>
                  </a:cxnLst>
                  <a:rect l="0" t="0" r="r" b="b"/>
                  <a:pathLst>
                    <a:path w="1" h="7">
                      <a:moveTo>
                        <a:pt x="1" y="0"/>
                      </a:moveTo>
                      <a:cubicBezTo>
                        <a:pt x="1" y="3"/>
                        <a:pt x="0" y="5"/>
                        <a:pt x="0" y="7"/>
                      </a:cubicBezTo>
                      <a:cubicBezTo>
                        <a:pt x="0" y="5"/>
                        <a:pt x="1" y="3"/>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 name="Freeform 228">
                  <a:extLst>
                    <a:ext uri="{FF2B5EF4-FFF2-40B4-BE49-F238E27FC236}">
                      <a16:creationId xmlns:a16="http://schemas.microsoft.com/office/drawing/2014/main" id="{267F6254-5FB7-046A-23C6-5CB0EC2F706B}"/>
                    </a:ext>
                  </a:extLst>
                </p:cNvPr>
                <p:cNvSpPr>
                  <a:spLocks/>
                </p:cNvSpPr>
                <p:nvPr/>
              </p:nvSpPr>
              <p:spPr bwMode="auto">
                <a:xfrm>
                  <a:off x="3225" y="2408"/>
                  <a:ext cx="0" cy="2"/>
                </a:xfrm>
                <a:custGeom>
                  <a:avLst/>
                  <a:gdLst>
                    <a:gd name="T0" fmla="*/ 0 h 6"/>
                    <a:gd name="T1" fmla="*/ 6 h 6"/>
                    <a:gd name="T2" fmla="*/ 0 h 6"/>
                  </a:gdLst>
                  <a:ahLst/>
                  <a:cxnLst>
                    <a:cxn ang="0">
                      <a:pos x="0" y="T0"/>
                    </a:cxn>
                    <a:cxn ang="0">
                      <a:pos x="0" y="T1"/>
                    </a:cxn>
                    <a:cxn ang="0">
                      <a:pos x="0" y="T2"/>
                    </a:cxn>
                  </a:cxnLst>
                  <a:rect l="0" t="0" r="r" b="b"/>
                  <a:pathLst>
                    <a:path h="6">
                      <a:moveTo>
                        <a:pt x="0" y="0"/>
                      </a:moveTo>
                      <a:cubicBezTo>
                        <a:pt x="0" y="2"/>
                        <a:pt x="0" y="4"/>
                        <a:pt x="0" y="6"/>
                      </a:cubicBezTo>
                      <a:cubicBezTo>
                        <a:pt x="0" y="4"/>
                        <a:pt x="0" y="2"/>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 name="Freeform 229">
                  <a:extLst>
                    <a:ext uri="{FF2B5EF4-FFF2-40B4-BE49-F238E27FC236}">
                      <a16:creationId xmlns:a16="http://schemas.microsoft.com/office/drawing/2014/main" id="{32A41D41-A6B1-E3D6-AAB6-EA8E6E01C99E}"/>
                    </a:ext>
                  </a:extLst>
                </p:cNvPr>
                <p:cNvSpPr>
                  <a:spLocks/>
                </p:cNvSpPr>
                <p:nvPr/>
              </p:nvSpPr>
              <p:spPr bwMode="auto">
                <a:xfrm>
                  <a:off x="3224" y="2404"/>
                  <a:ext cx="0" cy="3"/>
                </a:xfrm>
                <a:custGeom>
                  <a:avLst/>
                  <a:gdLst>
                    <a:gd name="T0" fmla="*/ 0 h 6"/>
                    <a:gd name="T1" fmla="*/ 6 h 6"/>
                    <a:gd name="T2" fmla="*/ 0 h 6"/>
                  </a:gdLst>
                  <a:ahLst/>
                  <a:cxnLst>
                    <a:cxn ang="0">
                      <a:pos x="0" y="T0"/>
                    </a:cxn>
                    <a:cxn ang="0">
                      <a:pos x="0" y="T1"/>
                    </a:cxn>
                    <a:cxn ang="0">
                      <a:pos x="0" y="T2"/>
                    </a:cxn>
                  </a:cxnLst>
                  <a:rect l="0" t="0" r="r" b="b"/>
                  <a:pathLst>
                    <a:path h="6">
                      <a:moveTo>
                        <a:pt x="0" y="0"/>
                      </a:moveTo>
                      <a:cubicBezTo>
                        <a:pt x="0" y="2"/>
                        <a:pt x="0" y="4"/>
                        <a:pt x="0" y="6"/>
                      </a:cubicBezTo>
                      <a:cubicBezTo>
                        <a:pt x="0" y="4"/>
                        <a:pt x="0" y="2"/>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 name="Freeform 230">
                  <a:extLst>
                    <a:ext uri="{FF2B5EF4-FFF2-40B4-BE49-F238E27FC236}">
                      <a16:creationId xmlns:a16="http://schemas.microsoft.com/office/drawing/2014/main" id="{8748EA6A-235E-3D81-F8C0-AD754A28FFF1}"/>
                    </a:ext>
                  </a:extLst>
                </p:cNvPr>
                <p:cNvSpPr>
                  <a:spLocks/>
                </p:cNvSpPr>
                <p:nvPr/>
              </p:nvSpPr>
              <p:spPr bwMode="auto">
                <a:xfrm>
                  <a:off x="3224" y="2423"/>
                  <a:ext cx="1" cy="2"/>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1" y="2"/>
                        <a:pt x="0" y="3"/>
                        <a:pt x="0" y="4"/>
                      </a:cubicBezTo>
                      <a:cubicBezTo>
                        <a:pt x="0" y="3"/>
                        <a:pt x="1" y="2"/>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 name="Freeform 231">
                  <a:extLst>
                    <a:ext uri="{FF2B5EF4-FFF2-40B4-BE49-F238E27FC236}">
                      <a16:creationId xmlns:a16="http://schemas.microsoft.com/office/drawing/2014/main" id="{EDEB9454-9013-991B-4A3A-942C69783F3B}"/>
                    </a:ext>
                  </a:extLst>
                </p:cNvPr>
                <p:cNvSpPr>
                  <a:spLocks/>
                </p:cNvSpPr>
                <p:nvPr/>
              </p:nvSpPr>
              <p:spPr bwMode="auto">
                <a:xfrm>
                  <a:off x="3218" y="2207"/>
                  <a:ext cx="1" cy="1"/>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1" y="1"/>
                        <a:pt x="1" y="2"/>
                        <a:pt x="0" y="3"/>
                      </a:cubicBezTo>
                      <a:cubicBezTo>
                        <a:pt x="1" y="2"/>
                        <a:pt x="1" y="1"/>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 name="Freeform 232">
                  <a:extLst>
                    <a:ext uri="{FF2B5EF4-FFF2-40B4-BE49-F238E27FC236}">
                      <a16:creationId xmlns:a16="http://schemas.microsoft.com/office/drawing/2014/main" id="{6FC24085-8A32-5B82-3227-541BB7BD2399}"/>
                    </a:ext>
                  </a:extLst>
                </p:cNvPr>
                <p:cNvSpPr>
                  <a:spLocks/>
                </p:cNvSpPr>
                <p:nvPr/>
              </p:nvSpPr>
              <p:spPr bwMode="auto">
                <a:xfrm>
                  <a:off x="3207" y="2625"/>
                  <a:ext cx="12" cy="3"/>
                </a:xfrm>
                <a:custGeom>
                  <a:avLst/>
                  <a:gdLst>
                    <a:gd name="T0" fmla="*/ 27 w 27"/>
                    <a:gd name="T1" fmla="*/ 2 h 6"/>
                    <a:gd name="T2" fmla="*/ 0 w 27"/>
                    <a:gd name="T3" fmla="*/ 2 h 6"/>
                    <a:gd name="T4" fmla="*/ 27 w 27"/>
                    <a:gd name="T5" fmla="*/ 2 h 6"/>
                  </a:gdLst>
                  <a:ahLst/>
                  <a:cxnLst>
                    <a:cxn ang="0">
                      <a:pos x="T0" y="T1"/>
                    </a:cxn>
                    <a:cxn ang="0">
                      <a:pos x="T2" y="T3"/>
                    </a:cxn>
                    <a:cxn ang="0">
                      <a:pos x="T4" y="T5"/>
                    </a:cxn>
                  </a:cxnLst>
                  <a:rect l="0" t="0" r="r" b="b"/>
                  <a:pathLst>
                    <a:path w="27" h="6">
                      <a:moveTo>
                        <a:pt x="27" y="2"/>
                      </a:moveTo>
                      <a:cubicBezTo>
                        <a:pt x="21" y="0"/>
                        <a:pt x="5" y="6"/>
                        <a:pt x="0" y="2"/>
                      </a:cubicBezTo>
                      <a:cubicBezTo>
                        <a:pt x="6" y="2"/>
                        <a:pt x="21" y="0"/>
                        <a:pt x="27"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0" name="Freeform 233">
                  <a:extLst>
                    <a:ext uri="{FF2B5EF4-FFF2-40B4-BE49-F238E27FC236}">
                      <a16:creationId xmlns:a16="http://schemas.microsoft.com/office/drawing/2014/main" id="{7BE14FE2-B2A7-2913-E274-B8FB2F24095C}"/>
                    </a:ext>
                  </a:extLst>
                </p:cNvPr>
                <p:cNvSpPr>
                  <a:spLocks/>
                </p:cNvSpPr>
                <p:nvPr/>
              </p:nvSpPr>
              <p:spPr bwMode="auto">
                <a:xfrm>
                  <a:off x="3217" y="2208"/>
                  <a:ext cx="1" cy="2"/>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2" y="1"/>
                        <a:pt x="1" y="2"/>
                        <a:pt x="0" y="3"/>
                      </a:cubicBezTo>
                      <a:cubicBezTo>
                        <a:pt x="1" y="2"/>
                        <a:pt x="2" y="1"/>
                        <a:pt x="3"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1" name="Freeform 234">
                  <a:extLst>
                    <a:ext uri="{FF2B5EF4-FFF2-40B4-BE49-F238E27FC236}">
                      <a16:creationId xmlns:a16="http://schemas.microsoft.com/office/drawing/2014/main" id="{6110B1B4-D140-2877-8D46-7422B42410EC}"/>
                    </a:ext>
                  </a:extLst>
                </p:cNvPr>
                <p:cNvSpPr>
                  <a:spLocks/>
                </p:cNvSpPr>
                <p:nvPr/>
              </p:nvSpPr>
              <p:spPr bwMode="auto">
                <a:xfrm>
                  <a:off x="3139" y="2538"/>
                  <a:ext cx="78" cy="93"/>
                </a:xfrm>
                <a:custGeom>
                  <a:avLst/>
                  <a:gdLst>
                    <a:gd name="T0" fmla="*/ 73 w 178"/>
                    <a:gd name="T1" fmla="*/ 74 h 214"/>
                    <a:gd name="T2" fmla="*/ 50 w 178"/>
                    <a:gd name="T3" fmla="*/ 71 h 214"/>
                    <a:gd name="T4" fmla="*/ 50 w 178"/>
                    <a:gd name="T5" fmla="*/ 54 h 214"/>
                    <a:gd name="T6" fmla="*/ 42 w 178"/>
                    <a:gd name="T7" fmla="*/ 11 h 214"/>
                    <a:gd name="T8" fmla="*/ 79 w 178"/>
                    <a:gd name="T9" fmla="*/ 11 h 214"/>
                    <a:gd name="T10" fmla="*/ 85 w 178"/>
                    <a:gd name="T11" fmla="*/ 12 h 214"/>
                    <a:gd name="T12" fmla="*/ 92 w 178"/>
                    <a:gd name="T13" fmla="*/ 12 h 214"/>
                    <a:gd name="T14" fmla="*/ 97 w 178"/>
                    <a:gd name="T15" fmla="*/ 13 h 214"/>
                    <a:gd name="T16" fmla="*/ 113 w 178"/>
                    <a:gd name="T17" fmla="*/ 13 h 214"/>
                    <a:gd name="T18" fmla="*/ 113 w 178"/>
                    <a:gd name="T19" fmla="*/ 13 h 214"/>
                    <a:gd name="T20" fmla="*/ 114 w 178"/>
                    <a:gd name="T21" fmla="*/ 13 h 214"/>
                    <a:gd name="T22" fmla="*/ 116 w 178"/>
                    <a:gd name="T23" fmla="*/ 13 h 214"/>
                    <a:gd name="T24" fmla="*/ 123 w 178"/>
                    <a:gd name="T25" fmla="*/ 11 h 214"/>
                    <a:gd name="T26" fmla="*/ 128 w 178"/>
                    <a:gd name="T27" fmla="*/ 9 h 214"/>
                    <a:gd name="T28" fmla="*/ 149 w 178"/>
                    <a:gd name="T29" fmla="*/ 2 h 214"/>
                    <a:gd name="T30" fmla="*/ 154 w 178"/>
                    <a:gd name="T31" fmla="*/ 0 h 214"/>
                    <a:gd name="T32" fmla="*/ 174 w 178"/>
                    <a:gd name="T33" fmla="*/ 35 h 214"/>
                    <a:gd name="T34" fmla="*/ 174 w 178"/>
                    <a:gd name="T35" fmla="*/ 101 h 214"/>
                    <a:gd name="T36" fmla="*/ 154 w 178"/>
                    <a:gd name="T37" fmla="*/ 142 h 214"/>
                    <a:gd name="T38" fmla="*/ 147 w 178"/>
                    <a:gd name="T39" fmla="*/ 181 h 214"/>
                    <a:gd name="T40" fmla="*/ 157 w 178"/>
                    <a:gd name="T41" fmla="*/ 203 h 214"/>
                    <a:gd name="T42" fmla="*/ 157 w 178"/>
                    <a:gd name="T43" fmla="*/ 203 h 214"/>
                    <a:gd name="T44" fmla="*/ 101 w 178"/>
                    <a:gd name="T45" fmla="*/ 206 h 214"/>
                    <a:gd name="T46" fmla="*/ 86 w 178"/>
                    <a:gd name="T47" fmla="*/ 206 h 214"/>
                    <a:gd name="T48" fmla="*/ 48 w 178"/>
                    <a:gd name="T49" fmla="*/ 203 h 214"/>
                    <a:gd name="T50" fmla="*/ 30 w 178"/>
                    <a:gd name="T51" fmla="*/ 214 h 214"/>
                    <a:gd name="T52" fmla="*/ 4 w 178"/>
                    <a:gd name="T53" fmla="*/ 205 h 214"/>
                    <a:gd name="T54" fmla="*/ 13 w 178"/>
                    <a:gd name="T55" fmla="*/ 120 h 214"/>
                    <a:gd name="T56" fmla="*/ 50 w 178"/>
                    <a:gd name="T57" fmla="*/ 106 h 214"/>
                    <a:gd name="T58" fmla="*/ 54 w 178"/>
                    <a:gd name="T59" fmla="*/ 104 h 214"/>
                    <a:gd name="T60" fmla="*/ 60 w 178"/>
                    <a:gd name="T61" fmla="*/ 102 h 214"/>
                    <a:gd name="T62" fmla="*/ 70 w 178"/>
                    <a:gd name="T63" fmla="*/ 96 h 214"/>
                    <a:gd name="T64" fmla="*/ 71 w 178"/>
                    <a:gd name="T65" fmla="*/ 95 h 214"/>
                    <a:gd name="T66" fmla="*/ 72 w 178"/>
                    <a:gd name="T67" fmla="*/ 93 h 214"/>
                    <a:gd name="T68" fmla="*/ 73 w 178"/>
                    <a:gd name="T69" fmla="*/ 7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214">
                      <a:moveTo>
                        <a:pt x="73" y="74"/>
                      </a:moveTo>
                      <a:cubicBezTo>
                        <a:pt x="69" y="69"/>
                        <a:pt x="54" y="75"/>
                        <a:pt x="50" y="71"/>
                      </a:cubicBezTo>
                      <a:cubicBezTo>
                        <a:pt x="47" y="68"/>
                        <a:pt x="50" y="58"/>
                        <a:pt x="50" y="54"/>
                      </a:cubicBezTo>
                      <a:cubicBezTo>
                        <a:pt x="49" y="43"/>
                        <a:pt x="42" y="11"/>
                        <a:pt x="42" y="11"/>
                      </a:cubicBezTo>
                      <a:cubicBezTo>
                        <a:pt x="42" y="11"/>
                        <a:pt x="70" y="11"/>
                        <a:pt x="79" y="11"/>
                      </a:cubicBezTo>
                      <a:cubicBezTo>
                        <a:pt x="81" y="11"/>
                        <a:pt x="83" y="12"/>
                        <a:pt x="85" y="12"/>
                      </a:cubicBezTo>
                      <a:cubicBezTo>
                        <a:pt x="87" y="12"/>
                        <a:pt x="90" y="12"/>
                        <a:pt x="92" y="12"/>
                      </a:cubicBezTo>
                      <a:cubicBezTo>
                        <a:pt x="94" y="12"/>
                        <a:pt x="96" y="13"/>
                        <a:pt x="97" y="13"/>
                      </a:cubicBezTo>
                      <a:cubicBezTo>
                        <a:pt x="103" y="13"/>
                        <a:pt x="108" y="13"/>
                        <a:pt x="113" y="13"/>
                      </a:cubicBezTo>
                      <a:cubicBezTo>
                        <a:pt x="113" y="13"/>
                        <a:pt x="113" y="13"/>
                        <a:pt x="113" y="13"/>
                      </a:cubicBezTo>
                      <a:cubicBezTo>
                        <a:pt x="113" y="13"/>
                        <a:pt x="113" y="13"/>
                        <a:pt x="114" y="13"/>
                      </a:cubicBezTo>
                      <a:cubicBezTo>
                        <a:pt x="115" y="13"/>
                        <a:pt x="115" y="13"/>
                        <a:pt x="116" y="13"/>
                      </a:cubicBezTo>
                      <a:cubicBezTo>
                        <a:pt x="118" y="12"/>
                        <a:pt x="120" y="12"/>
                        <a:pt x="123" y="11"/>
                      </a:cubicBezTo>
                      <a:cubicBezTo>
                        <a:pt x="125" y="10"/>
                        <a:pt x="126" y="10"/>
                        <a:pt x="128" y="9"/>
                      </a:cubicBezTo>
                      <a:cubicBezTo>
                        <a:pt x="136" y="7"/>
                        <a:pt x="144" y="4"/>
                        <a:pt x="149" y="2"/>
                      </a:cubicBezTo>
                      <a:cubicBezTo>
                        <a:pt x="152" y="1"/>
                        <a:pt x="154" y="0"/>
                        <a:pt x="154" y="0"/>
                      </a:cubicBezTo>
                      <a:cubicBezTo>
                        <a:pt x="155" y="1"/>
                        <a:pt x="172" y="26"/>
                        <a:pt x="174" y="35"/>
                      </a:cubicBezTo>
                      <a:cubicBezTo>
                        <a:pt x="178" y="51"/>
                        <a:pt x="178" y="85"/>
                        <a:pt x="174" y="101"/>
                      </a:cubicBezTo>
                      <a:cubicBezTo>
                        <a:pt x="172" y="112"/>
                        <a:pt x="158" y="131"/>
                        <a:pt x="154" y="142"/>
                      </a:cubicBezTo>
                      <a:cubicBezTo>
                        <a:pt x="151" y="152"/>
                        <a:pt x="146" y="171"/>
                        <a:pt x="147" y="181"/>
                      </a:cubicBezTo>
                      <a:cubicBezTo>
                        <a:pt x="148" y="187"/>
                        <a:pt x="152" y="200"/>
                        <a:pt x="157" y="203"/>
                      </a:cubicBezTo>
                      <a:cubicBezTo>
                        <a:pt x="157" y="203"/>
                        <a:pt x="157" y="203"/>
                        <a:pt x="157" y="203"/>
                      </a:cubicBezTo>
                      <a:cubicBezTo>
                        <a:pt x="143" y="203"/>
                        <a:pt x="119" y="205"/>
                        <a:pt x="101" y="206"/>
                      </a:cubicBezTo>
                      <a:cubicBezTo>
                        <a:pt x="95" y="206"/>
                        <a:pt x="90" y="206"/>
                        <a:pt x="86" y="206"/>
                      </a:cubicBezTo>
                      <a:cubicBezTo>
                        <a:pt x="77" y="206"/>
                        <a:pt x="58" y="201"/>
                        <a:pt x="48" y="203"/>
                      </a:cubicBezTo>
                      <a:cubicBezTo>
                        <a:pt x="43" y="204"/>
                        <a:pt x="30" y="214"/>
                        <a:pt x="30" y="214"/>
                      </a:cubicBezTo>
                      <a:cubicBezTo>
                        <a:pt x="4" y="205"/>
                        <a:pt x="4" y="205"/>
                        <a:pt x="4" y="205"/>
                      </a:cubicBezTo>
                      <a:cubicBezTo>
                        <a:pt x="4" y="205"/>
                        <a:pt x="0" y="136"/>
                        <a:pt x="13" y="120"/>
                      </a:cubicBezTo>
                      <a:cubicBezTo>
                        <a:pt x="19" y="112"/>
                        <a:pt x="41" y="110"/>
                        <a:pt x="50" y="106"/>
                      </a:cubicBezTo>
                      <a:cubicBezTo>
                        <a:pt x="51" y="105"/>
                        <a:pt x="52" y="105"/>
                        <a:pt x="54" y="104"/>
                      </a:cubicBezTo>
                      <a:cubicBezTo>
                        <a:pt x="55" y="104"/>
                        <a:pt x="58" y="103"/>
                        <a:pt x="60" y="102"/>
                      </a:cubicBezTo>
                      <a:cubicBezTo>
                        <a:pt x="64" y="100"/>
                        <a:pt x="68" y="98"/>
                        <a:pt x="70" y="96"/>
                      </a:cubicBezTo>
                      <a:cubicBezTo>
                        <a:pt x="71" y="96"/>
                        <a:pt x="71" y="95"/>
                        <a:pt x="71" y="95"/>
                      </a:cubicBezTo>
                      <a:cubicBezTo>
                        <a:pt x="72" y="94"/>
                        <a:pt x="72" y="94"/>
                        <a:pt x="72" y="93"/>
                      </a:cubicBezTo>
                      <a:cubicBezTo>
                        <a:pt x="75" y="87"/>
                        <a:pt x="76" y="77"/>
                        <a:pt x="73" y="74"/>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2" name="Freeform 235">
                  <a:extLst>
                    <a:ext uri="{FF2B5EF4-FFF2-40B4-BE49-F238E27FC236}">
                      <a16:creationId xmlns:a16="http://schemas.microsoft.com/office/drawing/2014/main" id="{B8987FF5-CB59-5A02-D920-442730134CDA}"/>
                    </a:ext>
                  </a:extLst>
                </p:cNvPr>
                <p:cNvSpPr>
                  <a:spLocks/>
                </p:cNvSpPr>
                <p:nvPr/>
              </p:nvSpPr>
              <p:spPr bwMode="auto">
                <a:xfrm>
                  <a:off x="3214" y="2211"/>
                  <a:ext cx="1" cy="2"/>
                </a:xfrm>
                <a:custGeom>
                  <a:avLst/>
                  <a:gdLst>
                    <a:gd name="T0" fmla="*/ 3 w 3"/>
                    <a:gd name="T1" fmla="*/ 0 h 5"/>
                    <a:gd name="T2" fmla="*/ 0 w 3"/>
                    <a:gd name="T3" fmla="*/ 5 h 5"/>
                    <a:gd name="T4" fmla="*/ 3 w 3"/>
                    <a:gd name="T5" fmla="*/ 0 h 5"/>
                  </a:gdLst>
                  <a:ahLst/>
                  <a:cxnLst>
                    <a:cxn ang="0">
                      <a:pos x="T0" y="T1"/>
                    </a:cxn>
                    <a:cxn ang="0">
                      <a:pos x="T2" y="T3"/>
                    </a:cxn>
                    <a:cxn ang="0">
                      <a:pos x="T4" y="T5"/>
                    </a:cxn>
                  </a:cxnLst>
                  <a:rect l="0" t="0" r="r" b="b"/>
                  <a:pathLst>
                    <a:path w="3" h="5">
                      <a:moveTo>
                        <a:pt x="3" y="0"/>
                      </a:moveTo>
                      <a:cubicBezTo>
                        <a:pt x="2" y="2"/>
                        <a:pt x="1" y="3"/>
                        <a:pt x="0" y="5"/>
                      </a:cubicBezTo>
                      <a:cubicBezTo>
                        <a:pt x="1" y="3"/>
                        <a:pt x="2" y="2"/>
                        <a:pt x="3"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3" name="Freeform 236">
                  <a:extLst>
                    <a:ext uri="{FF2B5EF4-FFF2-40B4-BE49-F238E27FC236}">
                      <a16:creationId xmlns:a16="http://schemas.microsoft.com/office/drawing/2014/main" id="{F3C3F6FF-A516-D0D3-73B6-376800D48122}"/>
                    </a:ext>
                  </a:extLst>
                </p:cNvPr>
                <p:cNvSpPr>
                  <a:spLocks/>
                </p:cNvSpPr>
                <p:nvPr/>
              </p:nvSpPr>
              <p:spPr bwMode="auto">
                <a:xfrm>
                  <a:off x="3190" y="2255"/>
                  <a:ext cx="217" cy="297"/>
                </a:xfrm>
                <a:custGeom>
                  <a:avLst/>
                  <a:gdLst>
                    <a:gd name="T0" fmla="*/ 294 w 499"/>
                    <a:gd name="T1" fmla="*/ 662 h 684"/>
                    <a:gd name="T2" fmla="*/ 235 w 499"/>
                    <a:gd name="T3" fmla="*/ 651 h 684"/>
                    <a:gd name="T4" fmla="*/ 159 w 499"/>
                    <a:gd name="T5" fmla="*/ 673 h 684"/>
                    <a:gd name="T6" fmla="*/ 122 w 499"/>
                    <a:gd name="T7" fmla="*/ 624 h 684"/>
                    <a:gd name="T8" fmla="*/ 87 w 499"/>
                    <a:gd name="T9" fmla="*/ 593 h 684"/>
                    <a:gd name="T10" fmla="*/ 58 w 499"/>
                    <a:gd name="T11" fmla="*/ 557 h 684"/>
                    <a:gd name="T12" fmla="*/ 44 w 499"/>
                    <a:gd name="T13" fmla="*/ 547 h 684"/>
                    <a:gd name="T14" fmla="*/ 40 w 499"/>
                    <a:gd name="T15" fmla="*/ 516 h 684"/>
                    <a:gd name="T16" fmla="*/ 3 w 499"/>
                    <a:gd name="T17" fmla="*/ 488 h 684"/>
                    <a:gd name="T18" fmla="*/ 1 w 499"/>
                    <a:gd name="T19" fmla="*/ 476 h 684"/>
                    <a:gd name="T20" fmla="*/ 33 w 499"/>
                    <a:gd name="T21" fmla="*/ 475 h 684"/>
                    <a:gd name="T22" fmla="*/ 38 w 499"/>
                    <a:gd name="T23" fmla="*/ 473 h 684"/>
                    <a:gd name="T24" fmla="*/ 42 w 499"/>
                    <a:gd name="T25" fmla="*/ 412 h 684"/>
                    <a:gd name="T26" fmla="*/ 42 w 499"/>
                    <a:gd name="T27" fmla="*/ 405 h 684"/>
                    <a:gd name="T28" fmla="*/ 43 w 499"/>
                    <a:gd name="T29" fmla="*/ 402 h 684"/>
                    <a:gd name="T30" fmla="*/ 44 w 499"/>
                    <a:gd name="T31" fmla="*/ 399 h 684"/>
                    <a:gd name="T32" fmla="*/ 46 w 499"/>
                    <a:gd name="T33" fmla="*/ 396 h 684"/>
                    <a:gd name="T34" fmla="*/ 47 w 499"/>
                    <a:gd name="T35" fmla="*/ 394 h 684"/>
                    <a:gd name="T36" fmla="*/ 78 w 499"/>
                    <a:gd name="T37" fmla="*/ 391 h 684"/>
                    <a:gd name="T38" fmla="*/ 81 w 499"/>
                    <a:gd name="T39" fmla="*/ 380 h 684"/>
                    <a:gd name="T40" fmla="*/ 80 w 499"/>
                    <a:gd name="T41" fmla="*/ 352 h 684"/>
                    <a:gd name="T42" fmla="*/ 79 w 499"/>
                    <a:gd name="T43" fmla="*/ 343 h 684"/>
                    <a:gd name="T44" fmla="*/ 127 w 499"/>
                    <a:gd name="T45" fmla="*/ 304 h 684"/>
                    <a:gd name="T46" fmla="*/ 133 w 499"/>
                    <a:gd name="T47" fmla="*/ 236 h 684"/>
                    <a:gd name="T48" fmla="*/ 126 w 499"/>
                    <a:gd name="T49" fmla="*/ 216 h 684"/>
                    <a:gd name="T50" fmla="*/ 98 w 499"/>
                    <a:gd name="T51" fmla="*/ 202 h 684"/>
                    <a:gd name="T52" fmla="*/ 95 w 499"/>
                    <a:gd name="T53" fmla="*/ 183 h 684"/>
                    <a:gd name="T54" fmla="*/ 99 w 499"/>
                    <a:gd name="T55" fmla="*/ 175 h 684"/>
                    <a:gd name="T56" fmla="*/ 128 w 499"/>
                    <a:gd name="T57" fmla="*/ 147 h 684"/>
                    <a:gd name="T58" fmla="*/ 119 w 499"/>
                    <a:gd name="T59" fmla="*/ 125 h 684"/>
                    <a:gd name="T60" fmla="*/ 115 w 499"/>
                    <a:gd name="T61" fmla="*/ 114 h 684"/>
                    <a:gd name="T62" fmla="*/ 114 w 499"/>
                    <a:gd name="T63" fmla="*/ 109 h 684"/>
                    <a:gd name="T64" fmla="*/ 112 w 499"/>
                    <a:gd name="T65" fmla="*/ 98 h 684"/>
                    <a:gd name="T66" fmla="*/ 111 w 499"/>
                    <a:gd name="T67" fmla="*/ 67 h 684"/>
                    <a:gd name="T68" fmla="*/ 149 w 499"/>
                    <a:gd name="T69" fmla="*/ 29 h 684"/>
                    <a:gd name="T70" fmla="*/ 185 w 499"/>
                    <a:gd name="T71" fmla="*/ 82 h 684"/>
                    <a:gd name="T72" fmla="*/ 220 w 499"/>
                    <a:gd name="T73" fmla="*/ 155 h 684"/>
                    <a:gd name="T74" fmla="*/ 267 w 499"/>
                    <a:gd name="T75" fmla="*/ 199 h 684"/>
                    <a:gd name="T76" fmla="*/ 313 w 499"/>
                    <a:gd name="T77" fmla="*/ 297 h 684"/>
                    <a:gd name="T78" fmla="*/ 297 w 499"/>
                    <a:gd name="T79" fmla="*/ 389 h 684"/>
                    <a:gd name="T80" fmla="*/ 365 w 499"/>
                    <a:gd name="T81" fmla="*/ 420 h 684"/>
                    <a:gd name="T82" fmla="*/ 465 w 499"/>
                    <a:gd name="T83" fmla="*/ 475 h 684"/>
                    <a:gd name="T84" fmla="*/ 462 w 499"/>
                    <a:gd name="T85" fmla="*/ 539 h 684"/>
                    <a:gd name="T86" fmla="*/ 419 w 499"/>
                    <a:gd name="T87" fmla="*/ 624 h 684"/>
                    <a:gd name="T88" fmla="*/ 337 w 499"/>
                    <a:gd name="T89" fmla="*/ 636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9" h="684">
                      <a:moveTo>
                        <a:pt x="310" y="673"/>
                      </a:moveTo>
                      <a:cubicBezTo>
                        <a:pt x="310" y="673"/>
                        <a:pt x="298" y="665"/>
                        <a:pt x="294" y="662"/>
                      </a:cubicBezTo>
                      <a:cubicBezTo>
                        <a:pt x="291" y="659"/>
                        <a:pt x="286" y="650"/>
                        <a:pt x="282" y="648"/>
                      </a:cubicBezTo>
                      <a:cubicBezTo>
                        <a:pt x="271" y="644"/>
                        <a:pt x="243" y="643"/>
                        <a:pt x="235" y="651"/>
                      </a:cubicBezTo>
                      <a:cubicBezTo>
                        <a:pt x="232" y="654"/>
                        <a:pt x="237" y="664"/>
                        <a:pt x="235" y="666"/>
                      </a:cubicBezTo>
                      <a:cubicBezTo>
                        <a:pt x="222" y="680"/>
                        <a:pt x="174" y="684"/>
                        <a:pt x="159" y="673"/>
                      </a:cubicBezTo>
                      <a:cubicBezTo>
                        <a:pt x="154" y="669"/>
                        <a:pt x="157" y="653"/>
                        <a:pt x="154" y="648"/>
                      </a:cubicBezTo>
                      <a:cubicBezTo>
                        <a:pt x="149" y="640"/>
                        <a:pt x="131" y="628"/>
                        <a:pt x="122" y="624"/>
                      </a:cubicBezTo>
                      <a:cubicBezTo>
                        <a:pt x="113" y="620"/>
                        <a:pt x="85" y="615"/>
                        <a:pt x="85" y="615"/>
                      </a:cubicBezTo>
                      <a:cubicBezTo>
                        <a:pt x="85" y="614"/>
                        <a:pt x="88" y="599"/>
                        <a:pt x="87" y="593"/>
                      </a:cubicBezTo>
                      <a:cubicBezTo>
                        <a:pt x="85" y="586"/>
                        <a:pt x="75" y="572"/>
                        <a:pt x="70" y="566"/>
                      </a:cubicBezTo>
                      <a:cubicBezTo>
                        <a:pt x="68" y="563"/>
                        <a:pt x="61" y="559"/>
                        <a:pt x="58" y="557"/>
                      </a:cubicBezTo>
                      <a:cubicBezTo>
                        <a:pt x="55" y="555"/>
                        <a:pt x="50" y="552"/>
                        <a:pt x="46" y="549"/>
                      </a:cubicBezTo>
                      <a:cubicBezTo>
                        <a:pt x="46" y="548"/>
                        <a:pt x="45" y="548"/>
                        <a:pt x="44" y="547"/>
                      </a:cubicBezTo>
                      <a:cubicBezTo>
                        <a:pt x="43" y="546"/>
                        <a:pt x="42" y="544"/>
                        <a:pt x="41" y="543"/>
                      </a:cubicBezTo>
                      <a:cubicBezTo>
                        <a:pt x="38" y="537"/>
                        <a:pt x="44" y="521"/>
                        <a:pt x="40" y="516"/>
                      </a:cubicBezTo>
                      <a:cubicBezTo>
                        <a:pt x="37" y="512"/>
                        <a:pt x="25" y="514"/>
                        <a:pt x="21" y="511"/>
                      </a:cubicBezTo>
                      <a:cubicBezTo>
                        <a:pt x="16" y="507"/>
                        <a:pt x="7" y="497"/>
                        <a:pt x="3" y="488"/>
                      </a:cubicBezTo>
                      <a:cubicBezTo>
                        <a:pt x="2" y="487"/>
                        <a:pt x="2" y="485"/>
                        <a:pt x="1" y="484"/>
                      </a:cubicBezTo>
                      <a:cubicBezTo>
                        <a:pt x="0" y="481"/>
                        <a:pt x="0" y="478"/>
                        <a:pt x="1" y="476"/>
                      </a:cubicBezTo>
                      <a:cubicBezTo>
                        <a:pt x="3" y="472"/>
                        <a:pt x="10" y="473"/>
                        <a:pt x="17" y="474"/>
                      </a:cubicBezTo>
                      <a:cubicBezTo>
                        <a:pt x="23" y="475"/>
                        <a:pt x="29" y="476"/>
                        <a:pt x="33" y="475"/>
                      </a:cubicBezTo>
                      <a:cubicBezTo>
                        <a:pt x="34" y="475"/>
                        <a:pt x="35" y="475"/>
                        <a:pt x="36" y="475"/>
                      </a:cubicBezTo>
                      <a:cubicBezTo>
                        <a:pt x="37" y="474"/>
                        <a:pt x="37" y="474"/>
                        <a:pt x="38" y="473"/>
                      </a:cubicBezTo>
                      <a:cubicBezTo>
                        <a:pt x="48" y="463"/>
                        <a:pt x="41" y="434"/>
                        <a:pt x="42" y="413"/>
                      </a:cubicBezTo>
                      <a:cubicBezTo>
                        <a:pt x="42" y="413"/>
                        <a:pt x="42" y="412"/>
                        <a:pt x="42" y="412"/>
                      </a:cubicBezTo>
                      <a:cubicBezTo>
                        <a:pt x="42" y="411"/>
                        <a:pt x="42" y="410"/>
                        <a:pt x="42" y="408"/>
                      </a:cubicBezTo>
                      <a:cubicBezTo>
                        <a:pt x="42" y="407"/>
                        <a:pt x="42" y="406"/>
                        <a:pt x="42" y="405"/>
                      </a:cubicBezTo>
                      <a:cubicBezTo>
                        <a:pt x="42" y="405"/>
                        <a:pt x="42" y="404"/>
                        <a:pt x="43" y="404"/>
                      </a:cubicBezTo>
                      <a:cubicBezTo>
                        <a:pt x="43" y="403"/>
                        <a:pt x="43" y="402"/>
                        <a:pt x="43" y="402"/>
                      </a:cubicBezTo>
                      <a:cubicBezTo>
                        <a:pt x="43" y="401"/>
                        <a:pt x="43" y="401"/>
                        <a:pt x="44" y="400"/>
                      </a:cubicBezTo>
                      <a:cubicBezTo>
                        <a:pt x="44" y="400"/>
                        <a:pt x="44" y="399"/>
                        <a:pt x="44" y="399"/>
                      </a:cubicBezTo>
                      <a:cubicBezTo>
                        <a:pt x="44" y="398"/>
                        <a:pt x="45" y="397"/>
                        <a:pt x="46" y="396"/>
                      </a:cubicBezTo>
                      <a:cubicBezTo>
                        <a:pt x="46" y="396"/>
                        <a:pt x="46" y="396"/>
                        <a:pt x="46" y="396"/>
                      </a:cubicBezTo>
                      <a:cubicBezTo>
                        <a:pt x="46" y="395"/>
                        <a:pt x="46" y="395"/>
                        <a:pt x="46" y="395"/>
                      </a:cubicBezTo>
                      <a:cubicBezTo>
                        <a:pt x="47" y="395"/>
                        <a:pt x="47" y="394"/>
                        <a:pt x="47" y="394"/>
                      </a:cubicBezTo>
                      <a:cubicBezTo>
                        <a:pt x="53" y="389"/>
                        <a:pt x="71" y="398"/>
                        <a:pt x="76" y="393"/>
                      </a:cubicBezTo>
                      <a:cubicBezTo>
                        <a:pt x="77" y="392"/>
                        <a:pt x="77" y="392"/>
                        <a:pt x="78" y="391"/>
                      </a:cubicBezTo>
                      <a:cubicBezTo>
                        <a:pt x="78" y="390"/>
                        <a:pt x="79" y="389"/>
                        <a:pt x="80" y="387"/>
                      </a:cubicBezTo>
                      <a:cubicBezTo>
                        <a:pt x="80" y="385"/>
                        <a:pt x="81" y="383"/>
                        <a:pt x="81" y="380"/>
                      </a:cubicBezTo>
                      <a:cubicBezTo>
                        <a:pt x="82" y="373"/>
                        <a:pt x="81" y="366"/>
                        <a:pt x="80" y="358"/>
                      </a:cubicBezTo>
                      <a:cubicBezTo>
                        <a:pt x="80" y="356"/>
                        <a:pt x="80" y="354"/>
                        <a:pt x="80" y="352"/>
                      </a:cubicBezTo>
                      <a:cubicBezTo>
                        <a:pt x="79" y="351"/>
                        <a:pt x="79" y="350"/>
                        <a:pt x="79" y="349"/>
                      </a:cubicBezTo>
                      <a:cubicBezTo>
                        <a:pt x="79" y="347"/>
                        <a:pt x="79" y="345"/>
                        <a:pt x="79" y="343"/>
                      </a:cubicBezTo>
                      <a:cubicBezTo>
                        <a:pt x="77" y="330"/>
                        <a:pt x="77" y="318"/>
                        <a:pt x="82" y="312"/>
                      </a:cubicBezTo>
                      <a:cubicBezTo>
                        <a:pt x="90" y="304"/>
                        <a:pt x="120" y="313"/>
                        <a:pt x="127" y="304"/>
                      </a:cubicBezTo>
                      <a:cubicBezTo>
                        <a:pt x="136" y="293"/>
                        <a:pt x="138" y="267"/>
                        <a:pt x="134" y="244"/>
                      </a:cubicBezTo>
                      <a:cubicBezTo>
                        <a:pt x="134" y="241"/>
                        <a:pt x="134" y="239"/>
                        <a:pt x="133" y="236"/>
                      </a:cubicBezTo>
                      <a:cubicBezTo>
                        <a:pt x="132" y="232"/>
                        <a:pt x="131" y="229"/>
                        <a:pt x="130" y="225"/>
                      </a:cubicBezTo>
                      <a:cubicBezTo>
                        <a:pt x="129" y="222"/>
                        <a:pt x="128" y="218"/>
                        <a:pt x="126" y="216"/>
                      </a:cubicBezTo>
                      <a:cubicBezTo>
                        <a:pt x="125" y="213"/>
                        <a:pt x="124" y="210"/>
                        <a:pt x="122" y="208"/>
                      </a:cubicBezTo>
                      <a:cubicBezTo>
                        <a:pt x="118" y="204"/>
                        <a:pt x="101" y="207"/>
                        <a:pt x="98" y="202"/>
                      </a:cubicBezTo>
                      <a:cubicBezTo>
                        <a:pt x="95" y="199"/>
                        <a:pt x="94" y="192"/>
                        <a:pt x="95" y="185"/>
                      </a:cubicBezTo>
                      <a:cubicBezTo>
                        <a:pt x="95" y="185"/>
                        <a:pt x="95" y="184"/>
                        <a:pt x="95" y="183"/>
                      </a:cubicBezTo>
                      <a:cubicBezTo>
                        <a:pt x="96" y="180"/>
                        <a:pt x="97" y="177"/>
                        <a:pt x="99" y="175"/>
                      </a:cubicBezTo>
                      <a:cubicBezTo>
                        <a:pt x="99" y="175"/>
                        <a:pt x="99" y="175"/>
                        <a:pt x="99" y="175"/>
                      </a:cubicBezTo>
                      <a:cubicBezTo>
                        <a:pt x="105" y="170"/>
                        <a:pt x="126" y="182"/>
                        <a:pt x="131" y="176"/>
                      </a:cubicBezTo>
                      <a:cubicBezTo>
                        <a:pt x="136" y="171"/>
                        <a:pt x="130" y="155"/>
                        <a:pt x="128" y="147"/>
                      </a:cubicBezTo>
                      <a:cubicBezTo>
                        <a:pt x="127" y="144"/>
                        <a:pt x="125" y="140"/>
                        <a:pt x="123" y="135"/>
                      </a:cubicBezTo>
                      <a:cubicBezTo>
                        <a:pt x="122" y="132"/>
                        <a:pt x="120" y="128"/>
                        <a:pt x="119" y="125"/>
                      </a:cubicBezTo>
                      <a:cubicBezTo>
                        <a:pt x="118" y="124"/>
                        <a:pt x="118" y="122"/>
                        <a:pt x="117" y="121"/>
                      </a:cubicBezTo>
                      <a:cubicBezTo>
                        <a:pt x="116" y="118"/>
                        <a:pt x="115" y="116"/>
                        <a:pt x="115" y="114"/>
                      </a:cubicBezTo>
                      <a:cubicBezTo>
                        <a:pt x="115" y="114"/>
                        <a:pt x="114" y="113"/>
                        <a:pt x="114" y="112"/>
                      </a:cubicBezTo>
                      <a:cubicBezTo>
                        <a:pt x="114" y="111"/>
                        <a:pt x="114" y="110"/>
                        <a:pt x="114" y="109"/>
                      </a:cubicBezTo>
                      <a:cubicBezTo>
                        <a:pt x="113" y="106"/>
                        <a:pt x="113" y="104"/>
                        <a:pt x="112" y="101"/>
                      </a:cubicBezTo>
                      <a:cubicBezTo>
                        <a:pt x="112" y="100"/>
                        <a:pt x="112" y="99"/>
                        <a:pt x="112" y="98"/>
                      </a:cubicBezTo>
                      <a:cubicBezTo>
                        <a:pt x="112" y="96"/>
                        <a:pt x="112" y="93"/>
                        <a:pt x="111" y="91"/>
                      </a:cubicBezTo>
                      <a:cubicBezTo>
                        <a:pt x="111" y="82"/>
                        <a:pt x="110" y="73"/>
                        <a:pt x="111" y="67"/>
                      </a:cubicBezTo>
                      <a:cubicBezTo>
                        <a:pt x="114" y="49"/>
                        <a:pt x="136" y="0"/>
                        <a:pt x="136" y="0"/>
                      </a:cubicBezTo>
                      <a:cubicBezTo>
                        <a:pt x="136" y="0"/>
                        <a:pt x="146" y="22"/>
                        <a:pt x="149" y="29"/>
                      </a:cubicBezTo>
                      <a:cubicBezTo>
                        <a:pt x="154" y="37"/>
                        <a:pt x="163" y="53"/>
                        <a:pt x="168" y="61"/>
                      </a:cubicBezTo>
                      <a:cubicBezTo>
                        <a:pt x="172" y="66"/>
                        <a:pt x="181" y="76"/>
                        <a:pt x="185" y="82"/>
                      </a:cubicBezTo>
                      <a:cubicBezTo>
                        <a:pt x="191" y="92"/>
                        <a:pt x="201" y="115"/>
                        <a:pt x="206" y="126"/>
                      </a:cubicBezTo>
                      <a:cubicBezTo>
                        <a:pt x="209" y="133"/>
                        <a:pt x="217" y="147"/>
                        <a:pt x="220" y="155"/>
                      </a:cubicBezTo>
                      <a:cubicBezTo>
                        <a:pt x="222" y="163"/>
                        <a:pt x="217" y="181"/>
                        <a:pt x="223" y="187"/>
                      </a:cubicBezTo>
                      <a:cubicBezTo>
                        <a:pt x="230" y="196"/>
                        <a:pt x="258" y="191"/>
                        <a:pt x="267" y="199"/>
                      </a:cubicBezTo>
                      <a:cubicBezTo>
                        <a:pt x="276" y="207"/>
                        <a:pt x="280" y="232"/>
                        <a:pt x="285" y="243"/>
                      </a:cubicBezTo>
                      <a:cubicBezTo>
                        <a:pt x="291" y="257"/>
                        <a:pt x="312" y="282"/>
                        <a:pt x="313" y="297"/>
                      </a:cubicBezTo>
                      <a:cubicBezTo>
                        <a:pt x="313" y="303"/>
                        <a:pt x="303" y="323"/>
                        <a:pt x="303" y="323"/>
                      </a:cubicBezTo>
                      <a:cubicBezTo>
                        <a:pt x="303" y="323"/>
                        <a:pt x="287" y="376"/>
                        <a:pt x="297" y="389"/>
                      </a:cubicBezTo>
                      <a:cubicBezTo>
                        <a:pt x="304" y="397"/>
                        <a:pt x="337" y="396"/>
                        <a:pt x="337" y="396"/>
                      </a:cubicBezTo>
                      <a:cubicBezTo>
                        <a:pt x="337" y="396"/>
                        <a:pt x="358" y="414"/>
                        <a:pt x="365" y="420"/>
                      </a:cubicBezTo>
                      <a:cubicBezTo>
                        <a:pt x="379" y="434"/>
                        <a:pt x="403" y="471"/>
                        <a:pt x="423" y="478"/>
                      </a:cubicBezTo>
                      <a:cubicBezTo>
                        <a:pt x="433" y="481"/>
                        <a:pt x="455" y="471"/>
                        <a:pt x="465" y="475"/>
                      </a:cubicBezTo>
                      <a:cubicBezTo>
                        <a:pt x="476" y="479"/>
                        <a:pt x="499" y="496"/>
                        <a:pt x="499" y="508"/>
                      </a:cubicBezTo>
                      <a:cubicBezTo>
                        <a:pt x="498" y="520"/>
                        <a:pt x="468" y="528"/>
                        <a:pt x="462" y="539"/>
                      </a:cubicBezTo>
                      <a:cubicBezTo>
                        <a:pt x="456" y="549"/>
                        <a:pt x="461" y="576"/>
                        <a:pt x="456" y="587"/>
                      </a:cubicBezTo>
                      <a:cubicBezTo>
                        <a:pt x="450" y="599"/>
                        <a:pt x="431" y="617"/>
                        <a:pt x="419" y="624"/>
                      </a:cubicBezTo>
                      <a:cubicBezTo>
                        <a:pt x="409" y="630"/>
                        <a:pt x="385" y="634"/>
                        <a:pt x="374" y="636"/>
                      </a:cubicBezTo>
                      <a:cubicBezTo>
                        <a:pt x="365" y="637"/>
                        <a:pt x="345" y="632"/>
                        <a:pt x="337" y="636"/>
                      </a:cubicBezTo>
                      <a:cubicBezTo>
                        <a:pt x="327" y="641"/>
                        <a:pt x="310" y="673"/>
                        <a:pt x="310" y="67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4" name="Freeform 237">
                  <a:extLst>
                    <a:ext uri="{FF2B5EF4-FFF2-40B4-BE49-F238E27FC236}">
                      <a16:creationId xmlns:a16="http://schemas.microsoft.com/office/drawing/2014/main" id="{5860AD2B-272C-E744-4361-2BE43C25CFF3}"/>
                    </a:ext>
                  </a:extLst>
                </p:cNvPr>
                <p:cNvSpPr>
                  <a:spLocks/>
                </p:cNvSpPr>
                <p:nvPr/>
              </p:nvSpPr>
              <p:spPr bwMode="auto">
                <a:xfrm>
                  <a:off x="3209" y="2492"/>
                  <a:ext cx="1" cy="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2" y="1"/>
                        <a:pt x="1"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5" name="Freeform 238">
                  <a:extLst>
                    <a:ext uri="{FF2B5EF4-FFF2-40B4-BE49-F238E27FC236}">
                      <a16:creationId xmlns:a16="http://schemas.microsoft.com/office/drawing/2014/main" id="{D311A5AD-10BD-E697-E8A7-8B042B3563BC}"/>
                    </a:ext>
                  </a:extLst>
                </p:cNvPr>
                <p:cNvSpPr>
                  <a:spLocks/>
                </p:cNvSpPr>
                <p:nvPr/>
              </p:nvSpPr>
              <p:spPr bwMode="auto">
                <a:xfrm>
                  <a:off x="3209" y="2430"/>
                  <a:ext cx="0" cy="0"/>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0"/>
                        <a:pt x="0" y="1"/>
                        <a:pt x="0" y="2"/>
                      </a:cubicBezTo>
                      <a:cubicBezTo>
                        <a:pt x="0" y="1"/>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6" name="Freeform 239">
                  <a:extLst>
                    <a:ext uri="{FF2B5EF4-FFF2-40B4-BE49-F238E27FC236}">
                      <a16:creationId xmlns:a16="http://schemas.microsoft.com/office/drawing/2014/main" id="{24163002-9642-2936-C047-99F589A55BBA}"/>
                    </a:ext>
                  </a:extLst>
                </p:cNvPr>
                <p:cNvSpPr>
                  <a:spLocks/>
                </p:cNvSpPr>
                <p:nvPr/>
              </p:nvSpPr>
              <p:spPr bwMode="auto">
                <a:xfrm>
                  <a:off x="3204" y="2538"/>
                  <a:ext cx="2" cy="1"/>
                </a:xfrm>
                <a:custGeom>
                  <a:avLst/>
                  <a:gdLst>
                    <a:gd name="T0" fmla="*/ 5 w 5"/>
                    <a:gd name="T1" fmla="*/ 0 h 2"/>
                    <a:gd name="T2" fmla="*/ 0 w 5"/>
                    <a:gd name="T3" fmla="*/ 2 h 2"/>
                    <a:gd name="T4" fmla="*/ 5 w 5"/>
                    <a:gd name="T5" fmla="*/ 0 h 2"/>
                    <a:gd name="T6" fmla="*/ 5 w 5"/>
                    <a:gd name="T7" fmla="*/ 0 h 2"/>
                  </a:gdLst>
                  <a:ahLst/>
                  <a:cxnLst>
                    <a:cxn ang="0">
                      <a:pos x="T0" y="T1"/>
                    </a:cxn>
                    <a:cxn ang="0">
                      <a:pos x="T2" y="T3"/>
                    </a:cxn>
                    <a:cxn ang="0">
                      <a:pos x="T4" y="T5"/>
                    </a:cxn>
                    <a:cxn ang="0">
                      <a:pos x="T6" y="T7"/>
                    </a:cxn>
                  </a:cxnLst>
                  <a:rect l="0" t="0" r="r" b="b"/>
                  <a:pathLst>
                    <a:path w="5" h="2">
                      <a:moveTo>
                        <a:pt x="5" y="0"/>
                      </a:moveTo>
                      <a:cubicBezTo>
                        <a:pt x="5" y="0"/>
                        <a:pt x="3" y="1"/>
                        <a:pt x="0" y="2"/>
                      </a:cubicBezTo>
                      <a:cubicBezTo>
                        <a:pt x="3" y="1"/>
                        <a:pt x="5" y="0"/>
                        <a:pt x="5" y="0"/>
                      </a:cubicBezTo>
                      <a:cubicBezTo>
                        <a:pt x="5" y="0"/>
                        <a:pt x="5" y="0"/>
                        <a:pt x="5"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7" name="Freeform 240">
                  <a:extLst>
                    <a:ext uri="{FF2B5EF4-FFF2-40B4-BE49-F238E27FC236}">
                      <a16:creationId xmlns:a16="http://schemas.microsoft.com/office/drawing/2014/main" id="{2E1AF8D9-69F4-8A13-79A2-E38D060AA8BE}"/>
                    </a:ext>
                  </a:extLst>
                </p:cNvPr>
                <p:cNvSpPr>
                  <a:spLocks/>
                </p:cNvSpPr>
                <p:nvPr/>
              </p:nvSpPr>
              <p:spPr bwMode="auto">
                <a:xfrm>
                  <a:off x="3203" y="2616"/>
                  <a:ext cx="4" cy="10"/>
                </a:xfrm>
                <a:custGeom>
                  <a:avLst/>
                  <a:gdLst>
                    <a:gd name="T0" fmla="*/ 0 w 10"/>
                    <a:gd name="T1" fmla="*/ 0 h 22"/>
                    <a:gd name="T2" fmla="*/ 10 w 10"/>
                    <a:gd name="T3" fmla="*/ 22 h 22"/>
                    <a:gd name="T4" fmla="*/ 0 w 10"/>
                    <a:gd name="T5" fmla="*/ 0 h 22"/>
                  </a:gdLst>
                  <a:ahLst/>
                  <a:cxnLst>
                    <a:cxn ang="0">
                      <a:pos x="T0" y="T1"/>
                    </a:cxn>
                    <a:cxn ang="0">
                      <a:pos x="T2" y="T3"/>
                    </a:cxn>
                    <a:cxn ang="0">
                      <a:pos x="T4" y="T5"/>
                    </a:cxn>
                  </a:cxnLst>
                  <a:rect l="0" t="0" r="r" b="b"/>
                  <a:pathLst>
                    <a:path w="10" h="22">
                      <a:moveTo>
                        <a:pt x="0" y="0"/>
                      </a:moveTo>
                      <a:cubicBezTo>
                        <a:pt x="1" y="6"/>
                        <a:pt x="9" y="21"/>
                        <a:pt x="10" y="22"/>
                      </a:cubicBezTo>
                      <a:cubicBezTo>
                        <a:pt x="5" y="19"/>
                        <a:pt x="1" y="6"/>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8" name="Freeform 241">
                  <a:extLst>
                    <a:ext uri="{FF2B5EF4-FFF2-40B4-BE49-F238E27FC236}">
                      <a16:creationId xmlns:a16="http://schemas.microsoft.com/office/drawing/2014/main" id="{1A950E9E-C134-9053-F188-EA5E29791248}"/>
                    </a:ext>
                  </a:extLst>
                </p:cNvPr>
                <p:cNvSpPr>
                  <a:spLocks/>
                </p:cNvSpPr>
                <p:nvPr/>
              </p:nvSpPr>
              <p:spPr bwMode="auto">
                <a:xfrm>
                  <a:off x="3188" y="2779"/>
                  <a:ext cx="52" cy="118"/>
                </a:xfrm>
                <a:custGeom>
                  <a:avLst/>
                  <a:gdLst>
                    <a:gd name="T0" fmla="*/ 18 w 118"/>
                    <a:gd name="T1" fmla="*/ 48 h 273"/>
                    <a:gd name="T2" fmla="*/ 21 w 118"/>
                    <a:gd name="T3" fmla="*/ 0 h 273"/>
                    <a:gd name="T4" fmla="*/ 39 w 118"/>
                    <a:gd name="T5" fmla="*/ 7 h 273"/>
                    <a:gd name="T6" fmla="*/ 66 w 118"/>
                    <a:gd name="T7" fmla="*/ 24 h 273"/>
                    <a:gd name="T8" fmla="*/ 73 w 118"/>
                    <a:gd name="T9" fmla="*/ 59 h 273"/>
                    <a:gd name="T10" fmla="*/ 65 w 118"/>
                    <a:gd name="T11" fmla="*/ 90 h 273"/>
                    <a:gd name="T12" fmla="*/ 60 w 118"/>
                    <a:gd name="T13" fmla="*/ 115 h 273"/>
                    <a:gd name="T14" fmla="*/ 76 w 118"/>
                    <a:gd name="T15" fmla="*/ 134 h 273"/>
                    <a:gd name="T16" fmla="*/ 85 w 118"/>
                    <a:gd name="T17" fmla="*/ 146 h 273"/>
                    <a:gd name="T18" fmla="*/ 100 w 118"/>
                    <a:gd name="T19" fmla="*/ 167 h 273"/>
                    <a:gd name="T20" fmla="*/ 109 w 118"/>
                    <a:gd name="T21" fmla="*/ 192 h 273"/>
                    <a:gd name="T22" fmla="*/ 115 w 118"/>
                    <a:gd name="T23" fmla="*/ 223 h 273"/>
                    <a:gd name="T24" fmla="*/ 92 w 118"/>
                    <a:gd name="T25" fmla="*/ 240 h 273"/>
                    <a:gd name="T26" fmla="*/ 82 w 118"/>
                    <a:gd name="T27" fmla="*/ 266 h 273"/>
                    <a:gd name="T28" fmla="*/ 57 w 118"/>
                    <a:gd name="T29" fmla="*/ 271 h 273"/>
                    <a:gd name="T30" fmla="*/ 42 w 118"/>
                    <a:gd name="T31" fmla="*/ 254 h 273"/>
                    <a:gd name="T32" fmla="*/ 54 w 118"/>
                    <a:gd name="T33" fmla="*/ 219 h 273"/>
                    <a:gd name="T34" fmla="*/ 56 w 118"/>
                    <a:gd name="T35" fmla="*/ 192 h 273"/>
                    <a:gd name="T36" fmla="*/ 28 w 118"/>
                    <a:gd name="T37" fmla="*/ 184 h 273"/>
                    <a:gd name="T38" fmla="*/ 2 w 118"/>
                    <a:gd name="T39" fmla="*/ 172 h 273"/>
                    <a:gd name="T40" fmla="*/ 7 w 118"/>
                    <a:gd name="T41" fmla="*/ 106 h 273"/>
                    <a:gd name="T42" fmla="*/ 27 w 118"/>
                    <a:gd name="T43" fmla="*/ 90 h 273"/>
                    <a:gd name="T44" fmla="*/ 18 w 118"/>
                    <a:gd name="T45" fmla="*/ 4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 h="273">
                      <a:moveTo>
                        <a:pt x="18" y="48"/>
                      </a:moveTo>
                      <a:cubicBezTo>
                        <a:pt x="17" y="36"/>
                        <a:pt x="21" y="0"/>
                        <a:pt x="21" y="0"/>
                      </a:cubicBezTo>
                      <a:cubicBezTo>
                        <a:pt x="21" y="0"/>
                        <a:pt x="35" y="5"/>
                        <a:pt x="39" y="7"/>
                      </a:cubicBezTo>
                      <a:cubicBezTo>
                        <a:pt x="46" y="11"/>
                        <a:pt x="66" y="24"/>
                        <a:pt x="66" y="24"/>
                      </a:cubicBezTo>
                      <a:cubicBezTo>
                        <a:pt x="66" y="24"/>
                        <a:pt x="73" y="50"/>
                        <a:pt x="73" y="59"/>
                      </a:cubicBezTo>
                      <a:cubicBezTo>
                        <a:pt x="72" y="67"/>
                        <a:pt x="67" y="82"/>
                        <a:pt x="65" y="90"/>
                      </a:cubicBezTo>
                      <a:cubicBezTo>
                        <a:pt x="64" y="96"/>
                        <a:pt x="59" y="109"/>
                        <a:pt x="60" y="115"/>
                      </a:cubicBezTo>
                      <a:cubicBezTo>
                        <a:pt x="62" y="121"/>
                        <a:pt x="72" y="129"/>
                        <a:pt x="76" y="134"/>
                      </a:cubicBezTo>
                      <a:cubicBezTo>
                        <a:pt x="78" y="137"/>
                        <a:pt x="83" y="143"/>
                        <a:pt x="85" y="146"/>
                      </a:cubicBezTo>
                      <a:cubicBezTo>
                        <a:pt x="89" y="151"/>
                        <a:pt x="97" y="161"/>
                        <a:pt x="100" y="167"/>
                      </a:cubicBezTo>
                      <a:cubicBezTo>
                        <a:pt x="103" y="173"/>
                        <a:pt x="107" y="185"/>
                        <a:pt x="109" y="192"/>
                      </a:cubicBezTo>
                      <a:cubicBezTo>
                        <a:pt x="111" y="199"/>
                        <a:pt x="118" y="216"/>
                        <a:pt x="115" y="223"/>
                      </a:cubicBezTo>
                      <a:cubicBezTo>
                        <a:pt x="113" y="230"/>
                        <a:pt x="97" y="235"/>
                        <a:pt x="92" y="240"/>
                      </a:cubicBezTo>
                      <a:cubicBezTo>
                        <a:pt x="88" y="246"/>
                        <a:pt x="87" y="262"/>
                        <a:pt x="82" y="266"/>
                      </a:cubicBezTo>
                      <a:cubicBezTo>
                        <a:pt x="77" y="270"/>
                        <a:pt x="63" y="273"/>
                        <a:pt x="57" y="271"/>
                      </a:cubicBezTo>
                      <a:cubicBezTo>
                        <a:pt x="52" y="269"/>
                        <a:pt x="43" y="259"/>
                        <a:pt x="42" y="254"/>
                      </a:cubicBezTo>
                      <a:cubicBezTo>
                        <a:pt x="40" y="245"/>
                        <a:pt x="52" y="228"/>
                        <a:pt x="54" y="219"/>
                      </a:cubicBezTo>
                      <a:cubicBezTo>
                        <a:pt x="56" y="212"/>
                        <a:pt x="60" y="197"/>
                        <a:pt x="56" y="192"/>
                      </a:cubicBezTo>
                      <a:cubicBezTo>
                        <a:pt x="52" y="186"/>
                        <a:pt x="35" y="186"/>
                        <a:pt x="28" y="184"/>
                      </a:cubicBezTo>
                      <a:cubicBezTo>
                        <a:pt x="22" y="181"/>
                        <a:pt x="2" y="172"/>
                        <a:pt x="2" y="172"/>
                      </a:cubicBezTo>
                      <a:cubicBezTo>
                        <a:pt x="2" y="172"/>
                        <a:pt x="0" y="121"/>
                        <a:pt x="7" y="106"/>
                      </a:cubicBezTo>
                      <a:cubicBezTo>
                        <a:pt x="10" y="101"/>
                        <a:pt x="25" y="96"/>
                        <a:pt x="27" y="90"/>
                      </a:cubicBezTo>
                      <a:cubicBezTo>
                        <a:pt x="30" y="80"/>
                        <a:pt x="18" y="59"/>
                        <a:pt x="18" y="4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9" name="Freeform 242">
                  <a:extLst>
                    <a:ext uri="{FF2B5EF4-FFF2-40B4-BE49-F238E27FC236}">
                      <a16:creationId xmlns:a16="http://schemas.microsoft.com/office/drawing/2014/main" id="{196BB3BB-6265-5480-EEE6-869075142B9C}"/>
                    </a:ext>
                  </a:extLst>
                </p:cNvPr>
                <p:cNvSpPr>
                  <a:spLocks/>
                </p:cNvSpPr>
                <p:nvPr/>
              </p:nvSpPr>
              <p:spPr bwMode="auto">
                <a:xfrm>
                  <a:off x="3195" y="2539"/>
                  <a:ext cx="9" cy="3"/>
                </a:xfrm>
                <a:custGeom>
                  <a:avLst/>
                  <a:gdLst>
                    <a:gd name="T0" fmla="*/ 0 w 21"/>
                    <a:gd name="T1" fmla="*/ 7 h 7"/>
                    <a:gd name="T2" fmla="*/ 21 w 21"/>
                    <a:gd name="T3" fmla="*/ 0 h 7"/>
                    <a:gd name="T4" fmla="*/ 0 w 21"/>
                    <a:gd name="T5" fmla="*/ 7 h 7"/>
                  </a:gdLst>
                  <a:ahLst/>
                  <a:cxnLst>
                    <a:cxn ang="0">
                      <a:pos x="T0" y="T1"/>
                    </a:cxn>
                    <a:cxn ang="0">
                      <a:pos x="T2" y="T3"/>
                    </a:cxn>
                    <a:cxn ang="0">
                      <a:pos x="T4" y="T5"/>
                    </a:cxn>
                  </a:cxnLst>
                  <a:rect l="0" t="0" r="r" b="b"/>
                  <a:pathLst>
                    <a:path w="21" h="7">
                      <a:moveTo>
                        <a:pt x="0" y="7"/>
                      </a:moveTo>
                      <a:cubicBezTo>
                        <a:pt x="8" y="5"/>
                        <a:pt x="16" y="2"/>
                        <a:pt x="21" y="0"/>
                      </a:cubicBezTo>
                      <a:cubicBezTo>
                        <a:pt x="16" y="2"/>
                        <a:pt x="8" y="5"/>
                        <a:pt x="0" y="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0" name="Freeform 243">
                  <a:extLst>
                    <a:ext uri="{FF2B5EF4-FFF2-40B4-BE49-F238E27FC236}">
                      <a16:creationId xmlns:a16="http://schemas.microsoft.com/office/drawing/2014/main" id="{6B3CFAE6-4FED-D9F5-1DAC-44315F60557E}"/>
                    </a:ext>
                  </a:extLst>
                </p:cNvPr>
                <p:cNvSpPr>
                  <a:spLocks/>
                </p:cNvSpPr>
                <p:nvPr/>
              </p:nvSpPr>
              <p:spPr bwMode="auto">
                <a:xfrm>
                  <a:off x="3190" y="2543"/>
                  <a:ext cx="3" cy="1"/>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2" y="1"/>
                        <a:pt x="4" y="1"/>
                        <a:pt x="7" y="0"/>
                      </a:cubicBezTo>
                      <a:cubicBezTo>
                        <a:pt x="4" y="1"/>
                        <a:pt x="2" y="1"/>
                        <a:pt x="0"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1" name="Freeform 244">
                  <a:extLst>
                    <a:ext uri="{FF2B5EF4-FFF2-40B4-BE49-F238E27FC236}">
                      <a16:creationId xmlns:a16="http://schemas.microsoft.com/office/drawing/2014/main" id="{B562E769-E137-F2F0-9CB2-D6C7EC88E275}"/>
                    </a:ext>
                  </a:extLst>
                </p:cNvPr>
                <p:cNvSpPr>
                  <a:spLocks/>
                </p:cNvSpPr>
                <p:nvPr/>
              </p:nvSpPr>
              <p:spPr bwMode="auto">
                <a:xfrm>
                  <a:off x="3148" y="2789"/>
                  <a:ext cx="164" cy="305"/>
                </a:xfrm>
                <a:custGeom>
                  <a:avLst/>
                  <a:gdLst>
                    <a:gd name="T0" fmla="*/ 0 w 376"/>
                    <a:gd name="T1" fmla="*/ 196 h 702"/>
                    <a:gd name="T2" fmla="*/ 65 w 376"/>
                    <a:gd name="T3" fmla="*/ 161 h 702"/>
                    <a:gd name="T4" fmla="*/ 120 w 376"/>
                    <a:gd name="T5" fmla="*/ 160 h 702"/>
                    <a:gd name="T6" fmla="*/ 146 w 376"/>
                    <a:gd name="T7" fmla="*/ 195 h 702"/>
                    <a:gd name="T8" fmla="*/ 149 w 376"/>
                    <a:gd name="T9" fmla="*/ 247 h 702"/>
                    <a:gd name="T10" fmla="*/ 184 w 376"/>
                    <a:gd name="T11" fmla="*/ 216 h 702"/>
                    <a:gd name="T12" fmla="*/ 201 w 376"/>
                    <a:gd name="T13" fmla="*/ 168 h 702"/>
                    <a:gd name="T14" fmla="*/ 177 w 376"/>
                    <a:gd name="T15" fmla="*/ 122 h 702"/>
                    <a:gd name="T16" fmla="*/ 152 w 376"/>
                    <a:gd name="T17" fmla="*/ 91 h 702"/>
                    <a:gd name="T18" fmla="*/ 165 w 376"/>
                    <a:gd name="T19" fmla="*/ 35 h 702"/>
                    <a:gd name="T20" fmla="*/ 187 w 376"/>
                    <a:gd name="T21" fmla="*/ 24 h 702"/>
                    <a:gd name="T22" fmla="*/ 267 w 376"/>
                    <a:gd name="T23" fmla="*/ 50 h 702"/>
                    <a:gd name="T24" fmla="*/ 314 w 376"/>
                    <a:gd name="T25" fmla="*/ 28 h 702"/>
                    <a:gd name="T26" fmla="*/ 364 w 376"/>
                    <a:gd name="T27" fmla="*/ 3 h 702"/>
                    <a:gd name="T28" fmla="*/ 364 w 376"/>
                    <a:gd name="T29" fmla="*/ 204 h 702"/>
                    <a:gd name="T30" fmla="*/ 334 w 376"/>
                    <a:gd name="T31" fmla="*/ 251 h 702"/>
                    <a:gd name="T32" fmla="*/ 273 w 376"/>
                    <a:gd name="T33" fmla="*/ 277 h 702"/>
                    <a:gd name="T34" fmla="*/ 235 w 376"/>
                    <a:gd name="T35" fmla="*/ 297 h 702"/>
                    <a:gd name="T36" fmla="*/ 198 w 376"/>
                    <a:gd name="T37" fmla="*/ 349 h 702"/>
                    <a:gd name="T38" fmla="*/ 169 w 376"/>
                    <a:gd name="T39" fmla="*/ 384 h 702"/>
                    <a:gd name="T40" fmla="*/ 175 w 376"/>
                    <a:gd name="T41" fmla="*/ 466 h 702"/>
                    <a:gd name="T42" fmla="*/ 178 w 376"/>
                    <a:gd name="T43" fmla="*/ 568 h 702"/>
                    <a:gd name="T44" fmla="*/ 163 w 376"/>
                    <a:gd name="T45" fmla="*/ 589 h 702"/>
                    <a:gd name="T46" fmla="*/ 130 w 376"/>
                    <a:gd name="T47" fmla="*/ 601 h 702"/>
                    <a:gd name="T48" fmla="*/ 93 w 376"/>
                    <a:gd name="T49" fmla="*/ 632 h 702"/>
                    <a:gd name="T50" fmla="*/ 93 w 376"/>
                    <a:gd name="T51" fmla="*/ 682 h 702"/>
                    <a:gd name="T52" fmla="*/ 59 w 376"/>
                    <a:gd name="T53" fmla="*/ 693 h 702"/>
                    <a:gd name="T54" fmla="*/ 38 w 376"/>
                    <a:gd name="T55" fmla="*/ 638 h 702"/>
                    <a:gd name="T56" fmla="*/ 39 w 376"/>
                    <a:gd name="T57" fmla="*/ 560 h 702"/>
                    <a:gd name="T58" fmla="*/ 47 w 376"/>
                    <a:gd name="T59" fmla="*/ 472 h 702"/>
                    <a:gd name="T60" fmla="*/ 65 w 376"/>
                    <a:gd name="T61" fmla="*/ 413 h 702"/>
                    <a:gd name="T62" fmla="*/ 100 w 376"/>
                    <a:gd name="T63" fmla="*/ 379 h 702"/>
                    <a:gd name="T64" fmla="*/ 85 w 376"/>
                    <a:gd name="T65" fmla="*/ 321 h 702"/>
                    <a:gd name="T66" fmla="*/ 79 w 376"/>
                    <a:gd name="T67" fmla="*/ 238 h 702"/>
                    <a:gd name="T68" fmla="*/ 14 w 376"/>
                    <a:gd name="T69" fmla="*/ 20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6" h="702">
                      <a:moveTo>
                        <a:pt x="14" y="201"/>
                      </a:moveTo>
                      <a:cubicBezTo>
                        <a:pt x="11" y="199"/>
                        <a:pt x="0" y="196"/>
                        <a:pt x="0" y="196"/>
                      </a:cubicBezTo>
                      <a:cubicBezTo>
                        <a:pt x="0" y="196"/>
                        <a:pt x="45" y="194"/>
                        <a:pt x="56" y="184"/>
                      </a:cubicBezTo>
                      <a:cubicBezTo>
                        <a:pt x="61" y="180"/>
                        <a:pt x="61" y="166"/>
                        <a:pt x="65" y="161"/>
                      </a:cubicBezTo>
                      <a:cubicBezTo>
                        <a:pt x="71" y="156"/>
                        <a:pt x="94" y="148"/>
                        <a:pt x="94" y="148"/>
                      </a:cubicBezTo>
                      <a:cubicBezTo>
                        <a:pt x="94" y="148"/>
                        <a:pt x="114" y="157"/>
                        <a:pt x="120" y="160"/>
                      </a:cubicBezTo>
                      <a:cubicBezTo>
                        <a:pt x="127" y="162"/>
                        <a:pt x="144" y="162"/>
                        <a:pt x="148" y="168"/>
                      </a:cubicBezTo>
                      <a:cubicBezTo>
                        <a:pt x="152" y="173"/>
                        <a:pt x="148" y="188"/>
                        <a:pt x="146" y="195"/>
                      </a:cubicBezTo>
                      <a:cubicBezTo>
                        <a:pt x="144" y="204"/>
                        <a:pt x="132" y="221"/>
                        <a:pt x="134" y="230"/>
                      </a:cubicBezTo>
                      <a:cubicBezTo>
                        <a:pt x="135" y="235"/>
                        <a:pt x="144" y="245"/>
                        <a:pt x="149" y="247"/>
                      </a:cubicBezTo>
                      <a:cubicBezTo>
                        <a:pt x="155" y="249"/>
                        <a:pt x="169" y="246"/>
                        <a:pt x="174" y="242"/>
                      </a:cubicBezTo>
                      <a:cubicBezTo>
                        <a:pt x="179" y="238"/>
                        <a:pt x="180" y="222"/>
                        <a:pt x="184" y="216"/>
                      </a:cubicBezTo>
                      <a:cubicBezTo>
                        <a:pt x="189" y="211"/>
                        <a:pt x="205" y="206"/>
                        <a:pt x="207" y="199"/>
                      </a:cubicBezTo>
                      <a:cubicBezTo>
                        <a:pt x="210" y="192"/>
                        <a:pt x="203" y="175"/>
                        <a:pt x="201" y="168"/>
                      </a:cubicBezTo>
                      <a:cubicBezTo>
                        <a:pt x="199" y="161"/>
                        <a:pt x="195" y="149"/>
                        <a:pt x="192" y="143"/>
                      </a:cubicBezTo>
                      <a:cubicBezTo>
                        <a:pt x="189" y="137"/>
                        <a:pt x="181" y="127"/>
                        <a:pt x="177" y="122"/>
                      </a:cubicBezTo>
                      <a:cubicBezTo>
                        <a:pt x="175" y="119"/>
                        <a:pt x="170" y="113"/>
                        <a:pt x="168" y="110"/>
                      </a:cubicBezTo>
                      <a:cubicBezTo>
                        <a:pt x="164" y="105"/>
                        <a:pt x="154" y="97"/>
                        <a:pt x="152" y="91"/>
                      </a:cubicBezTo>
                      <a:cubicBezTo>
                        <a:pt x="151" y="85"/>
                        <a:pt x="156" y="72"/>
                        <a:pt x="157" y="66"/>
                      </a:cubicBezTo>
                      <a:cubicBezTo>
                        <a:pt x="159" y="58"/>
                        <a:pt x="164" y="43"/>
                        <a:pt x="165" y="35"/>
                      </a:cubicBezTo>
                      <a:cubicBezTo>
                        <a:pt x="165" y="26"/>
                        <a:pt x="158" y="0"/>
                        <a:pt x="158" y="0"/>
                      </a:cubicBezTo>
                      <a:cubicBezTo>
                        <a:pt x="158" y="0"/>
                        <a:pt x="182" y="17"/>
                        <a:pt x="187" y="24"/>
                      </a:cubicBezTo>
                      <a:cubicBezTo>
                        <a:pt x="191" y="29"/>
                        <a:pt x="191" y="41"/>
                        <a:pt x="195" y="44"/>
                      </a:cubicBezTo>
                      <a:cubicBezTo>
                        <a:pt x="209" y="55"/>
                        <a:pt x="252" y="60"/>
                        <a:pt x="267" y="50"/>
                      </a:cubicBezTo>
                      <a:cubicBezTo>
                        <a:pt x="272" y="47"/>
                        <a:pt x="270" y="31"/>
                        <a:pt x="274" y="28"/>
                      </a:cubicBezTo>
                      <a:cubicBezTo>
                        <a:pt x="282" y="22"/>
                        <a:pt x="305" y="32"/>
                        <a:pt x="314" y="28"/>
                      </a:cubicBezTo>
                      <a:cubicBezTo>
                        <a:pt x="318" y="25"/>
                        <a:pt x="320" y="15"/>
                        <a:pt x="323" y="12"/>
                      </a:cubicBezTo>
                      <a:cubicBezTo>
                        <a:pt x="332" y="6"/>
                        <a:pt x="364" y="3"/>
                        <a:pt x="364" y="3"/>
                      </a:cubicBezTo>
                      <a:cubicBezTo>
                        <a:pt x="364" y="3"/>
                        <a:pt x="364" y="56"/>
                        <a:pt x="364" y="73"/>
                      </a:cubicBezTo>
                      <a:cubicBezTo>
                        <a:pt x="364" y="106"/>
                        <a:pt x="376" y="174"/>
                        <a:pt x="364" y="204"/>
                      </a:cubicBezTo>
                      <a:cubicBezTo>
                        <a:pt x="361" y="212"/>
                        <a:pt x="346" y="221"/>
                        <a:pt x="342" y="228"/>
                      </a:cubicBezTo>
                      <a:cubicBezTo>
                        <a:pt x="338" y="234"/>
                        <a:pt x="338" y="247"/>
                        <a:pt x="334" y="251"/>
                      </a:cubicBezTo>
                      <a:cubicBezTo>
                        <a:pt x="323" y="261"/>
                        <a:pt x="286" y="250"/>
                        <a:pt x="276" y="260"/>
                      </a:cubicBezTo>
                      <a:cubicBezTo>
                        <a:pt x="273" y="263"/>
                        <a:pt x="276" y="274"/>
                        <a:pt x="273" y="277"/>
                      </a:cubicBezTo>
                      <a:cubicBezTo>
                        <a:pt x="268" y="282"/>
                        <a:pt x="253" y="283"/>
                        <a:pt x="247" y="286"/>
                      </a:cubicBezTo>
                      <a:cubicBezTo>
                        <a:pt x="243" y="288"/>
                        <a:pt x="237" y="293"/>
                        <a:pt x="235" y="297"/>
                      </a:cubicBezTo>
                      <a:cubicBezTo>
                        <a:pt x="229" y="307"/>
                        <a:pt x="236" y="333"/>
                        <a:pt x="229" y="341"/>
                      </a:cubicBezTo>
                      <a:cubicBezTo>
                        <a:pt x="223" y="347"/>
                        <a:pt x="205" y="345"/>
                        <a:pt x="198" y="349"/>
                      </a:cubicBezTo>
                      <a:cubicBezTo>
                        <a:pt x="193" y="351"/>
                        <a:pt x="182" y="359"/>
                        <a:pt x="178" y="364"/>
                      </a:cubicBezTo>
                      <a:cubicBezTo>
                        <a:pt x="175" y="368"/>
                        <a:pt x="170" y="378"/>
                        <a:pt x="169" y="384"/>
                      </a:cubicBezTo>
                      <a:cubicBezTo>
                        <a:pt x="165" y="402"/>
                        <a:pt x="157" y="443"/>
                        <a:pt x="166" y="460"/>
                      </a:cubicBezTo>
                      <a:cubicBezTo>
                        <a:pt x="167" y="462"/>
                        <a:pt x="174" y="463"/>
                        <a:pt x="175" y="466"/>
                      </a:cubicBezTo>
                      <a:cubicBezTo>
                        <a:pt x="184" y="481"/>
                        <a:pt x="174" y="518"/>
                        <a:pt x="175" y="536"/>
                      </a:cubicBezTo>
                      <a:cubicBezTo>
                        <a:pt x="176" y="544"/>
                        <a:pt x="183" y="561"/>
                        <a:pt x="178" y="568"/>
                      </a:cubicBezTo>
                      <a:cubicBezTo>
                        <a:pt x="177" y="571"/>
                        <a:pt x="168" y="570"/>
                        <a:pt x="166" y="572"/>
                      </a:cubicBezTo>
                      <a:cubicBezTo>
                        <a:pt x="163" y="576"/>
                        <a:pt x="166" y="586"/>
                        <a:pt x="163" y="589"/>
                      </a:cubicBezTo>
                      <a:cubicBezTo>
                        <a:pt x="158" y="594"/>
                        <a:pt x="141" y="587"/>
                        <a:pt x="136" y="591"/>
                      </a:cubicBezTo>
                      <a:cubicBezTo>
                        <a:pt x="133" y="592"/>
                        <a:pt x="132" y="600"/>
                        <a:pt x="130" y="601"/>
                      </a:cubicBezTo>
                      <a:cubicBezTo>
                        <a:pt x="122" y="606"/>
                        <a:pt x="102" y="598"/>
                        <a:pt x="96" y="604"/>
                      </a:cubicBezTo>
                      <a:cubicBezTo>
                        <a:pt x="91" y="609"/>
                        <a:pt x="93" y="625"/>
                        <a:pt x="93" y="632"/>
                      </a:cubicBezTo>
                      <a:cubicBezTo>
                        <a:pt x="93" y="638"/>
                        <a:pt x="93" y="650"/>
                        <a:pt x="93" y="656"/>
                      </a:cubicBezTo>
                      <a:cubicBezTo>
                        <a:pt x="93" y="663"/>
                        <a:pt x="94" y="676"/>
                        <a:pt x="93" y="682"/>
                      </a:cubicBezTo>
                      <a:cubicBezTo>
                        <a:pt x="92" y="687"/>
                        <a:pt x="87" y="702"/>
                        <a:pt x="87" y="702"/>
                      </a:cubicBezTo>
                      <a:cubicBezTo>
                        <a:pt x="59" y="693"/>
                        <a:pt x="59" y="693"/>
                        <a:pt x="59" y="693"/>
                      </a:cubicBezTo>
                      <a:cubicBezTo>
                        <a:pt x="59" y="693"/>
                        <a:pt x="54" y="671"/>
                        <a:pt x="52" y="664"/>
                      </a:cubicBezTo>
                      <a:cubicBezTo>
                        <a:pt x="49" y="657"/>
                        <a:pt x="38" y="638"/>
                        <a:pt x="38" y="638"/>
                      </a:cubicBezTo>
                      <a:cubicBezTo>
                        <a:pt x="38" y="638"/>
                        <a:pt x="39" y="612"/>
                        <a:pt x="39" y="603"/>
                      </a:cubicBezTo>
                      <a:cubicBezTo>
                        <a:pt x="40" y="592"/>
                        <a:pt x="39" y="571"/>
                        <a:pt x="39" y="560"/>
                      </a:cubicBezTo>
                      <a:cubicBezTo>
                        <a:pt x="39" y="545"/>
                        <a:pt x="39" y="499"/>
                        <a:pt x="39" y="499"/>
                      </a:cubicBezTo>
                      <a:cubicBezTo>
                        <a:pt x="39" y="499"/>
                        <a:pt x="43" y="478"/>
                        <a:pt x="47" y="472"/>
                      </a:cubicBezTo>
                      <a:cubicBezTo>
                        <a:pt x="51" y="467"/>
                        <a:pt x="64" y="465"/>
                        <a:pt x="67" y="460"/>
                      </a:cubicBezTo>
                      <a:cubicBezTo>
                        <a:pt x="73" y="449"/>
                        <a:pt x="60" y="423"/>
                        <a:pt x="65" y="413"/>
                      </a:cubicBezTo>
                      <a:cubicBezTo>
                        <a:pt x="69" y="406"/>
                        <a:pt x="83" y="402"/>
                        <a:pt x="88" y="397"/>
                      </a:cubicBezTo>
                      <a:cubicBezTo>
                        <a:pt x="92" y="393"/>
                        <a:pt x="100" y="385"/>
                        <a:pt x="100" y="379"/>
                      </a:cubicBezTo>
                      <a:cubicBezTo>
                        <a:pt x="101" y="370"/>
                        <a:pt x="89" y="356"/>
                        <a:pt x="87" y="347"/>
                      </a:cubicBezTo>
                      <a:cubicBezTo>
                        <a:pt x="85" y="341"/>
                        <a:pt x="85" y="328"/>
                        <a:pt x="85" y="321"/>
                      </a:cubicBezTo>
                      <a:cubicBezTo>
                        <a:pt x="86" y="309"/>
                        <a:pt x="99" y="285"/>
                        <a:pt x="97" y="273"/>
                      </a:cubicBezTo>
                      <a:cubicBezTo>
                        <a:pt x="96" y="263"/>
                        <a:pt x="87" y="243"/>
                        <a:pt x="79" y="238"/>
                      </a:cubicBezTo>
                      <a:cubicBezTo>
                        <a:pt x="69" y="230"/>
                        <a:pt x="39" y="236"/>
                        <a:pt x="29" y="228"/>
                      </a:cubicBezTo>
                      <a:cubicBezTo>
                        <a:pt x="22" y="224"/>
                        <a:pt x="20" y="206"/>
                        <a:pt x="14" y="20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2" name="Freeform 245">
                  <a:extLst>
                    <a:ext uri="{FF2B5EF4-FFF2-40B4-BE49-F238E27FC236}">
                      <a16:creationId xmlns:a16="http://schemas.microsoft.com/office/drawing/2014/main" id="{7C91E3E6-3AFC-FE7D-29AB-C023C4C53C31}"/>
                    </a:ext>
                  </a:extLst>
                </p:cNvPr>
                <p:cNvSpPr>
                  <a:spLocks/>
                </p:cNvSpPr>
                <p:nvPr/>
              </p:nvSpPr>
              <p:spPr bwMode="auto">
                <a:xfrm>
                  <a:off x="3188" y="2544"/>
                  <a:ext cx="2" cy="0"/>
                </a:xfrm>
                <a:custGeom>
                  <a:avLst/>
                  <a:gdLst>
                    <a:gd name="T0" fmla="*/ 1 w 3"/>
                    <a:gd name="T1" fmla="*/ 3 w 3"/>
                    <a:gd name="T2" fmla="*/ 1 w 3"/>
                    <a:gd name="T3" fmla="*/ 0 w 3"/>
                    <a:gd name="T4" fmla="*/ 1 w 3"/>
                  </a:gdLst>
                  <a:ahLst/>
                  <a:cxnLst>
                    <a:cxn ang="0">
                      <a:pos x="T0" y="0"/>
                    </a:cxn>
                    <a:cxn ang="0">
                      <a:pos x="T1" y="0"/>
                    </a:cxn>
                    <a:cxn ang="0">
                      <a:pos x="T2" y="0"/>
                    </a:cxn>
                    <a:cxn ang="0">
                      <a:pos x="T3" y="0"/>
                    </a:cxn>
                    <a:cxn ang="0">
                      <a:pos x="T4" y="0"/>
                    </a:cxn>
                  </a:cxnLst>
                  <a:rect l="0" t="0" r="r" b="b"/>
                  <a:pathLst>
                    <a:path w="3">
                      <a:moveTo>
                        <a:pt x="1" y="0"/>
                      </a:moveTo>
                      <a:cubicBezTo>
                        <a:pt x="2" y="0"/>
                        <a:pt x="2" y="0"/>
                        <a:pt x="3" y="0"/>
                      </a:cubicBezTo>
                      <a:cubicBezTo>
                        <a:pt x="2" y="0"/>
                        <a:pt x="2" y="0"/>
                        <a:pt x="1" y="0"/>
                      </a:cubicBezTo>
                      <a:cubicBezTo>
                        <a:pt x="0" y="0"/>
                        <a:pt x="0" y="0"/>
                        <a:pt x="0" y="0"/>
                      </a:cubicBezTo>
                      <a:cubicBezTo>
                        <a:pt x="0" y="0"/>
                        <a:pt x="0" y="0"/>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3" name="Freeform 246">
                  <a:extLst>
                    <a:ext uri="{FF2B5EF4-FFF2-40B4-BE49-F238E27FC236}">
                      <a16:creationId xmlns:a16="http://schemas.microsoft.com/office/drawing/2014/main" id="{75B6D4B2-AC9C-7939-3076-908D8E63AD61}"/>
                    </a:ext>
                  </a:extLst>
                </p:cNvPr>
                <p:cNvSpPr>
                  <a:spLocks/>
                </p:cNvSpPr>
                <p:nvPr/>
              </p:nvSpPr>
              <p:spPr bwMode="auto">
                <a:xfrm>
                  <a:off x="3181" y="2544"/>
                  <a:ext cx="7" cy="0"/>
                </a:xfrm>
                <a:custGeom>
                  <a:avLst/>
                  <a:gdLst>
                    <a:gd name="T0" fmla="*/ 16 w 16"/>
                    <a:gd name="T1" fmla="*/ 0 w 16"/>
                    <a:gd name="T2" fmla="*/ 16 w 16"/>
                  </a:gdLst>
                  <a:ahLst/>
                  <a:cxnLst>
                    <a:cxn ang="0">
                      <a:pos x="T0" y="0"/>
                    </a:cxn>
                    <a:cxn ang="0">
                      <a:pos x="T1" y="0"/>
                    </a:cxn>
                    <a:cxn ang="0">
                      <a:pos x="T2" y="0"/>
                    </a:cxn>
                  </a:cxnLst>
                  <a:rect l="0" t="0" r="r" b="b"/>
                  <a:pathLst>
                    <a:path w="16">
                      <a:moveTo>
                        <a:pt x="16" y="0"/>
                      </a:moveTo>
                      <a:cubicBezTo>
                        <a:pt x="11" y="0"/>
                        <a:pt x="6" y="0"/>
                        <a:pt x="0" y="0"/>
                      </a:cubicBezTo>
                      <a:cubicBezTo>
                        <a:pt x="6" y="0"/>
                        <a:pt x="11" y="0"/>
                        <a:pt x="16"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4" name="Freeform 247">
                  <a:extLst>
                    <a:ext uri="{FF2B5EF4-FFF2-40B4-BE49-F238E27FC236}">
                      <a16:creationId xmlns:a16="http://schemas.microsoft.com/office/drawing/2014/main" id="{28FC56F7-7A6D-5832-8004-D520E9FF2F65}"/>
                    </a:ext>
                  </a:extLst>
                </p:cNvPr>
                <p:cNvSpPr>
                  <a:spLocks/>
                </p:cNvSpPr>
                <p:nvPr/>
              </p:nvSpPr>
              <p:spPr bwMode="auto">
                <a:xfrm>
                  <a:off x="3183" y="2626"/>
                  <a:ext cx="24" cy="1"/>
                </a:xfrm>
                <a:custGeom>
                  <a:avLst/>
                  <a:gdLst>
                    <a:gd name="T0" fmla="*/ 0 w 56"/>
                    <a:gd name="T1" fmla="*/ 3 h 3"/>
                    <a:gd name="T2" fmla="*/ 56 w 56"/>
                    <a:gd name="T3" fmla="*/ 0 h 3"/>
                    <a:gd name="T4" fmla="*/ 0 w 56"/>
                    <a:gd name="T5" fmla="*/ 3 h 3"/>
                  </a:gdLst>
                  <a:ahLst/>
                  <a:cxnLst>
                    <a:cxn ang="0">
                      <a:pos x="T0" y="T1"/>
                    </a:cxn>
                    <a:cxn ang="0">
                      <a:pos x="T2" y="T3"/>
                    </a:cxn>
                    <a:cxn ang="0">
                      <a:pos x="T4" y="T5"/>
                    </a:cxn>
                  </a:cxnLst>
                  <a:rect l="0" t="0" r="r" b="b"/>
                  <a:pathLst>
                    <a:path w="56" h="3">
                      <a:moveTo>
                        <a:pt x="0" y="3"/>
                      </a:moveTo>
                      <a:cubicBezTo>
                        <a:pt x="18" y="2"/>
                        <a:pt x="42" y="0"/>
                        <a:pt x="56" y="0"/>
                      </a:cubicBezTo>
                      <a:cubicBezTo>
                        <a:pt x="56" y="0"/>
                        <a:pt x="22" y="2"/>
                        <a:pt x="0" y="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5" name="Freeform 248">
                  <a:extLst>
                    <a:ext uri="{FF2B5EF4-FFF2-40B4-BE49-F238E27FC236}">
                      <a16:creationId xmlns:a16="http://schemas.microsoft.com/office/drawing/2014/main" id="{C1739D4A-6467-03FE-BC94-F8DF64A46CEC}"/>
                    </a:ext>
                  </a:extLst>
                </p:cNvPr>
                <p:cNvSpPr>
                  <a:spLocks/>
                </p:cNvSpPr>
                <p:nvPr/>
              </p:nvSpPr>
              <p:spPr bwMode="auto">
                <a:xfrm>
                  <a:off x="3176" y="2543"/>
                  <a:ext cx="3" cy="0"/>
                </a:xfrm>
                <a:custGeom>
                  <a:avLst/>
                  <a:gdLst>
                    <a:gd name="T0" fmla="*/ 7 w 7"/>
                    <a:gd name="T1" fmla="*/ 0 w 7"/>
                    <a:gd name="T2" fmla="*/ 7 w 7"/>
                  </a:gdLst>
                  <a:ahLst/>
                  <a:cxnLst>
                    <a:cxn ang="0">
                      <a:pos x="T0" y="0"/>
                    </a:cxn>
                    <a:cxn ang="0">
                      <a:pos x="T1" y="0"/>
                    </a:cxn>
                    <a:cxn ang="0">
                      <a:pos x="T2" y="0"/>
                    </a:cxn>
                  </a:cxnLst>
                  <a:rect l="0" t="0" r="r" b="b"/>
                  <a:pathLst>
                    <a:path w="7">
                      <a:moveTo>
                        <a:pt x="7" y="0"/>
                      </a:moveTo>
                      <a:cubicBezTo>
                        <a:pt x="5" y="0"/>
                        <a:pt x="2" y="0"/>
                        <a:pt x="0" y="0"/>
                      </a:cubicBezTo>
                      <a:cubicBezTo>
                        <a:pt x="2" y="0"/>
                        <a:pt x="5" y="0"/>
                        <a:pt x="7"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6" name="Freeform 249">
                  <a:extLst>
                    <a:ext uri="{FF2B5EF4-FFF2-40B4-BE49-F238E27FC236}">
                      <a16:creationId xmlns:a16="http://schemas.microsoft.com/office/drawing/2014/main" id="{3EAF2DA7-CFFF-816B-67D0-071166857F8E}"/>
                    </a:ext>
                  </a:extLst>
                </p:cNvPr>
                <p:cNvSpPr>
                  <a:spLocks/>
                </p:cNvSpPr>
                <p:nvPr/>
              </p:nvSpPr>
              <p:spPr bwMode="auto">
                <a:xfrm>
                  <a:off x="3151" y="3066"/>
                  <a:ext cx="23" cy="28"/>
                </a:xfrm>
                <a:custGeom>
                  <a:avLst/>
                  <a:gdLst>
                    <a:gd name="T0" fmla="*/ 32 w 53"/>
                    <a:gd name="T1" fmla="*/ 0 h 65"/>
                    <a:gd name="T2" fmla="*/ 46 w 53"/>
                    <a:gd name="T3" fmla="*/ 26 h 65"/>
                    <a:gd name="T4" fmla="*/ 53 w 53"/>
                    <a:gd name="T5" fmla="*/ 55 h 65"/>
                    <a:gd name="T6" fmla="*/ 41 w 53"/>
                    <a:gd name="T7" fmla="*/ 64 h 65"/>
                    <a:gd name="T8" fmla="*/ 18 w 53"/>
                    <a:gd name="T9" fmla="*/ 58 h 65"/>
                    <a:gd name="T10" fmla="*/ 3 w 53"/>
                    <a:gd name="T11" fmla="*/ 52 h 65"/>
                    <a:gd name="T12" fmla="*/ 0 w 53"/>
                    <a:gd name="T13" fmla="*/ 35 h 65"/>
                    <a:gd name="T14" fmla="*/ 5 w 53"/>
                    <a:gd name="T15" fmla="*/ 12 h 65"/>
                    <a:gd name="T16" fmla="*/ 32 w 53"/>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65">
                      <a:moveTo>
                        <a:pt x="32" y="0"/>
                      </a:moveTo>
                      <a:cubicBezTo>
                        <a:pt x="32" y="0"/>
                        <a:pt x="43" y="19"/>
                        <a:pt x="46" y="26"/>
                      </a:cubicBezTo>
                      <a:cubicBezTo>
                        <a:pt x="48" y="33"/>
                        <a:pt x="53" y="55"/>
                        <a:pt x="53" y="55"/>
                      </a:cubicBezTo>
                      <a:cubicBezTo>
                        <a:pt x="53" y="55"/>
                        <a:pt x="45" y="63"/>
                        <a:pt x="41" y="64"/>
                      </a:cubicBezTo>
                      <a:cubicBezTo>
                        <a:pt x="35" y="65"/>
                        <a:pt x="24" y="60"/>
                        <a:pt x="18" y="58"/>
                      </a:cubicBezTo>
                      <a:cubicBezTo>
                        <a:pt x="14" y="56"/>
                        <a:pt x="6" y="55"/>
                        <a:pt x="3" y="52"/>
                      </a:cubicBezTo>
                      <a:cubicBezTo>
                        <a:pt x="0" y="48"/>
                        <a:pt x="0" y="39"/>
                        <a:pt x="0" y="35"/>
                      </a:cubicBezTo>
                      <a:cubicBezTo>
                        <a:pt x="0" y="29"/>
                        <a:pt x="1" y="17"/>
                        <a:pt x="5" y="12"/>
                      </a:cubicBezTo>
                      <a:cubicBezTo>
                        <a:pt x="9" y="6"/>
                        <a:pt x="32" y="0"/>
                        <a:pt x="3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7" name="Freeform 250">
                  <a:extLst>
                    <a:ext uri="{FF2B5EF4-FFF2-40B4-BE49-F238E27FC236}">
                      <a16:creationId xmlns:a16="http://schemas.microsoft.com/office/drawing/2014/main" id="{8BCAD517-012C-B3CA-6E5C-B3F20D8D911E}"/>
                    </a:ext>
                  </a:extLst>
                </p:cNvPr>
                <p:cNvSpPr>
                  <a:spLocks/>
                </p:cNvSpPr>
                <p:nvPr/>
              </p:nvSpPr>
              <p:spPr bwMode="auto">
                <a:xfrm>
                  <a:off x="3170" y="2578"/>
                  <a:ext cx="1" cy="2"/>
                </a:xfrm>
                <a:custGeom>
                  <a:avLst/>
                  <a:gdLst>
                    <a:gd name="T0" fmla="*/ 2 w 2"/>
                    <a:gd name="T1" fmla="*/ 0 h 3"/>
                    <a:gd name="T2" fmla="*/ 1 w 2"/>
                    <a:gd name="T3" fmla="*/ 2 h 3"/>
                    <a:gd name="T4" fmla="*/ 0 w 2"/>
                    <a:gd name="T5" fmla="*/ 3 h 3"/>
                    <a:gd name="T6" fmla="*/ 1 w 2"/>
                    <a:gd name="T7" fmla="*/ 2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2" y="1"/>
                        <a:pt x="2" y="1"/>
                        <a:pt x="1" y="2"/>
                      </a:cubicBezTo>
                      <a:cubicBezTo>
                        <a:pt x="1" y="2"/>
                        <a:pt x="1" y="3"/>
                        <a:pt x="0" y="3"/>
                      </a:cubicBezTo>
                      <a:cubicBezTo>
                        <a:pt x="1" y="3"/>
                        <a:pt x="1" y="2"/>
                        <a:pt x="1" y="2"/>
                      </a:cubicBezTo>
                      <a:cubicBezTo>
                        <a:pt x="2" y="1"/>
                        <a:pt x="2" y="1"/>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8" name="Freeform 251">
                  <a:extLst>
                    <a:ext uri="{FF2B5EF4-FFF2-40B4-BE49-F238E27FC236}">
                      <a16:creationId xmlns:a16="http://schemas.microsoft.com/office/drawing/2014/main" id="{C05F90B4-9124-7304-1213-DEC7488E5229}"/>
                    </a:ext>
                  </a:extLst>
                </p:cNvPr>
                <p:cNvSpPr>
                  <a:spLocks/>
                </p:cNvSpPr>
                <p:nvPr/>
              </p:nvSpPr>
              <p:spPr bwMode="auto">
                <a:xfrm>
                  <a:off x="3163" y="2582"/>
                  <a:ext cx="2" cy="1"/>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1" y="2"/>
                        <a:pt x="4" y="1"/>
                        <a:pt x="6" y="0"/>
                      </a:cubicBezTo>
                      <a:cubicBezTo>
                        <a:pt x="4" y="1"/>
                        <a:pt x="1" y="2"/>
                        <a:pt x="0"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9" name="Freeform 252">
                  <a:extLst>
                    <a:ext uri="{FF2B5EF4-FFF2-40B4-BE49-F238E27FC236}">
                      <a16:creationId xmlns:a16="http://schemas.microsoft.com/office/drawing/2014/main" id="{89E0BA37-129E-BF42-F3DC-8DFC3173FB3B}"/>
                    </a:ext>
                  </a:extLst>
                </p:cNvPr>
                <p:cNvSpPr>
                  <a:spLocks/>
                </p:cNvSpPr>
                <p:nvPr/>
              </p:nvSpPr>
              <p:spPr bwMode="auto">
                <a:xfrm>
                  <a:off x="3161" y="2583"/>
                  <a:ext cx="2" cy="1"/>
                </a:xfrm>
                <a:custGeom>
                  <a:avLst/>
                  <a:gdLst>
                    <a:gd name="T0" fmla="*/ 0 w 4"/>
                    <a:gd name="T1" fmla="*/ 2 h 2"/>
                    <a:gd name="T2" fmla="*/ 4 w 4"/>
                    <a:gd name="T3" fmla="*/ 0 h 2"/>
                    <a:gd name="T4" fmla="*/ 0 w 4"/>
                    <a:gd name="T5" fmla="*/ 2 h 2"/>
                  </a:gdLst>
                  <a:ahLst/>
                  <a:cxnLst>
                    <a:cxn ang="0">
                      <a:pos x="T0" y="T1"/>
                    </a:cxn>
                    <a:cxn ang="0">
                      <a:pos x="T2" y="T3"/>
                    </a:cxn>
                    <a:cxn ang="0">
                      <a:pos x="T4" y="T5"/>
                    </a:cxn>
                  </a:cxnLst>
                  <a:rect l="0" t="0" r="r" b="b"/>
                  <a:pathLst>
                    <a:path w="4" h="2">
                      <a:moveTo>
                        <a:pt x="0" y="2"/>
                      </a:moveTo>
                      <a:cubicBezTo>
                        <a:pt x="1" y="1"/>
                        <a:pt x="2" y="1"/>
                        <a:pt x="4" y="0"/>
                      </a:cubicBezTo>
                      <a:cubicBezTo>
                        <a:pt x="2" y="1"/>
                        <a:pt x="1" y="1"/>
                        <a:pt x="0"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0" name="Freeform 253">
                  <a:extLst>
                    <a:ext uri="{FF2B5EF4-FFF2-40B4-BE49-F238E27FC236}">
                      <a16:creationId xmlns:a16="http://schemas.microsoft.com/office/drawing/2014/main" id="{80DE7CDF-1F64-B135-091A-23CE8D67DDFE}"/>
                    </a:ext>
                  </a:extLst>
                </p:cNvPr>
                <p:cNvSpPr>
                  <a:spLocks/>
                </p:cNvSpPr>
                <p:nvPr/>
              </p:nvSpPr>
              <p:spPr bwMode="auto">
                <a:xfrm>
                  <a:off x="3134" y="2648"/>
                  <a:ext cx="31" cy="28"/>
                </a:xfrm>
                <a:custGeom>
                  <a:avLst/>
                  <a:gdLst>
                    <a:gd name="T0" fmla="*/ 17 w 71"/>
                    <a:gd name="T1" fmla="*/ 66 h 66"/>
                    <a:gd name="T2" fmla="*/ 3 w 71"/>
                    <a:gd name="T3" fmla="*/ 54 h 66"/>
                    <a:gd name="T4" fmla="*/ 9 w 71"/>
                    <a:gd name="T5" fmla="*/ 16 h 66"/>
                    <a:gd name="T6" fmla="*/ 38 w 71"/>
                    <a:gd name="T7" fmla="*/ 16 h 66"/>
                    <a:gd name="T8" fmla="*/ 51 w 71"/>
                    <a:gd name="T9" fmla="*/ 0 h 66"/>
                    <a:gd name="T10" fmla="*/ 60 w 71"/>
                    <a:gd name="T11" fmla="*/ 17 h 66"/>
                    <a:gd name="T12" fmla="*/ 64 w 71"/>
                    <a:gd name="T13" fmla="*/ 57 h 66"/>
                    <a:gd name="T14" fmla="*/ 35 w 71"/>
                    <a:gd name="T15" fmla="*/ 60 h 66"/>
                    <a:gd name="T16" fmla="*/ 17 w 71"/>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6">
                      <a:moveTo>
                        <a:pt x="17" y="66"/>
                      </a:moveTo>
                      <a:cubicBezTo>
                        <a:pt x="17" y="66"/>
                        <a:pt x="5" y="58"/>
                        <a:pt x="3" y="54"/>
                      </a:cubicBezTo>
                      <a:cubicBezTo>
                        <a:pt x="0" y="45"/>
                        <a:pt x="9" y="16"/>
                        <a:pt x="9" y="16"/>
                      </a:cubicBezTo>
                      <a:cubicBezTo>
                        <a:pt x="9" y="16"/>
                        <a:pt x="32" y="19"/>
                        <a:pt x="38" y="16"/>
                      </a:cubicBezTo>
                      <a:cubicBezTo>
                        <a:pt x="43" y="14"/>
                        <a:pt x="51" y="0"/>
                        <a:pt x="51" y="0"/>
                      </a:cubicBezTo>
                      <a:cubicBezTo>
                        <a:pt x="51" y="0"/>
                        <a:pt x="58" y="13"/>
                        <a:pt x="60" y="17"/>
                      </a:cubicBezTo>
                      <a:cubicBezTo>
                        <a:pt x="63" y="27"/>
                        <a:pt x="71" y="49"/>
                        <a:pt x="64" y="57"/>
                      </a:cubicBezTo>
                      <a:cubicBezTo>
                        <a:pt x="60" y="62"/>
                        <a:pt x="42" y="58"/>
                        <a:pt x="35" y="60"/>
                      </a:cubicBezTo>
                      <a:cubicBezTo>
                        <a:pt x="31" y="61"/>
                        <a:pt x="17" y="66"/>
                        <a:pt x="17" y="6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1" name="Freeform 254">
                  <a:extLst>
                    <a:ext uri="{FF2B5EF4-FFF2-40B4-BE49-F238E27FC236}">
                      <a16:creationId xmlns:a16="http://schemas.microsoft.com/office/drawing/2014/main" id="{9D78C417-0204-2A33-F466-9757E48E2457}"/>
                    </a:ext>
                  </a:extLst>
                </p:cNvPr>
                <p:cNvSpPr>
                  <a:spLocks/>
                </p:cNvSpPr>
                <p:nvPr/>
              </p:nvSpPr>
              <p:spPr bwMode="auto">
                <a:xfrm>
                  <a:off x="3141" y="2625"/>
                  <a:ext cx="165" cy="190"/>
                </a:xfrm>
                <a:custGeom>
                  <a:avLst/>
                  <a:gdLst>
                    <a:gd name="T0" fmla="*/ 372 w 381"/>
                    <a:gd name="T1" fmla="*/ 361 h 438"/>
                    <a:gd name="T2" fmla="*/ 381 w 381"/>
                    <a:gd name="T3" fmla="*/ 381 h 438"/>
                    <a:gd name="T4" fmla="*/ 340 w 381"/>
                    <a:gd name="T5" fmla="*/ 390 h 438"/>
                    <a:gd name="T6" fmla="*/ 331 w 381"/>
                    <a:gd name="T7" fmla="*/ 406 h 438"/>
                    <a:gd name="T8" fmla="*/ 291 w 381"/>
                    <a:gd name="T9" fmla="*/ 406 h 438"/>
                    <a:gd name="T10" fmla="*/ 284 w 381"/>
                    <a:gd name="T11" fmla="*/ 428 h 438"/>
                    <a:gd name="T12" fmla="*/ 212 w 381"/>
                    <a:gd name="T13" fmla="*/ 422 h 438"/>
                    <a:gd name="T14" fmla="*/ 204 w 381"/>
                    <a:gd name="T15" fmla="*/ 402 h 438"/>
                    <a:gd name="T16" fmla="*/ 175 w 381"/>
                    <a:gd name="T17" fmla="*/ 378 h 438"/>
                    <a:gd name="T18" fmla="*/ 148 w 381"/>
                    <a:gd name="T19" fmla="*/ 361 h 438"/>
                    <a:gd name="T20" fmla="*/ 130 w 381"/>
                    <a:gd name="T21" fmla="*/ 354 h 438"/>
                    <a:gd name="T22" fmla="*/ 107 w 381"/>
                    <a:gd name="T23" fmla="*/ 320 h 438"/>
                    <a:gd name="T24" fmla="*/ 75 w 381"/>
                    <a:gd name="T25" fmla="*/ 304 h 438"/>
                    <a:gd name="T26" fmla="*/ 52 w 381"/>
                    <a:gd name="T27" fmla="*/ 278 h 438"/>
                    <a:gd name="T28" fmla="*/ 46 w 381"/>
                    <a:gd name="T29" fmla="*/ 258 h 438"/>
                    <a:gd name="T30" fmla="*/ 20 w 381"/>
                    <a:gd name="T31" fmla="*/ 259 h 438"/>
                    <a:gd name="T32" fmla="*/ 23 w 381"/>
                    <a:gd name="T33" fmla="*/ 241 h 438"/>
                    <a:gd name="T34" fmla="*/ 20 w 381"/>
                    <a:gd name="T35" fmla="*/ 217 h 438"/>
                    <a:gd name="T36" fmla="*/ 12 w 381"/>
                    <a:gd name="T37" fmla="*/ 194 h 438"/>
                    <a:gd name="T38" fmla="*/ 6 w 381"/>
                    <a:gd name="T39" fmla="*/ 176 h 438"/>
                    <a:gd name="T40" fmla="*/ 9 w 381"/>
                    <a:gd name="T41" fmla="*/ 142 h 438"/>
                    <a:gd name="T42" fmla="*/ 0 w 381"/>
                    <a:gd name="T43" fmla="*/ 118 h 438"/>
                    <a:gd name="T44" fmla="*/ 18 w 381"/>
                    <a:gd name="T45" fmla="*/ 112 h 438"/>
                    <a:gd name="T46" fmla="*/ 47 w 381"/>
                    <a:gd name="T47" fmla="*/ 109 h 438"/>
                    <a:gd name="T48" fmla="*/ 43 w 381"/>
                    <a:gd name="T49" fmla="*/ 69 h 438"/>
                    <a:gd name="T50" fmla="*/ 34 w 381"/>
                    <a:gd name="T51" fmla="*/ 52 h 438"/>
                    <a:gd name="T52" fmla="*/ 26 w 381"/>
                    <a:gd name="T53" fmla="*/ 13 h 438"/>
                    <a:gd name="T54" fmla="*/ 44 w 381"/>
                    <a:gd name="T55" fmla="*/ 2 h 438"/>
                    <a:gd name="T56" fmla="*/ 82 w 381"/>
                    <a:gd name="T57" fmla="*/ 5 h 438"/>
                    <a:gd name="T58" fmla="*/ 97 w 381"/>
                    <a:gd name="T59" fmla="*/ 5 h 438"/>
                    <a:gd name="T60" fmla="*/ 153 w 381"/>
                    <a:gd name="T61" fmla="*/ 2 h 438"/>
                    <a:gd name="T62" fmla="*/ 180 w 381"/>
                    <a:gd name="T63" fmla="*/ 2 h 438"/>
                    <a:gd name="T64" fmla="*/ 250 w 381"/>
                    <a:gd name="T65" fmla="*/ 62 h 438"/>
                    <a:gd name="T66" fmla="*/ 287 w 381"/>
                    <a:gd name="T67" fmla="*/ 72 h 438"/>
                    <a:gd name="T68" fmla="*/ 291 w 381"/>
                    <a:gd name="T69" fmla="*/ 101 h 438"/>
                    <a:gd name="T70" fmla="*/ 345 w 381"/>
                    <a:gd name="T71" fmla="*/ 132 h 438"/>
                    <a:gd name="T72" fmla="*/ 346 w 381"/>
                    <a:gd name="T73" fmla="*/ 151 h 438"/>
                    <a:gd name="T74" fmla="*/ 348 w 381"/>
                    <a:gd name="T75" fmla="*/ 177 h 438"/>
                    <a:gd name="T76" fmla="*/ 333 w 381"/>
                    <a:gd name="T77" fmla="*/ 192 h 438"/>
                    <a:gd name="T78" fmla="*/ 330 w 381"/>
                    <a:gd name="T79" fmla="*/ 218 h 438"/>
                    <a:gd name="T80" fmla="*/ 349 w 381"/>
                    <a:gd name="T81" fmla="*/ 223 h 438"/>
                    <a:gd name="T82" fmla="*/ 346 w 381"/>
                    <a:gd name="T83" fmla="*/ 262 h 438"/>
                    <a:gd name="T84" fmla="*/ 355 w 381"/>
                    <a:gd name="T85" fmla="*/ 304 h 438"/>
                    <a:gd name="T86" fmla="*/ 357 w 381"/>
                    <a:gd name="T87" fmla="*/ 348 h 438"/>
                    <a:gd name="T88" fmla="*/ 372 w 381"/>
                    <a:gd name="T89" fmla="*/ 36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1" h="438">
                      <a:moveTo>
                        <a:pt x="372" y="361"/>
                      </a:moveTo>
                      <a:cubicBezTo>
                        <a:pt x="375" y="366"/>
                        <a:pt x="381" y="381"/>
                        <a:pt x="381" y="381"/>
                      </a:cubicBezTo>
                      <a:cubicBezTo>
                        <a:pt x="381" y="381"/>
                        <a:pt x="349" y="384"/>
                        <a:pt x="340" y="390"/>
                      </a:cubicBezTo>
                      <a:cubicBezTo>
                        <a:pt x="337" y="393"/>
                        <a:pt x="335" y="403"/>
                        <a:pt x="331" y="406"/>
                      </a:cubicBezTo>
                      <a:cubicBezTo>
                        <a:pt x="322" y="410"/>
                        <a:pt x="299" y="400"/>
                        <a:pt x="291" y="406"/>
                      </a:cubicBezTo>
                      <a:cubicBezTo>
                        <a:pt x="287" y="409"/>
                        <a:pt x="289" y="425"/>
                        <a:pt x="284" y="428"/>
                      </a:cubicBezTo>
                      <a:cubicBezTo>
                        <a:pt x="269" y="438"/>
                        <a:pt x="226" y="433"/>
                        <a:pt x="212" y="422"/>
                      </a:cubicBezTo>
                      <a:cubicBezTo>
                        <a:pt x="208" y="419"/>
                        <a:pt x="208" y="407"/>
                        <a:pt x="204" y="402"/>
                      </a:cubicBezTo>
                      <a:cubicBezTo>
                        <a:pt x="199" y="395"/>
                        <a:pt x="175" y="378"/>
                        <a:pt x="175" y="378"/>
                      </a:cubicBezTo>
                      <a:cubicBezTo>
                        <a:pt x="175" y="378"/>
                        <a:pt x="155" y="365"/>
                        <a:pt x="148" y="361"/>
                      </a:cubicBezTo>
                      <a:cubicBezTo>
                        <a:pt x="144" y="359"/>
                        <a:pt x="130" y="354"/>
                        <a:pt x="130" y="354"/>
                      </a:cubicBezTo>
                      <a:cubicBezTo>
                        <a:pt x="130" y="354"/>
                        <a:pt x="114" y="327"/>
                        <a:pt x="107" y="320"/>
                      </a:cubicBezTo>
                      <a:cubicBezTo>
                        <a:pt x="100" y="314"/>
                        <a:pt x="82" y="309"/>
                        <a:pt x="75" y="304"/>
                      </a:cubicBezTo>
                      <a:cubicBezTo>
                        <a:pt x="68" y="298"/>
                        <a:pt x="56" y="285"/>
                        <a:pt x="52" y="278"/>
                      </a:cubicBezTo>
                      <a:cubicBezTo>
                        <a:pt x="49" y="273"/>
                        <a:pt x="50" y="261"/>
                        <a:pt x="46" y="258"/>
                      </a:cubicBezTo>
                      <a:cubicBezTo>
                        <a:pt x="40" y="254"/>
                        <a:pt x="20" y="259"/>
                        <a:pt x="20" y="259"/>
                      </a:cubicBezTo>
                      <a:cubicBezTo>
                        <a:pt x="20" y="259"/>
                        <a:pt x="23" y="246"/>
                        <a:pt x="23" y="241"/>
                      </a:cubicBezTo>
                      <a:cubicBezTo>
                        <a:pt x="23" y="235"/>
                        <a:pt x="21" y="223"/>
                        <a:pt x="20" y="217"/>
                      </a:cubicBezTo>
                      <a:cubicBezTo>
                        <a:pt x="19" y="211"/>
                        <a:pt x="14" y="200"/>
                        <a:pt x="12" y="194"/>
                      </a:cubicBezTo>
                      <a:cubicBezTo>
                        <a:pt x="11" y="189"/>
                        <a:pt x="7" y="180"/>
                        <a:pt x="6" y="176"/>
                      </a:cubicBezTo>
                      <a:cubicBezTo>
                        <a:pt x="5" y="167"/>
                        <a:pt x="10" y="151"/>
                        <a:pt x="9" y="142"/>
                      </a:cubicBezTo>
                      <a:cubicBezTo>
                        <a:pt x="8" y="136"/>
                        <a:pt x="0" y="118"/>
                        <a:pt x="0" y="118"/>
                      </a:cubicBezTo>
                      <a:cubicBezTo>
                        <a:pt x="0" y="118"/>
                        <a:pt x="14" y="113"/>
                        <a:pt x="18" y="112"/>
                      </a:cubicBezTo>
                      <a:cubicBezTo>
                        <a:pt x="25" y="110"/>
                        <a:pt x="43" y="114"/>
                        <a:pt x="47" y="109"/>
                      </a:cubicBezTo>
                      <a:cubicBezTo>
                        <a:pt x="54" y="101"/>
                        <a:pt x="46" y="79"/>
                        <a:pt x="43" y="69"/>
                      </a:cubicBezTo>
                      <a:cubicBezTo>
                        <a:pt x="41" y="65"/>
                        <a:pt x="34" y="52"/>
                        <a:pt x="34" y="52"/>
                      </a:cubicBezTo>
                      <a:cubicBezTo>
                        <a:pt x="26" y="13"/>
                        <a:pt x="26" y="13"/>
                        <a:pt x="26" y="13"/>
                      </a:cubicBezTo>
                      <a:cubicBezTo>
                        <a:pt x="26" y="13"/>
                        <a:pt x="39" y="3"/>
                        <a:pt x="44" y="2"/>
                      </a:cubicBezTo>
                      <a:cubicBezTo>
                        <a:pt x="54" y="0"/>
                        <a:pt x="73" y="5"/>
                        <a:pt x="82" y="5"/>
                      </a:cubicBezTo>
                      <a:cubicBezTo>
                        <a:pt x="86" y="5"/>
                        <a:pt x="91" y="5"/>
                        <a:pt x="97" y="5"/>
                      </a:cubicBezTo>
                      <a:cubicBezTo>
                        <a:pt x="119" y="4"/>
                        <a:pt x="153" y="2"/>
                        <a:pt x="153" y="2"/>
                      </a:cubicBezTo>
                      <a:cubicBezTo>
                        <a:pt x="158" y="6"/>
                        <a:pt x="174" y="0"/>
                        <a:pt x="180" y="2"/>
                      </a:cubicBezTo>
                      <a:cubicBezTo>
                        <a:pt x="202" y="10"/>
                        <a:pt x="230" y="51"/>
                        <a:pt x="250" y="62"/>
                      </a:cubicBezTo>
                      <a:cubicBezTo>
                        <a:pt x="259" y="66"/>
                        <a:pt x="281" y="65"/>
                        <a:pt x="287" y="72"/>
                      </a:cubicBezTo>
                      <a:cubicBezTo>
                        <a:pt x="292" y="78"/>
                        <a:pt x="287" y="95"/>
                        <a:pt x="291" y="101"/>
                      </a:cubicBezTo>
                      <a:cubicBezTo>
                        <a:pt x="300" y="114"/>
                        <a:pt x="345" y="132"/>
                        <a:pt x="345" y="132"/>
                      </a:cubicBezTo>
                      <a:cubicBezTo>
                        <a:pt x="345" y="132"/>
                        <a:pt x="346" y="146"/>
                        <a:pt x="346" y="151"/>
                      </a:cubicBezTo>
                      <a:cubicBezTo>
                        <a:pt x="347" y="158"/>
                        <a:pt x="350" y="171"/>
                        <a:pt x="348" y="177"/>
                      </a:cubicBezTo>
                      <a:cubicBezTo>
                        <a:pt x="346" y="182"/>
                        <a:pt x="335" y="188"/>
                        <a:pt x="333" y="192"/>
                      </a:cubicBezTo>
                      <a:cubicBezTo>
                        <a:pt x="330" y="198"/>
                        <a:pt x="326" y="213"/>
                        <a:pt x="330" y="218"/>
                      </a:cubicBezTo>
                      <a:cubicBezTo>
                        <a:pt x="332" y="222"/>
                        <a:pt x="346" y="219"/>
                        <a:pt x="349" y="223"/>
                      </a:cubicBezTo>
                      <a:cubicBezTo>
                        <a:pt x="355" y="231"/>
                        <a:pt x="346" y="253"/>
                        <a:pt x="346" y="262"/>
                      </a:cubicBezTo>
                      <a:cubicBezTo>
                        <a:pt x="347" y="273"/>
                        <a:pt x="354" y="293"/>
                        <a:pt x="355" y="304"/>
                      </a:cubicBezTo>
                      <a:cubicBezTo>
                        <a:pt x="357" y="315"/>
                        <a:pt x="352" y="338"/>
                        <a:pt x="357" y="348"/>
                      </a:cubicBezTo>
                      <a:cubicBezTo>
                        <a:pt x="359" y="352"/>
                        <a:pt x="369" y="357"/>
                        <a:pt x="372" y="36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2" name="Freeform 255">
                  <a:extLst>
                    <a:ext uri="{FF2B5EF4-FFF2-40B4-BE49-F238E27FC236}">
                      <a16:creationId xmlns:a16="http://schemas.microsoft.com/office/drawing/2014/main" id="{1E0AC020-639B-F26E-4496-D2B0E71BD61B}"/>
                    </a:ext>
                  </a:extLst>
                </p:cNvPr>
                <p:cNvSpPr>
                  <a:spLocks/>
                </p:cNvSpPr>
                <p:nvPr/>
              </p:nvSpPr>
              <p:spPr bwMode="auto">
                <a:xfrm>
                  <a:off x="3127" y="2627"/>
                  <a:ext cx="29" cy="30"/>
                </a:xfrm>
                <a:custGeom>
                  <a:avLst/>
                  <a:gdLst>
                    <a:gd name="T0" fmla="*/ 4 w 67"/>
                    <a:gd name="T1" fmla="*/ 67 h 70"/>
                    <a:gd name="T2" fmla="*/ 3 w 67"/>
                    <a:gd name="T3" fmla="*/ 45 h 70"/>
                    <a:gd name="T4" fmla="*/ 16 w 67"/>
                    <a:gd name="T5" fmla="*/ 33 h 70"/>
                    <a:gd name="T6" fmla="*/ 12 w 67"/>
                    <a:gd name="T7" fmla="*/ 10 h 70"/>
                    <a:gd name="T8" fmla="*/ 33 w 67"/>
                    <a:gd name="T9" fmla="*/ 0 h 70"/>
                    <a:gd name="T10" fmla="*/ 59 w 67"/>
                    <a:gd name="T11" fmla="*/ 9 h 70"/>
                    <a:gd name="T12" fmla="*/ 67 w 67"/>
                    <a:gd name="T13" fmla="*/ 48 h 70"/>
                    <a:gd name="T14" fmla="*/ 54 w 67"/>
                    <a:gd name="T15" fmla="*/ 64 h 70"/>
                    <a:gd name="T16" fmla="*/ 25 w 67"/>
                    <a:gd name="T17" fmla="*/ 64 h 70"/>
                    <a:gd name="T18" fmla="*/ 4 w 67"/>
                    <a:gd name="T19"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70">
                      <a:moveTo>
                        <a:pt x="4" y="67"/>
                      </a:moveTo>
                      <a:cubicBezTo>
                        <a:pt x="0" y="63"/>
                        <a:pt x="1" y="50"/>
                        <a:pt x="3" y="45"/>
                      </a:cubicBezTo>
                      <a:cubicBezTo>
                        <a:pt x="4" y="41"/>
                        <a:pt x="15" y="38"/>
                        <a:pt x="16" y="33"/>
                      </a:cubicBezTo>
                      <a:cubicBezTo>
                        <a:pt x="18" y="28"/>
                        <a:pt x="9" y="16"/>
                        <a:pt x="12" y="10"/>
                      </a:cubicBezTo>
                      <a:cubicBezTo>
                        <a:pt x="14" y="5"/>
                        <a:pt x="33" y="0"/>
                        <a:pt x="33" y="0"/>
                      </a:cubicBezTo>
                      <a:cubicBezTo>
                        <a:pt x="59" y="9"/>
                        <a:pt x="59" y="9"/>
                        <a:pt x="59" y="9"/>
                      </a:cubicBezTo>
                      <a:cubicBezTo>
                        <a:pt x="67" y="48"/>
                        <a:pt x="67" y="48"/>
                        <a:pt x="67" y="48"/>
                      </a:cubicBezTo>
                      <a:cubicBezTo>
                        <a:pt x="67" y="48"/>
                        <a:pt x="59" y="62"/>
                        <a:pt x="54" y="64"/>
                      </a:cubicBezTo>
                      <a:cubicBezTo>
                        <a:pt x="48" y="67"/>
                        <a:pt x="25" y="64"/>
                        <a:pt x="25" y="64"/>
                      </a:cubicBezTo>
                      <a:cubicBezTo>
                        <a:pt x="25" y="64"/>
                        <a:pt x="8" y="70"/>
                        <a:pt x="4" y="6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3" name="Freeform 256">
                  <a:extLst>
                    <a:ext uri="{FF2B5EF4-FFF2-40B4-BE49-F238E27FC236}">
                      <a16:creationId xmlns:a16="http://schemas.microsoft.com/office/drawing/2014/main" id="{A6C34579-9E1E-0B92-E98E-63F04410DDFC}"/>
                    </a:ext>
                  </a:extLst>
                </p:cNvPr>
                <p:cNvSpPr>
                  <a:spLocks/>
                </p:cNvSpPr>
                <p:nvPr/>
              </p:nvSpPr>
              <p:spPr bwMode="auto">
                <a:xfrm>
                  <a:off x="3086" y="3114"/>
                  <a:ext cx="47" cy="42"/>
                </a:xfrm>
                <a:custGeom>
                  <a:avLst/>
                  <a:gdLst>
                    <a:gd name="T0" fmla="*/ 97 w 107"/>
                    <a:gd name="T1" fmla="*/ 6 h 96"/>
                    <a:gd name="T2" fmla="*/ 97 w 107"/>
                    <a:gd name="T3" fmla="*/ 59 h 96"/>
                    <a:gd name="T4" fmla="*/ 82 w 107"/>
                    <a:gd name="T5" fmla="*/ 59 h 96"/>
                    <a:gd name="T6" fmla="*/ 76 w 107"/>
                    <a:gd name="T7" fmla="*/ 78 h 96"/>
                    <a:gd name="T8" fmla="*/ 64 w 107"/>
                    <a:gd name="T9" fmla="*/ 93 h 96"/>
                    <a:gd name="T10" fmla="*/ 48 w 107"/>
                    <a:gd name="T11" fmla="*/ 94 h 96"/>
                    <a:gd name="T12" fmla="*/ 41 w 107"/>
                    <a:gd name="T13" fmla="*/ 84 h 96"/>
                    <a:gd name="T14" fmla="*/ 10 w 107"/>
                    <a:gd name="T15" fmla="*/ 87 h 96"/>
                    <a:gd name="T16" fmla="*/ 9 w 107"/>
                    <a:gd name="T17" fmla="*/ 32 h 96"/>
                    <a:gd name="T18" fmla="*/ 31 w 107"/>
                    <a:gd name="T19" fmla="*/ 29 h 96"/>
                    <a:gd name="T20" fmla="*/ 39 w 107"/>
                    <a:gd name="T21" fmla="*/ 9 h 96"/>
                    <a:gd name="T22" fmla="*/ 65 w 107"/>
                    <a:gd name="T23" fmla="*/ 4 h 96"/>
                    <a:gd name="T24" fmla="*/ 97 w 107"/>
                    <a:gd name="T25" fmla="*/ 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96">
                      <a:moveTo>
                        <a:pt x="97" y="6"/>
                      </a:moveTo>
                      <a:cubicBezTo>
                        <a:pt x="106" y="16"/>
                        <a:pt x="107" y="50"/>
                        <a:pt x="97" y="59"/>
                      </a:cubicBezTo>
                      <a:cubicBezTo>
                        <a:pt x="94" y="62"/>
                        <a:pt x="85" y="57"/>
                        <a:pt x="82" y="59"/>
                      </a:cubicBezTo>
                      <a:cubicBezTo>
                        <a:pt x="78" y="62"/>
                        <a:pt x="78" y="73"/>
                        <a:pt x="76" y="78"/>
                      </a:cubicBezTo>
                      <a:cubicBezTo>
                        <a:pt x="73" y="82"/>
                        <a:pt x="68" y="90"/>
                        <a:pt x="64" y="93"/>
                      </a:cubicBezTo>
                      <a:cubicBezTo>
                        <a:pt x="60" y="95"/>
                        <a:pt x="52" y="96"/>
                        <a:pt x="48" y="94"/>
                      </a:cubicBezTo>
                      <a:cubicBezTo>
                        <a:pt x="45" y="93"/>
                        <a:pt x="44" y="85"/>
                        <a:pt x="41" y="84"/>
                      </a:cubicBezTo>
                      <a:cubicBezTo>
                        <a:pt x="34" y="80"/>
                        <a:pt x="16" y="92"/>
                        <a:pt x="10" y="87"/>
                      </a:cubicBezTo>
                      <a:cubicBezTo>
                        <a:pt x="0" y="78"/>
                        <a:pt x="0" y="42"/>
                        <a:pt x="9" y="32"/>
                      </a:cubicBezTo>
                      <a:cubicBezTo>
                        <a:pt x="12" y="27"/>
                        <a:pt x="27" y="32"/>
                        <a:pt x="31" y="29"/>
                      </a:cubicBezTo>
                      <a:cubicBezTo>
                        <a:pt x="36" y="26"/>
                        <a:pt x="35" y="12"/>
                        <a:pt x="39" y="9"/>
                      </a:cubicBezTo>
                      <a:cubicBezTo>
                        <a:pt x="44" y="5"/>
                        <a:pt x="58" y="5"/>
                        <a:pt x="65" y="4"/>
                      </a:cubicBezTo>
                      <a:cubicBezTo>
                        <a:pt x="73" y="4"/>
                        <a:pt x="92" y="0"/>
                        <a:pt x="97" y="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4" name="Freeform 257">
                  <a:extLst>
                    <a:ext uri="{FF2B5EF4-FFF2-40B4-BE49-F238E27FC236}">
                      <a16:creationId xmlns:a16="http://schemas.microsoft.com/office/drawing/2014/main" id="{354D628D-EE2F-31D9-4D30-6C8923E862B9}"/>
                    </a:ext>
                  </a:extLst>
                </p:cNvPr>
                <p:cNvSpPr>
                  <a:spLocks/>
                </p:cNvSpPr>
                <p:nvPr/>
              </p:nvSpPr>
              <p:spPr bwMode="auto">
                <a:xfrm>
                  <a:off x="2982" y="2914"/>
                  <a:ext cx="153" cy="168"/>
                </a:xfrm>
                <a:custGeom>
                  <a:avLst/>
                  <a:gdLst>
                    <a:gd name="T0" fmla="*/ 89 w 352"/>
                    <a:gd name="T1" fmla="*/ 384 h 386"/>
                    <a:gd name="T2" fmla="*/ 42 w 352"/>
                    <a:gd name="T3" fmla="*/ 373 h 386"/>
                    <a:gd name="T4" fmla="*/ 33 w 352"/>
                    <a:gd name="T5" fmla="*/ 337 h 386"/>
                    <a:gd name="T6" fmla="*/ 20 w 352"/>
                    <a:gd name="T7" fmla="*/ 321 h 386"/>
                    <a:gd name="T8" fmla="*/ 17 w 352"/>
                    <a:gd name="T9" fmla="*/ 194 h 386"/>
                    <a:gd name="T10" fmla="*/ 35 w 352"/>
                    <a:gd name="T11" fmla="*/ 187 h 386"/>
                    <a:gd name="T12" fmla="*/ 54 w 352"/>
                    <a:gd name="T13" fmla="*/ 174 h 386"/>
                    <a:gd name="T14" fmla="*/ 55 w 352"/>
                    <a:gd name="T15" fmla="*/ 50 h 386"/>
                    <a:gd name="T16" fmla="*/ 73 w 352"/>
                    <a:gd name="T17" fmla="*/ 16 h 386"/>
                    <a:gd name="T18" fmla="*/ 114 w 352"/>
                    <a:gd name="T19" fmla="*/ 0 h 386"/>
                    <a:gd name="T20" fmla="*/ 132 w 352"/>
                    <a:gd name="T21" fmla="*/ 5 h 386"/>
                    <a:gd name="T22" fmla="*/ 225 w 352"/>
                    <a:gd name="T23" fmla="*/ 11 h 386"/>
                    <a:gd name="T24" fmla="*/ 239 w 352"/>
                    <a:gd name="T25" fmla="*/ 64 h 386"/>
                    <a:gd name="T26" fmla="*/ 242 w 352"/>
                    <a:gd name="T27" fmla="*/ 92 h 386"/>
                    <a:gd name="T28" fmla="*/ 262 w 352"/>
                    <a:gd name="T29" fmla="*/ 101 h 386"/>
                    <a:gd name="T30" fmla="*/ 269 w 352"/>
                    <a:gd name="T31" fmla="*/ 130 h 386"/>
                    <a:gd name="T32" fmla="*/ 291 w 352"/>
                    <a:gd name="T33" fmla="*/ 131 h 386"/>
                    <a:gd name="T34" fmla="*/ 301 w 352"/>
                    <a:gd name="T35" fmla="*/ 169 h 386"/>
                    <a:gd name="T36" fmla="*/ 317 w 352"/>
                    <a:gd name="T37" fmla="*/ 172 h 386"/>
                    <a:gd name="T38" fmla="*/ 352 w 352"/>
                    <a:gd name="T39" fmla="*/ 187 h 386"/>
                    <a:gd name="T40" fmla="*/ 343 w 352"/>
                    <a:gd name="T41" fmla="*/ 209 h 386"/>
                    <a:gd name="T42" fmla="*/ 321 w 352"/>
                    <a:gd name="T43" fmla="*/ 226 h 386"/>
                    <a:gd name="T44" fmla="*/ 301 w 352"/>
                    <a:gd name="T45" fmla="*/ 247 h 386"/>
                    <a:gd name="T46" fmla="*/ 274 w 352"/>
                    <a:gd name="T47" fmla="*/ 261 h 386"/>
                    <a:gd name="T48" fmla="*/ 265 w 352"/>
                    <a:gd name="T49" fmla="*/ 296 h 386"/>
                    <a:gd name="T50" fmla="*/ 242 w 352"/>
                    <a:gd name="T51" fmla="*/ 300 h 386"/>
                    <a:gd name="T52" fmla="*/ 228 w 352"/>
                    <a:gd name="T53" fmla="*/ 323 h 386"/>
                    <a:gd name="T54" fmla="*/ 207 w 352"/>
                    <a:gd name="T55" fmla="*/ 344 h 386"/>
                    <a:gd name="T56" fmla="*/ 173 w 352"/>
                    <a:gd name="T57" fmla="*/ 344 h 386"/>
                    <a:gd name="T58" fmla="*/ 150 w 352"/>
                    <a:gd name="T59" fmla="*/ 331 h 386"/>
                    <a:gd name="T60" fmla="*/ 131 w 352"/>
                    <a:gd name="T61" fmla="*/ 331 h 386"/>
                    <a:gd name="T62" fmla="*/ 117 w 352"/>
                    <a:gd name="T63" fmla="*/ 349 h 386"/>
                    <a:gd name="T64" fmla="*/ 109 w 352"/>
                    <a:gd name="T65" fmla="*/ 372 h 386"/>
                    <a:gd name="T66" fmla="*/ 89 w 352"/>
                    <a:gd name="T67" fmla="*/ 384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2" h="386">
                      <a:moveTo>
                        <a:pt x="89" y="384"/>
                      </a:moveTo>
                      <a:cubicBezTo>
                        <a:pt x="77" y="386"/>
                        <a:pt x="51" y="382"/>
                        <a:pt x="42" y="373"/>
                      </a:cubicBezTo>
                      <a:cubicBezTo>
                        <a:pt x="35" y="367"/>
                        <a:pt x="37" y="345"/>
                        <a:pt x="33" y="337"/>
                      </a:cubicBezTo>
                      <a:cubicBezTo>
                        <a:pt x="31" y="332"/>
                        <a:pt x="20" y="321"/>
                        <a:pt x="20" y="321"/>
                      </a:cubicBezTo>
                      <a:cubicBezTo>
                        <a:pt x="20" y="321"/>
                        <a:pt x="0" y="221"/>
                        <a:pt x="17" y="194"/>
                      </a:cubicBezTo>
                      <a:cubicBezTo>
                        <a:pt x="20" y="190"/>
                        <a:pt x="31" y="189"/>
                        <a:pt x="35" y="187"/>
                      </a:cubicBezTo>
                      <a:cubicBezTo>
                        <a:pt x="40" y="184"/>
                        <a:pt x="51" y="179"/>
                        <a:pt x="54" y="174"/>
                      </a:cubicBezTo>
                      <a:cubicBezTo>
                        <a:pt x="69" y="147"/>
                        <a:pt x="47" y="80"/>
                        <a:pt x="55" y="50"/>
                      </a:cubicBezTo>
                      <a:cubicBezTo>
                        <a:pt x="58" y="40"/>
                        <a:pt x="73" y="16"/>
                        <a:pt x="73" y="16"/>
                      </a:cubicBezTo>
                      <a:cubicBezTo>
                        <a:pt x="114" y="0"/>
                        <a:pt x="114" y="0"/>
                        <a:pt x="114" y="0"/>
                      </a:cubicBezTo>
                      <a:cubicBezTo>
                        <a:pt x="114" y="0"/>
                        <a:pt x="127" y="4"/>
                        <a:pt x="132" y="5"/>
                      </a:cubicBezTo>
                      <a:cubicBezTo>
                        <a:pt x="155" y="8"/>
                        <a:pt x="225" y="11"/>
                        <a:pt x="225" y="11"/>
                      </a:cubicBezTo>
                      <a:cubicBezTo>
                        <a:pt x="225" y="11"/>
                        <a:pt x="236" y="51"/>
                        <a:pt x="239" y="64"/>
                      </a:cubicBezTo>
                      <a:cubicBezTo>
                        <a:pt x="240" y="71"/>
                        <a:pt x="238" y="86"/>
                        <a:pt x="242" y="92"/>
                      </a:cubicBezTo>
                      <a:cubicBezTo>
                        <a:pt x="245" y="96"/>
                        <a:pt x="258" y="97"/>
                        <a:pt x="262" y="101"/>
                      </a:cubicBezTo>
                      <a:cubicBezTo>
                        <a:pt x="267" y="106"/>
                        <a:pt x="264" y="125"/>
                        <a:pt x="269" y="130"/>
                      </a:cubicBezTo>
                      <a:cubicBezTo>
                        <a:pt x="274" y="133"/>
                        <a:pt x="287" y="128"/>
                        <a:pt x="291" y="131"/>
                      </a:cubicBezTo>
                      <a:cubicBezTo>
                        <a:pt x="298" y="137"/>
                        <a:pt x="294" y="163"/>
                        <a:pt x="301" y="169"/>
                      </a:cubicBezTo>
                      <a:cubicBezTo>
                        <a:pt x="304" y="172"/>
                        <a:pt x="313" y="171"/>
                        <a:pt x="317" y="172"/>
                      </a:cubicBezTo>
                      <a:cubicBezTo>
                        <a:pt x="326" y="175"/>
                        <a:pt x="352" y="187"/>
                        <a:pt x="352" y="187"/>
                      </a:cubicBezTo>
                      <a:cubicBezTo>
                        <a:pt x="352" y="187"/>
                        <a:pt x="346" y="204"/>
                        <a:pt x="343" y="209"/>
                      </a:cubicBezTo>
                      <a:cubicBezTo>
                        <a:pt x="339" y="214"/>
                        <a:pt x="326" y="221"/>
                        <a:pt x="321" y="226"/>
                      </a:cubicBezTo>
                      <a:cubicBezTo>
                        <a:pt x="316" y="230"/>
                        <a:pt x="307" y="242"/>
                        <a:pt x="301" y="247"/>
                      </a:cubicBezTo>
                      <a:cubicBezTo>
                        <a:pt x="295" y="251"/>
                        <a:pt x="279" y="255"/>
                        <a:pt x="274" y="261"/>
                      </a:cubicBezTo>
                      <a:cubicBezTo>
                        <a:pt x="268" y="268"/>
                        <a:pt x="271" y="289"/>
                        <a:pt x="265" y="296"/>
                      </a:cubicBezTo>
                      <a:cubicBezTo>
                        <a:pt x="261" y="300"/>
                        <a:pt x="247" y="297"/>
                        <a:pt x="242" y="300"/>
                      </a:cubicBezTo>
                      <a:cubicBezTo>
                        <a:pt x="237" y="304"/>
                        <a:pt x="232" y="318"/>
                        <a:pt x="228" y="323"/>
                      </a:cubicBezTo>
                      <a:cubicBezTo>
                        <a:pt x="224" y="329"/>
                        <a:pt x="214" y="341"/>
                        <a:pt x="207" y="344"/>
                      </a:cubicBezTo>
                      <a:cubicBezTo>
                        <a:pt x="199" y="347"/>
                        <a:pt x="181" y="346"/>
                        <a:pt x="173" y="344"/>
                      </a:cubicBezTo>
                      <a:cubicBezTo>
                        <a:pt x="167" y="342"/>
                        <a:pt x="157" y="332"/>
                        <a:pt x="150" y="331"/>
                      </a:cubicBezTo>
                      <a:cubicBezTo>
                        <a:pt x="146" y="329"/>
                        <a:pt x="135" y="328"/>
                        <a:pt x="131" y="331"/>
                      </a:cubicBezTo>
                      <a:cubicBezTo>
                        <a:pt x="125" y="333"/>
                        <a:pt x="120" y="344"/>
                        <a:pt x="117" y="349"/>
                      </a:cubicBezTo>
                      <a:cubicBezTo>
                        <a:pt x="114" y="354"/>
                        <a:pt x="113" y="367"/>
                        <a:pt x="109" y="372"/>
                      </a:cubicBezTo>
                      <a:cubicBezTo>
                        <a:pt x="106" y="376"/>
                        <a:pt x="95" y="383"/>
                        <a:pt x="89" y="384"/>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5" name="Freeform 258">
                  <a:extLst>
                    <a:ext uri="{FF2B5EF4-FFF2-40B4-BE49-F238E27FC236}">
                      <a16:creationId xmlns:a16="http://schemas.microsoft.com/office/drawing/2014/main" id="{154E177B-6384-959E-DBD8-DF03C89E1BC3}"/>
                    </a:ext>
                  </a:extLst>
                </p:cNvPr>
                <p:cNvSpPr>
                  <a:spLocks/>
                </p:cNvSpPr>
                <p:nvPr/>
              </p:nvSpPr>
              <p:spPr bwMode="auto">
                <a:xfrm>
                  <a:off x="3101" y="2518"/>
                  <a:ext cx="6" cy="9"/>
                </a:xfrm>
                <a:custGeom>
                  <a:avLst/>
                  <a:gdLst>
                    <a:gd name="T0" fmla="*/ 0 w 14"/>
                    <a:gd name="T1" fmla="*/ 0 h 20"/>
                    <a:gd name="T2" fmla="*/ 14 w 14"/>
                    <a:gd name="T3" fmla="*/ 20 h 20"/>
                    <a:gd name="T4" fmla="*/ 0 w 14"/>
                    <a:gd name="T5" fmla="*/ 0 h 20"/>
                  </a:gdLst>
                  <a:ahLst/>
                  <a:cxnLst>
                    <a:cxn ang="0">
                      <a:pos x="T0" y="T1"/>
                    </a:cxn>
                    <a:cxn ang="0">
                      <a:pos x="T2" y="T3"/>
                    </a:cxn>
                    <a:cxn ang="0">
                      <a:pos x="T4" y="T5"/>
                    </a:cxn>
                  </a:cxnLst>
                  <a:rect l="0" t="0" r="r" b="b"/>
                  <a:pathLst>
                    <a:path w="14" h="20">
                      <a:moveTo>
                        <a:pt x="0" y="0"/>
                      </a:moveTo>
                      <a:cubicBezTo>
                        <a:pt x="5" y="3"/>
                        <a:pt x="8" y="17"/>
                        <a:pt x="14" y="20"/>
                      </a:cubicBezTo>
                      <a:cubicBezTo>
                        <a:pt x="8" y="17"/>
                        <a:pt x="1" y="6"/>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6" name="Freeform 259">
                  <a:extLst>
                    <a:ext uri="{FF2B5EF4-FFF2-40B4-BE49-F238E27FC236}">
                      <a16:creationId xmlns:a16="http://schemas.microsoft.com/office/drawing/2014/main" id="{D28BDB5B-A870-F057-9EC5-EE766FE4DFD9}"/>
                    </a:ext>
                  </a:extLst>
                </p:cNvPr>
                <p:cNvSpPr>
                  <a:spLocks/>
                </p:cNvSpPr>
                <p:nvPr/>
              </p:nvSpPr>
              <p:spPr bwMode="auto">
                <a:xfrm>
                  <a:off x="3100" y="2512"/>
                  <a:ext cx="3" cy="6"/>
                </a:xfrm>
                <a:custGeom>
                  <a:avLst/>
                  <a:gdLst>
                    <a:gd name="T0" fmla="*/ 6 w 6"/>
                    <a:gd name="T1" fmla="*/ 0 h 16"/>
                    <a:gd name="T2" fmla="*/ 1 w 6"/>
                    <a:gd name="T3" fmla="*/ 16 h 16"/>
                    <a:gd name="T4" fmla="*/ 6 w 6"/>
                    <a:gd name="T5" fmla="*/ 0 h 16"/>
                  </a:gdLst>
                  <a:ahLst/>
                  <a:cxnLst>
                    <a:cxn ang="0">
                      <a:pos x="T0" y="T1"/>
                    </a:cxn>
                    <a:cxn ang="0">
                      <a:pos x="T2" y="T3"/>
                    </a:cxn>
                    <a:cxn ang="0">
                      <a:pos x="T4" y="T5"/>
                    </a:cxn>
                  </a:cxnLst>
                  <a:rect l="0" t="0" r="r" b="b"/>
                  <a:pathLst>
                    <a:path w="6" h="16">
                      <a:moveTo>
                        <a:pt x="6" y="0"/>
                      </a:moveTo>
                      <a:cubicBezTo>
                        <a:pt x="6" y="5"/>
                        <a:pt x="4" y="14"/>
                        <a:pt x="1" y="16"/>
                      </a:cubicBezTo>
                      <a:cubicBezTo>
                        <a:pt x="0" y="12"/>
                        <a:pt x="5" y="5"/>
                        <a:pt x="6"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7" name="Freeform 260">
                  <a:extLst>
                    <a:ext uri="{FF2B5EF4-FFF2-40B4-BE49-F238E27FC236}">
                      <a16:creationId xmlns:a16="http://schemas.microsoft.com/office/drawing/2014/main" id="{7E5A817A-5835-AB2F-F074-29FFE6FC6605}"/>
                    </a:ext>
                  </a:extLst>
                </p:cNvPr>
                <p:cNvSpPr>
                  <a:spLocks/>
                </p:cNvSpPr>
                <p:nvPr/>
              </p:nvSpPr>
              <p:spPr bwMode="auto">
                <a:xfrm>
                  <a:off x="3092" y="2518"/>
                  <a:ext cx="9" cy="2"/>
                </a:xfrm>
                <a:custGeom>
                  <a:avLst/>
                  <a:gdLst>
                    <a:gd name="T0" fmla="*/ 20 w 20"/>
                    <a:gd name="T1" fmla="*/ 2 h 5"/>
                    <a:gd name="T2" fmla="*/ 0 w 20"/>
                    <a:gd name="T3" fmla="*/ 1 h 5"/>
                    <a:gd name="T4" fmla="*/ 20 w 20"/>
                    <a:gd name="T5" fmla="*/ 2 h 5"/>
                  </a:gdLst>
                  <a:ahLst/>
                  <a:cxnLst>
                    <a:cxn ang="0">
                      <a:pos x="T0" y="T1"/>
                    </a:cxn>
                    <a:cxn ang="0">
                      <a:pos x="T2" y="T3"/>
                    </a:cxn>
                    <a:cxn ang="0">
                      <a:pos x="T4" y="T5"/>
                    </a:cxn>
                  </a:cxnLst>
                  <a:rect l="0" t="0" r="r" b="b"/>
                  <a:pathLst>
                    <a:path w="20" h="5">
                      <a:moveTo>
                        <a:pt x="20" y="2"/>
                      </a:moveTo>
                      <a:cubicBezTo>
                        <a:pt x="16" y="5"/>
                        <a:pt x="5" y="0"/>
                        <a:pt x="0" y="1"/>
                      </a:cubicBezTo>
                      <a:cubicBezTo>
                        <a:pt x="5" y="0"/>
                        <a:pt x="16" y="0"/>
                        <a:pt x="20"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8" name="Freeform 261">
                  <a:extLst>
                    <a:ext uri="{FF2B5EF4-FFF2-40B4-BE49-F238E27FC236}">
                      <a16:creationId xmlns:a16="http://schemas.microsoft.com/office/drawing/2014/main" id="{CC355F40-49C3-BC51-8F45-7C3459934C75}"/>
                    </a:ext>
                  </a:extLst>
                </p:cNvPr>
                <p:cNvSpPr>
                  <a:spLocks/>
                </p:cNvSpPr>
                <p:nvPr/>
              </p:nvSpPr>
              <p:spPr bwMode="auto">
                <a:xfrm>
                  <a:off x="3080" y="2874"/>
                  <a:ext cx="112" cy="133"/>
                </a:xfrm>
                <a:custGeom>
                  <a:avLst/>
                  <a:gdLst>
                    <a:gd name="T0" fmla="*/ 113 w 260"/>
                    <a:gd name="T1" fmla="*/ 25 h 307"/>
                    <a:gd name="T2" fmla="*/ 145 w 260"/>
                    <a:gd name="T3" fmla="*/ 20 h 307"/>
                    <a:gd name="T4" fmla="*/ 159 w 260"/>
                    <a:gd name="T5" fmla="*/ 0 h 307"/>
                    <a:gd name="T6" fmla="*/ 173 w 260"/>
                    <a:gd name="T7" fmla="*/ 5 h 307"/>
                    <a:gd name="T8" fmla="*/ 188 w 260"/>
                    <a:gd name="T9" fmla="*/ 32 h 307"/>
                    <a:gd name="T10" fmla="*/ 238 w 260"/>
                    <a:gd name="T11" fmla="*/ 42 h 307"/>
                    <a:gd name="T12" fmla="*/ 256 w 260"/>
                    <a:gd name="T13" fmla="*/ 77 h 307"/>
                    <a:gd name="T14" fmla="*/ 244 w 260"/>
                    <a:gd name="T15" fmla="*/ 125 h 307"/>
                    <a:gd name="T16" fmla="*/ 246 w 260"/>
                    <a:gd name="T17" fmla="*/ 151 h 307"/>
                    <a:gd name="T18" fmla="*/ 259 w 260"/>
                    <a:gd name="T19" fmla="*/ 183 h 307"/>
                    <a:gd name="T20" fmla="*/ 247 w 260"/>
                    <a:gd name="T21" fmla="*/ 201 h 307"/>
                    <a:gd name="T22" fmla="*/ 224 w 260"/>
                    <a:gd name="T23" fmla="*/ 217 h 307"/>
                    <a:gd name="T24" fmla="*/ 226 w 260"/>
                    <a:gd name="T25" fmla="*/ 264 h 307"/>
                    <a:gd name="T26" fmla="*/ 206 w 260"/>
                    <a:gd name="T27" fmla="*/ 276 h 307"/>
                    <a:gd name="T28" fmla="*/ 198 w 260"/>
                    <a:gd name="T29" fmla="*/ 303 h 307"/>
                    <a:gd name="T30" fmla="*/ 160 w 260"/>
                    <a:gd name="T31" fmla="*/ 303 h 307"/>
                    <a:gd name="T32" fmla="*/ 150 w 260"/>
                    <a:gd name="T33" fmla="*/ 291 h 307"/>
                    <a:gd name="T34" fmla="*/ 127 w 260"/>
                    <a:gd name="T35" fmla="*/ 280 h 307"/>
                    <a:gd name="T36" fmla="*/ 92 w 260"/>
                    <a:gd name="T37" fmla="*/ 265 h 307"/>
                    <a:gd name="T38" fmla="*/ 76 w 260"/>
                    <a:gd name="T39" fmla="*/ 262 h 307"/>
                    <a:gd name="T40" fmla="*/ 66 w 260"/>
                    <a:gd name="T41" fmla="*/ 224 h 307"/>
                    <a:gd name="T42" fmla="*/ 44 w 260"/>
                    <a:gd name="T43" fmla="*/ 223 h 307"/>
                    <a:gd name="T44" fmla="*/ 37 w 260"/>
                    <a:gd name="T45" fmla="*/ 194 h 307"/>
                    <a:gd name="T46" fmla="*/ 17 w 260"/>
                    <a:gd name="T47" fmla="*/ 185 h 307"/>
                    <a:gd name="T48" fmla="*/ 14 w 260"/>
                    <a:gd name="T49" fmla="*/ 157 h 307"/>
                    <a:gd name="T50" fmla="*/ 0 w 260"/>
                    <a:gd name="T51" fmla="*/ 104 h 307"/>
                    <a:gd name="T52" fmla="*/ 22 w 260"/>
                    <a:gd name="T53" fmla="*/ 96 h 307"/>
                    <a:gd name="T54" fmla="*/ 54 w 260"/>
                    <a:gd name="T55" fmla="*/ 96 h 307"/>
                    <a:gd name="T56" fmla="*/ 73 w 260"/>
                    <a:gd name="T57" fmla="*/ 89 h 307"/>
                    <a:gd name="T58" fmla="*/ 78 w 260"/>
                    <a:gd name="T59" fmla="*/ 63 h 307"/>
                    <a:gd name="T60" fmla="*/ 96 w 260"/>
                    <a:gd name="T61" fmla="*/ 58 h 307"/>
                    <a:gd name="T62" fmla="*/ 110 w 260"/>
                    <a:gd name="T63" fmla="*/ 49 h 307"/>
                    <a:gd name="T64" fmla="*/ 113 w 260"/>
                    <a:gd name="T65" fmla="*/ 2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0" h="307">
                      <a:moveTo>
                        <a:pt x="113" y="25"/>
                      </a:moveTo>
                      <a:cubicBezTo>
                        <a:pt x="119" y="19"/>
                        <a:pt x="138" y="24"/>
                        <a:pt x="145" y="20"/>
                      </a:cubicBezTo>
                      <a:cubicBezTo>
                        <a:pt x="150" y="17"/>
                        <a:pt x="159" y="0"/>
                        <a:pt x="159" y="0"/>
                      </a:cubicBezTo>
                      <a:cubicBezTo>
                        <a:pt x="159" y="0"/>
                        <a:pt x="170" y="3"/>
                        <a:pt x="173" y="5"/>
                      </a:cubicBezTo>
                      <a:cubicBezTo>
                        <a:pt x="179" y="10"/>
                        <a:pt x="181" y="28"/>
                        <a:pt x="188" y="32"/>
                      </a:cubicBezTo>
                      <a:cubicBezTo>
                        <a:pt x="198" y="40"/>
                        <a:pt x="228" y="34"/>
                        <a:pt x="238" y="42"/>
                      </a:cubicBezTo>
                      <a:cubicBezTo>
                        <a:pt x="246" y="47"/>
                        <a:pt x="255" y="67"/>
                        <a:pt x="256" y="77"/>
                      </a:cubicBezTo>
                      <a:cubicBezTo>
                        <a:pt x="258" y="89"/>
                        <a:pt x="245" y="113"/>
                        <a:pt x="244" y="125"/>
                      </a:cubicBezTo>
                      <a:cubicBezTo>
                        <a:pt x="244" y="132"/>
                        <a:pt x="244" y="145"/>
                        <a:pt x="246" y="151"/>
                      </a:cubicBezTo>
                      <a:cubicBezTo>
                        <a:pt x="248" y="160"/>
                        <a:pt x="260" y="174"/>
                        <a:pt x="259" y="183"/>
                      </a:cubicBezTo>
                      <a:cubicBezTo>
                        <a:pt x="259" y="189"/>
                        <a:pt x="251" y="197"/>
                        <a:pt x="247" y="201"/>
                      </a:cubicBezTo>
                      <a:cubicBezTo>
                        <a:pt x="242" y="206"/>
                        <a:pt x="228" y="210"/>
                        <a:pt x="224" y="217"/>
                      </a:cubicBezTo>
                      <a:cubicBezTo>
                        <a:pt x="219" y="227"/>
                        <a:pt x="232" y="253"/>
                        <a:pt x="226" y="264"/>
                      </a:cubicBezTo>
                      <a:cubicBezTo>
                        <a:pt x="223" y="269"/>
                        <a:pt x="210" y="271"/>
                        <a:pt x="206" y="276"/>
                      </a:cubicBezTo>
                      <a:cubicBezTo>
                        <a:pt x="202" y="282"/>
                        <a:pt x="198" y="303"/>
                        <a:pt x="198" y="303"/>
                      </a:cubicBezTo>
                      <a:cubicBezTo>
                        <a:pt x="198" y="303"/>
                        <a:pt x="169" y="307"/>
                        <a:pt x="160" y="303"/>
                      </a:cubicBezTo>
                      <a:cubicBezTo>
                        <a:pt x="157" y="302"/>
                        <a:pt x="153" y="294"/>
                        <a:pt x="150" y="291"/>
                      </a:cubicBezTo>
                      <a:cubicBezTo>
                        <a:pt x="145" y="287"/>
                        <a:pt x="127" y="280"/>
                        <a:pt x="127" y="280"/>
                      </a:cubicBezTo>
                      <a:cubicBezTo>
                        <a:pt x="127" y="280"/>
                        <a:pt x="101" y="268"/>
                        <a:pt x="92" y="265"/>
                      </a:cubicBezTo>
                      <a:cubicBezTo>
                        <a:pt x="88" y="264"/>
                        <a:pt x="79" y="265"/>
                        <a:pt x="76" y="262"/>
                      </a:cubicBezTo>
                      <a:cubicBezTo>
                        <a:pt x="69" y="256"/>
                        <a:pt x="73" y="230"/>
                        <a:pt x="66" y="224"/>
                      </a:cubicBezTo>
                      <a:cubicBezTo>
                        <a:pt x="62" y="221"/>
                        <a:pt x="49" y="226"/>
                        <a:pt x="44" y="223"/>
                      </a:cubicBezTo>
                      <a:cubicBezTo>
                        <a:pt x="39" y="218"/>
                        <a:pt x="42" y="199"/>
                        <a:pt x="37" y="194"/>
                      </a:cubicBezTo>
                      <a:cubicBezTo>
                        <a:pt x="33" y="190"/>
                        <a:pt x="20" y="189"/>
                        <a:pt x="17" y="185"/>
                      </a:cubicBezTo>
                      <a:cubicBezTo>
                        <a:pt x="13" y="179"/>
                        <a:pt x="15" y="164"/>
                        <a:pt x="14" y="157"/>
                      </a:cubicBezTo>
                      <a:cubicBezTo>
                        <a:pt x="11" y="144"/>
                        <a:pt x="0" y="104"/>
                        <a:pt x="0" y="104"/>
                      </a:cubicBezTo>
                      <a:cubicBezTo>
                        <a:pt x="0" y="104"/>
                        <a:pt x="16" y="97"/>
                        <a:pt x="22" y="96"/>
                      </a:cubicBezTo>
                      <a:cubicBezTo>
                        <a:pt x="29" y="95"/>
                        <a:pt x="46" y="98"/>
                        <a:pt x="54" y="96"/>
                      </a:cubicBezTo>
                      <a:cubicBezTo>
                        <a:pt x="59" y="95"/>
                        <a:pt x="70" y="93"/>
                        <a:pt x="73" y="89"/>
                      </a:cubicBezTo>
                      <a:cubicBezTo>
                        <a:pt x="78" y="84"/>
                        <a:pt x="73" y="68"/>
                        <a:pt x="78" y="63"/>
                      </a:cubicBezTo>
                      <a:cubicBezTo>
                        <a:pt x="81" y="59"/>
                        <a:pt x="92" y="60"/>
                        <a:pt x="96" y="58"/>
                      </a:cubicBezTo>
                      <a:cubicBezTo>
                        <a:pt x="100" y="57"/>
                        <a:pt x="108" y="53"/>
                        <a:pt x="110" y="49"/>
                      </a:cubicBezTo>
                      <a:cubicBezTo>
                        <a:pt x="113" y="44"/>
                        <a:pt x="109" y="29"/>
                        <a:pt x="113" y="2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9" name="Freeform 262">
                  <a:extLst>
                    <a:ext uri="{FF2B5EF4-FFF2-40B4-BE49-F238E27FC236}">
                      <a16:creationId xmlns:a16="http://schemas.microsoft.com/office/drawing/2014/main" id="{706F14C8-3659-B415-F806-D44C93E9F58E}"/>
                    </a:ext>
                  </a:extLst>
                </p:cNvPr>
                <p:cNvSpPr>
                  <a:spLocks/>
                </p:cNvSpPr>
                <p:nvPr/>
              </p:nvSpPr>
              <p:spPr bwMode="auto">
                <a:xfrm>
                  <a:off x="3084" y="2479"/>
                  <a:ext cx="1"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1" y="1"/>
                        <a:pt x="2" y="1"/>
                      </a:cubicBezTo>
                      <a:cubicBezTo>
                        <a:pt x="1" y="1"/>
                        <a:pt x="1"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0" name="Freeform 263">
                  <a:extLst>
                    <a:ext uri="{FF2B5EF4-FFF2-40B4-BE49-F238E27FC236}">
                      <a16:creationId xmlns:a16="http://schemas.microsoft.com/office/drawing/2014/main" id="{287FF085-CD11-EDD9-3D70-3AE0FD1E520D}"/>
                    </a:ext>
                  </a:extLst>
                </p:cNvPr>
                <p:cNvSpPr>
                  <a:spLocks/>
                </p:cNvSpPr>
                <p:nvPr/>
              </p:nvSpPr>
              <p:spPr bwMode="auto">
                <a:xfrm>
                  <a:off x="3082" y="2479"/>
                  <a:ext cx="2" cy="0"/>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1" y="0"/>
                        <a:pt x="3" y="1"/>
                        <a:pt x="4" y="1"/>
                      </a:cubicBezTo>
                      <a:cubicBezTo>
                        <a:pt x="3" y="1"/>
                        <a:pt x="1"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1" name="Freeform 264">
                  <a:extLst>
                    <a:ext uri="{FF2B5EF4-FFF2-40B4-BE49-F238E27FC236}">
                      <a16:creationId xmlns:a16="http://schemas.microsoft.com/office/drawing/2014/main" id="{9F85FE42-C926-11E7-E4EC-390CF18990FD}"/>
                    </a:ext>
                  </a:extLst>
                </p:cNvPr>
                <p:cNvSpPr>
                  <a:spLocks/>
                </p:cNvSpPr>
                <p:nvPr/>
              </p:nvSpPr>
              <p:spPr bwMode="auto">
                <a:xfrm>
                  <a:off x="3080" y="2479"/>
                  <a:ext cx="2" cy="0"/>
                </a:xfrm>
                <a:custGeom>
                  <a:avLst/>
                  <a:gdLst>
                    <a:gd name="T0" fmla="*/ 0 w 5"/>
                    <a:gd name="T1" fmla="*/ 5 w 5"/>
                    <a:gd name="T2" fmla="*/ 0 w 5"/>
                  </a:gdLst>
                  <a:ahLst/>
                  <a:cxnLst>
                    <a:cxn ang="0">
                      <a:pos x="T0" y="0"/>
                    </a:cxn>
                    <a:cxn ang="0">
                      <a:pos x="T1" y="0"/>
                    </a:cxn>
                    <a:cxn ang="0">
                      <a:pos x="T2" y="0"/>
                    </a:cxn>
                  </a:cxnLst>
                  <a:rect l="0" t="0" r="r" b="b"/>
                  <a:pathLst>
                    <a:path w="5">
                      <a:moveTo>
                        <a:pt x="0" y="0"/>
                      </a:moveTo>
                      <a:cubicBezTo>
                        <a:pt x="2" y="0"/>
                        <a:pt x="3" y="0"/>
                        <a:pt x="5" y="0"/>
                      </a:cubicBezTo>
                      <a:cubicBezTo>
                        <a:pt x="3" y="0"/>
                        <a:pt x="2"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2" name="Freeform 265">
                  <a:extLst>
                    <a:ext uri="{FF2B5EF4-FFF2-40B4-BE49-F238E27FC236}">
                      <a16:creationId xmlns:a16="http://schemas.microsoft.com/office/drawing/2014/main" id="{941C2C27-D358-F949-DEB8-35134C477674}"/>
                    </a:ext>
                  </a:extLst>
                </p:cNvPr>
                <p:cNvSpPr>
                  <a:spLocks/>
                </p:cNvSpPr>
                <p:nvPr/>
              </p:nvSpPr>
              <p:spPr bwMode="auto">
                <a:xfrm>
                  <a:off x="3067" y="2463"/>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3" name="Freeform 266">
                  <a:extLst>
                    <a:ext uri="{FF2B5EF4-FFF2-40B4-BE49-F238E27FC236}">
                      <a16:creationId xmlns:a16="http://schemas.microsoft.com/office/drawing/2014/main" id="{6B3ABD01-10A0-9412-73B3-4FF2DA246306}"/>
                    </a:ext>
                  </a:extLst>
                </p:cNvPr>
                <p:cNvSpPr>
                  <a:spLocks/>
                </p:cNvSpPr>
                <p:nvPr/>
              </p:nvSpPr>
              <p:spPr bwMode="auto">
                <a:xfrm>
                  <a:off x="3063" y="2038"/>
                  <a:ext cx="165" cy="195"/>
                </a:xfrm>
                <a:custGeom>
                  <a:avLst/>
                  <a:gdLst>
                    <a:gd name="T0" fmla="*/ 23 w 381"/>
                    <a:gd name="T1" fmla="*/ 436 h 448"/>
                    <a:gd name="T2" fmla="*/ 2 w 381"/>
                    <a:gd name="T3" fmla="*/ 448 h 448"/>
                    <a:gd name="T4" fmla="*/ 2 w 381"/>
                    <a:gd name="T5" fmla="*/ 443 h 448"/>
                    <a:gd name="T6" fmla="*/ 0 w 381"/>
                    <a:gd name="T7" fmla="*/ 22 h 448"/>
                    <a:gd name="T8" fmla="*/ 96 w 381"/>
                    <a:gd name="T9" fmla="*/ 16 h 448"/>
                    <a:gd name="T10" fmla="*/ 121 w 381"/>
                    <a:gd name="T11" fmla="*/ 43 h 448"/>
                    <a:gd name="T12" fmla="*/ 145 w 381"/>
                    <a:gd name="T13" fmla="*/ 55 h 448"/>
                    <a:gd name="T14" fmla="*/ 157 w 381"/>
                    <a:gd name="T15" fmla="*/ 13 h 448"/>
                    <a:gd name="T16" fmla="*/ 246 w 381"/>
                    <a:gd name="T17" fmla="*/ 22 h 448"/>
                    <a:gd name="T18" fmla="*/ 295 w 381"/>
                    <a:gd name="T19" fmla="*/ 25 h 448"/>
                    <a:gd name="T20" fmla="*/ 328 w 381"/>
                    <a:gd name="T21" fmla="*/ 77 h 448"/>
                    <a:gd name="T22" fmla="*/ 328 w 381"/>
                    <a:gd name="T23" fmla="*/ 119 h 448"/>
                    <a:gd name="T24" fmla="*/ 310 w 381"/>
                    <a:gd name="T25" fmla="*/ 156 h 448"/>
                    <a:gd name="T26" fmla="*/ 270 w 381"/>
                    <a:gd name="T27" fmla="*/ 113 h 448"/>
                    <a:gd name="T28" fmla="*/ 246 w 381"/>
                    <a:gd name="T29" fmla="*/ 83 h 448"/>
                    <a:gd name="T30" fmla="*/ 246 w 381"/>
                    <a:gd name="T31" fmla="*/ 119 h 448"/>
                    <a:gd name="T32" fmla="*/ 291 w 381"/>
                    <a:gd name="T33" fmla="*/ 198 h 448"/>
                    <a:gd name="T34" fmla="*/ 374 w 381"/>
                    <a:gd name="T35" fmla="*/ 329 h 448"/>
                    <a:gd name="T36" fmla="*/ 362 w 381"/>
                    <a:gd name="T37" fmla="*/ 338 h 448"/>
                    <a:gd name="T38" fmla="*/ 362 w 381"/>
                    <a:gd name="T39" fmla="*/ 387 h 448"/>
                    <a:gd name="T40" fmla="*/ 360 w 381"/>
                    <a:gd name="T41" fmla="*/ 389 h 448"/>
                    <a:gd name="T42" fmla="*/ 358 w 381"/>
                    <a:gd name="T43" fmla="*/ 392 h 448"/>
                    <a:gd name="T44" fmla="*/ 355 w 381"/>
                    <a:gd name="T45" fmla="*/ 395 h 448"/>
                    <a:gd name="T46" fmla="*/ 351 w 381"/>
                    <a:gd name="T47" fmla="*/ 398 h 448"/>
                    <a:gd name="T48" fmla="*/ 348 w 381"/>
                    <a:gd name="T49" fmla="*/ 403 h 448"/>
                    <a:gd name="T50" fmla="*/ 301 w 381"/>
                    <a:gd name="T51" fmla="*/ 436 h 448"/>
                    <a:gd name="T52" fmla="*/ 279 w 381"/>
                    <a:gd name="T53" fmla="*/ 418 h 448"/>
                    <a:gd name="T54" fmla="*/ 50 w 381"/>
                    <a:gd name="T55" fmla="*/ 418 h 448"/>
                    <a:gd name="T56" fmla="*/ 23 w 381"/>
                    <a:gd name="T57" fmla="*/ 43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1" h="448">
                      <a:moveTo>
                        <a:pt x="23" y="436"/>
                      </a:moveTo>
                      <a:cubicBezTo>
                        <a:pt x="18" y="439"/>
                        <a:pt x="2" y="448"/>
                        <a:pt x="2" y="448"/>
                      </a:cubicBezTo>
                      <a:cubicBezTo>
                        <a:pt x="2" y="443"/>
                        <a:pt x="2" y="443"/>
                        <a:pt x="2" y="443"/>
                      </a:cubicBezTo>
                      <a:cubicBezTo>
                        <a:pt x="0" y="22"/>
                        <a:pt x="0" y="22"/>
                        <a:pt x="0" y="22"/>
                      </a:cubicBezTo>
                      <a:cubicBezTo>
                        <a:pt x="0" y="22"/>
                        <a:pt x="74" y="7"/>
                        <a:pt x="96" y="16"/>
                      </a:cubicBezTo>
                      <a:cubicBezTo>
                        <a:pt x="105" y="19"/>
                        <a:pt x="113" y="38"/>
                        <a:pt x="121" y="43"/>
                      </a:cubicBezTo>
                      <a:cubicBezTo>
                        <a:pt x="126" y="47"/>
                        <a:pt x="139" y="58"/>
                        <a:pt x="145" y="55"/>
                      </a:cubicBezTo>
                      <a:cubicBezTo>
                        <a:pt x="155" y="51"/>
                        <a:pt x="148" y="19"/>
                        <a:pt x="157" y="13"/>
                      </a:cubicBezTo>
                      <a:cubicBezTo>
                        <a:pt x="176" y="0"/>
                        <a:pt x="224" y="20"/>
                        <a:pt x="246" y="22"/>
                      </a:cubicBezTo>
                      <a:cubicBezTo>
                        <a:pt x="258" y="23"/>
                        <a:pt x="295" y="25"/>
                        <a:pt x="295" y="25"/>
                      </a:cubicBezTo>
                      <a:cubicBezTo>
                        <a:pt x="328" y="77"/>
                        <a:pt x="328" y="77"/>
                        <a:pt x="328" y="77"/>
                      </a:cubicBezTo>
                      <a:cubicBezTo>
                        <a:pt x="328" y="119"/>
                        <a:pt x="328" y="119"/>
                        <a:pt x="328" y="119"/>
                      </a:cubicBezTo>
                      <a:cubicBezTo>
                        <a:pt x="328" y="119"/>
                        <a:pt x="320" y="154"/>
                        <a:pt x="310" y="156"/>
                      </a:cubicBezTo>
                      <a:cubicBezTo>
                        <a:pt x="295" y="158"/>
                        <a:pt x="280" y="124"/>
                        <a:pt x="270" y="113"/>
                      </a:cubicBezTo>
                      <a:cubicBezTo>
                        <a:pt x="264" y="106"/>
                        <a:pt x="255" y="80"/>
                        <a:pt x="246" y="83"/>
                      </a:cubicBezTo>
                      <a:cubicBezTo>
                        <a:pt x="237" y="86"/>
                        <a:pt x="243" y="110"/>
                        <a:pt x="246" y="119"/>
                      </a:cubicBezTo>
                      <a:cubicBezTo>
                        <a:pt x="252" y="141"/>
                        <a:pt x="280" y="179"/>
                        <a:pt x="291" y="198"/>
                      </a:cubicBezTo>
                      <a:cubicBezTo>
                        <a:pt x="311" y="232"/>
                        <a:pt x="381" y="291"/>
                        <a:pt x="374" y="329"/>
                      </a:cubicBezTo>
                      <a:cubicBezTo>
                        <a:pt x="373" y="333"/>
                        <a:pt x="363" y="335"/>
                        <a:pt x="362" y="338"/>
                      </a:cubicBezTo>
                      <a:cubicBezTo>
                        <a:pt x="356" y="349"/>
                        <a:pt x="362" y="387"/>
                        <a:pt x="362" y="387"/>
                      </a:cubicBezTo>
                      <a:cubicBezTo>
                        <a:pt x="362" y="387"/>
                        <a:pt x="361" y="388"/>
                        <a:pt x="360" y="389"/>
                      </a:cubicBezTo>
                      <a:cubicBezTo>
                        <a:pt x="359" y="390"/>
                        <a:pt x="359" y="391"/>
                        <a:pt x="358" y="392"/>
                      </a:cubicBezTo>
                      <a:cubicBezTo>
                        <a:pt x="357" y="393"/>
                        <a:pt x="356" y="394"/>
                        <a:pt x="355" y="395"/>
                      </a:cubicBezTo>
                      <a:cubicBezTo>
                        <a:pt x="354" y="396"/>
                        <a:pt x="353" y="397"/>
                        <a:pt x="351" y="398"/>
                      </a:cubicBezTo>
                      <a:cubicBezTo>
                        <a:pt x="350" y="400"/>
                        <a:pt x="349" y="401"/>
                        <a:pt x="348" y="403"/>
                      </a:cubicBezTo>
                      <a:cubicBezTo>
                        <a:pt x="334" y="417"/>
                        <a:pt x="313" y="436"/>
                        <a:pt x="301" y="436"/>
                      </a:cubicBezTo>
                      <a:cubicBezTo>
                        <a:pt x="294" y="436"/>
                        <a:pt x="286" y="420"/>
                        <a:pt x="279" y="418"/>
                      </a:cubicBezTo>
                      <a:cubicBezTo>
                        <a:pt x="226" y="398"/>
                        <a:pt x="105" y="401"/>
                        <a:pt x="50" y="418"/>
                      </a:cubicBezTo>
                      <a:cubicBezTo>
                        <a:pt x="43" y="420"/>
                        <a:pt x="30" y="432"/>
                        <a:pt x="23" y="43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4" name="Freeform 267">
                  <a:extLst>
                    <a:ext uri="{FF2B5EF4-FFF2-40B4-BE49-F238E27FC236}">
                      <a16:creationId xmlns:a16="http://schemas.microsoft.com/office/drawing/2014/main" id="{307322BB-C368-155C-6E7A-FFC116085C0C}"/>
                    </a:ext>
                  </a:extLst>
                </p:cNvPr>
                <p:cNvSpPr>
                  <a:spLocks/>
                </p:cNvSpPr>
                <p:nvPr/>
              </p:nvSpPr>
              <p:spPr bwMode="auto">
                <a:xfrm>
                  <a:off x="3056" y="2464"/>
                  <a:ext cx="0"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5" name="Freeform 268">
                  <a:extLst>
                    <a:ext uri="{FF2B5EF4-FFF2-40B4-BE49-F238E27FC236}">
                      <a16:creationId xmlns:a16="http://schemas.microsoft.com/office/drawing/2014/main" id="{1CF5614D-1291-1D1F-78F2-2E21876D4A0B}"/>
                    </a:ext>
                  </a:extLst>
                </p:cNvPr>
                <p:cNvSpPr>
                  <a:spLocks/>
                </p:cNvSpPr>
                <p:nvPr/>
              </p:nvSpPr>
              <p:spPr bwMode="auto">
                <a:xfrm>
                  <a:off x="3056" y="2463"/>
                  <a:ext cx="0" cy="1"/>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6" name="Freeform 269">
                  <a:extLst>
                    <a:ext uri="{FF2B5EF4-FFF2-40B4-BE49-F238E27FC236}">
                      <a16:creationId xmlns:a16="http://schemas.microsoft.com/office/drawing/2014/main" id="{AC0927C7-1B9C-86BD-CCEB-A8604DA14B7A}"/>
                    </a:ext>
                  </a:extLst>
                </p:cNvPr>
                <p:cNvSpPr>
                  <a:spLocks/>
                </p:cNvSpPr>
                <p:nvPr/>
              </p:nvSpPr>
              <p:spPr bwMode="auto">
                <a:xfrm>
                  <a:off x="3056" y="2458"/>
                  <a:ext cx="0" cy="2"/>
                </a:xfrm>
                <a:custGeom>
                  <a:avLst/>
                  <a:gdLst>
                    <a:gd name="T0" fmla="*/ 0 h 6"/>
                    <a:gd name="T1" fmla="*/ 6 h 6"/>
                    <a:gd name="T2" fmla="*/ 0 h 6"/>
                  </a:gdLst>
                  <a:ahLst/>
                  <a:cxnLst>
                    <a:cxn ang="0">
                      <a:pos x="0" y="T0"/>
                    </a:cxn>
                    <a:cxn ang="0">
                      <a:pos x="0" y="T1"/>
                    </a:cxn>
                    <a:cxn ang="0">
                      <a:pos x="0" y="T2"/>
                    </a:cxn>
                  </a:cxnLst>
                  <a:rect l="0" t="0" r="r" b="b"/>
                  <a:pathLst>
                    <a:path h="6">
                      <a:moveTo>
                        <a:pt x="0" y="0"/>
                      </a:moveTo>
                      <a:cubicBezTo>
                        <a:pt x="0" y="2"/>
                        <a:pt x="0" y="4"/>
                        <a:pt x="0" y="6"/>
                      </a:cubicBezTo>
                      <a:cubicBezTo>
                        <a:pt x="0" y="4"/>
                        <a:pt x="0" y="2"/>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7" name="Freeform 270">
                  <a:extLst>
                    <a:ext uri="{FF2B5EF4-FFF2-40B4-BE49-F238E27FC236}">
                      <a16:creationId xmlns:a16="http://schemas.microsoft.com/office/drawing/2014/main" id="{F909A48E-57B4-92E5-3D25-B2AA69BC81BC}"/>
                    </a:ext>
                  </a:extLst>
                </p:cNvPr>
                <p:cNvSpPr>
                  <a:spLocks/>
                </p:cNvSpPr>
                <p:nvPr/>
              </p:nvSpPr>
              <p:spPr bwMode="auto">
                <a:xfrm>
                  <a:off x="3054" y="2388"/>
                  <a:ext cx="174" cy="156"/>
                </a:xfrm>
                <a:custGeom>
                  <a:avLst/>
                  <a:gdLst>
                    <a:gd name="T0" fmla="*/ 19 w 401"/>
                    <a:gd name="T1" fmla="*/ 112 h 359"/>
                    <a:gd name="T2" fmla="*/ 22 w 401"/>
                    <a:gd name="T3" fmla="*/ 108 h 359"/>
                    <a:gd name="T4" fmla="*/ 25 w 401"/>
                    <a:gd name="T5" fmla="*/ 105 h 359"/>
                    <a:gd name="T6" fmla="*/ 26 w 401"/>
                    <a:gd name="T7" fmla="*/ 100 h 359"/>
                    <a:gd name="T8" fmla="*/ 25 w 401"/>
                    <a:gd name="T9" fmla="*/ 97 h 359"/>
                    <a:gd name="T10" fmla="*/ 28 w 401"/>
                    <a:gd name="T11" fmla="*/ 93 h 359"/>
                    <a:gd name="T12" fmla="*/ 30 w 401"/>
                    <a:gd name="T13" fmla="*/ 91 h 359"/>
                    <a:gd name="T14" fmla="*/ 33 w 401"/>
                    <a:gd name="T15" fmla="*/ 91 h 359"/>
                    <a:gd name="T16" fmla="*/ 39 w 401"/>
                    <a:gd name="T17" fmla="*/ 90 h 359"/>
                    <a:gd name="T18" fmla="*/ 43 w 401"/>
                    <a:gd name="T19" fmla="*/ 89 h 359"/>
                    <a:gd name="T20" fmla="*/ 48 w 401"/>
                    <a:gd name="T21" fmla="*/ 88 h 359"/>
                    <a:gd name="T22" fmla="*/ 52 w 401"/>
                    <a:gd name="T23" fmla="*/ 87 h 359"/>
                    <a:gd name="T24" fmla="*/ 57 w 401"/>
                    <a:gd name="T25" fmla="*/ 89 h 359"/>
                    <a:gd name="T26" fmla="*/ 62 w 401"/>
                    <a:gd name="T27" fmla="*/ 100 h 359"/>
                    <a:gd name="T28" fmla="*/ 66 w 401"/>
                    <a:gd name="T29" fmla="*/ 107 h 359"/>
                    <a:gd name="T30" fmla="*/ 74 w 401"/>
                    <a:gd name="T31" fmla="*/ 122 h 359"/>
                    <a:gd name="T32" fmla="*/ 89 w 401"/>
                    <a:gd name="T33" fmla="*/ 127 h 359"/>
                    <a:gd name="T34" fmla="*/ 103 w 401"/>
                    <a:gd name="T35" fmla="*/ 122 h 359"/>
                    <a:gd name="T36" fmla="*/ 129 w 401"/>
                    <a:gd name="T37" fmla="*/ 122 h 359"/>
                    <a:gd name="T38" fmla="*/ 176 w 401"/>
                    <a:gd name="T39" fmla="*/ 118 h 359"/>
                    <a:gd name="T40" fmla="*/ 180 w 401"/>
                    <a:gd name="T41" fmla="*/ 116 h 359"/>
                    <a:gd name="T42" fmla="*/ 231 w 401"/>
                    <a:gd name="T43" fmla="*/ 105 h 359"/>
                    <a:gd name="T44" fmla="*/ 248 w 401"/>
                    <a:gd name="T45" fmla="*/ 116 h 359"/>
                    <a:gd name="T46" fmla="*/ 269 w 401"/>
                    <a:gd name="T47" fmla="*/ 109 h 359"/>
                    <a:gd name="T48" fmla="*/ 282 w 401"/>
                    <a:gd name="T49" fmla="*/ 92 h 359"/>
                    <a:gd name="T50" fmla="*/ 290 w 401"/>
                    <a:gd name="T51" fmla="*/ 78 h 359"/>
                    <a:gd name="T52" fmla="*/ 306 w 401"/>
                    <a:gd name="T53" fmla="*/ 64 h 359"/>
                    <a:gd name="T54" fmla="*/ 305 w 401"/>
                    <a:gd name="T55" fmla="*/ 55 h 359"/>
                    <a:gd name="T56" fmla="*/ 305 w 401"/>
                    <a:gd name="T57" fmla="*/ 23 h 359"/>
                    <a:gd name="T58" fmla="*/ 298 w 401"/>
                    <a:gd name="T59" fmla="*/ 16 h 359"/>
                    <a:gd name="T60" fmla="*/ 317 w 401"/>
                    <a:gd name="T61" fmla="*/ 8 h 359"/>
                    <a:gd name="T62" fmla="*/ 317 w 401"/>
                    <a:gd name="T63" fmla="*/ 1 h 359"/>
                    <a:gd name="T64" fmla="*/ 336 w 401"/>
                    <a:gd name="T65" fmla="*/ 3 h 359"/>
                    <a:gd name="T66" fmla="*/ 333 w 401"/>
                    <a:gd name="T67" fmla="*/ 19 h 359"/>
                    <a:gd name="T68" fmla="*/ 331 w 401"/>
                    <a:gd name="T69" fmla="*/ 26 h 359"/>
                    <a:gd name="T70" fmla="*/ 336 w 401"/>
                    <a:gd name="T71" fmla="*/ 58 h 359"/>
                    <a:gd name="T72" fmla="*/ 359 w 401"/>
                    <a:gd name="T73" fmla="*/ 90 h 359"/>
                    <a:gd name="T74" fmla="*/ 355 w 401"/>
                    <a:gd name="T75" fmla="*/ 102 h 359"/>
                    <a:gd name="T76" fmla="*/ 330 w 401"/>
                    <a:gd name="T77" fmla="*/ 168 h 359"/>
                    <a:gd name="T78" fmla="*/ 354 w 401"/>
                    <a:gd name="T79" fmla="*/ 237 h 359"/>
                    <a:gd name="T80" fmla="*/ 398 w 401"/>
                    <a:gd name="T81" fmla="*/ 309 h 359"/>
                    <a:gd name="T82" fmla="*/ 310 w 401"/>
                    <a:gd name="T83" fmla="*/ 359 h 359"/>
                    <a:gd name="T84" fmla="*/ 275 w 401"/>
                    <a:gd name="T85" fmla="*/ 357 h 359"/>
                    <a:gd name="T86" fmla="*/ 107 w 401"/>
                    <a:gd name="T87" fmla="*/ 301 h 359"/>
                    <a:gd name="T88" fmla="*/ 96 w 401"/>
                    <a:gd name="T89" fmla="*/ 260 h 359"/>
                    <a:gd name="T90" fmla="*/ 74 w 401"/>
                    <a:gd name="T91" fmla="*/ 223 h 359"/>
                    <a:gd name="T92" fmla="*/ 68 w 401"/>
                    <a:gd name="T93" fmla="*/ 211 h 359"/>
                    <a:gd name="T94" fmla="*/ 29 w 401"/>
                    <a:gd name="T95" fmla="*/ 173 h 359"/>
                    <a:gd name="T96" fmla="*/ 20 w 401"/>
                    <a:gd name="T97" fmla="*/ 174 h 359"/>
                    <a:gd name="T98" fmla="*/ 4 w 401"/>
                    <a:gd name="T99" fmla="*/ 177 h 359"/>
                    <a:gd name="T100" fmla="*/ 0 w 401"/>
                    <a:gd name="T101" fmla="*/ 157 h 359"/>
                    <a:gd name="T102" fmla="*/ 3 w 401"/>
                    <a:gd name="T103" fmla="*/ 154 h 359"/>
                    <a:gd name="T104" fmla="*/ 6 w 401"/>
                    <a:gd name="T105" fmla="*/ 149 h 359"/>
                    <a:gd name="T106" fmla="*/ 6 w 401"/>
                    <a:gd name="T107" fmla="*/ 140 h 359"/>
                    <a:gd name="T108" fmla="*/ 8 w 401"/>
                    <a:gd name="T109" fmla="*/ 134 h 359"/>
                    <a:gd name="T110" fmla="*/ 10 w 401"/>
                    <a:gd name="T111" fmla="*/ 129 h 359"/>
                    <a:gd name="T112" fmla="*/ 13 w 401"/>
                    <a:gd name="T113" fmla="*/ 123 h 359"/>
                    <a:gd name="T114" fmla="*/ 13 w 401"/>
                    <a:gd name="T115" fmla="*/ 11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1" h="359">
                      <a:moveTo>
                        <a:pt x="16" y="115"/>
                      </a:moveTo>
                      <a:cubicBezTo>
                        <a:pt x="16" y="115"/>
                        <a:pt x="16" y="115"/>
                        <a:pt x="16" y="114"/>
                      </a:cubicBezTo>
                      <a:cubicBezTo>
                        <a:pt x="17" y="114"/>
                        <a:pt x="17" y="114"/>
                        <a:pt x="17" y="113"/>
                      </a:cubicBezTo>
                      <a:cubicBezTo>
                        <a:pt x="17" y="113"/>
                        <a:pt x="18" y="113"/>
                        <a:pt x="18" y="113"/>
                      </a:cubicBezTo>
                      <a:cubicBezTo>
                        <a:pt x="18" y="113"/>
                        <a:pt x="18" y="112"/>
                        <a:pt x="18" y="112"/>
                      </a:cubicBezTo>
                      <a:cubicBezTo>
                        <a:pt x="18" y="112"/>
                        <a:pt x="19" y="112"/>
                        <a:pt x="19" y="112"/>
                      </a:cubicBezTo>
                      <a:cubicBezTo>
                        <a:pt x="19" y="112"/>
                        <a:pt x="19" y="112"/>
                        <a:pt x="19" y="112"/>
                      </a:cubicBezTo>
                      <a:cubicBezTo>
                        <a:pt x="19" y="111"/>
                        <a:pt x="20" y="112"/>
                        <a:pt x="20" y="111"/>
                      </a:cubicBezTo>
                      <a:cubicBezTo>
                        <a:pt x="20" y="111"/>
                        <a:pt x="20" y="110"/>
                        <a:pt x="21" y="110"/>
                      </a:cubicBezTo>
                      <a:cubicBezTo>
                        <a:pt x="21" y="110"/>
                        <a:pt x="22" y="110"/>
                        <a:pt x="22" y="110"/>
                      </a:cubicBezTo>
                      <a:cubicBezTo>
                        <a:pt x="22" y="110"/>
                        <a:pt x="22" y="109"/>
                        <a:pt x="22" y="109"/>
                      </a:cubicBezTo>
                      <a:cubicBezTo>
                        <a:pt x="22" y="109"/>
                        <a:pt x="22" y="109"/>
                        <a:pt x="22" y="108"/>
                      </a:cubicBezTo>
                      <a:cubicBezTo>
                        <a:pt x="23" y="108"/>
                        <a:pt x="22" y="108"/>
                        <a:pt x="22" y="107"/>
                      </a:cubicBezTo>
                      <a:cubicBezTo>
                        <a:pt x="23" y="107"/>
                        <a:pt x="23" y="107"/>
                        <a:pt x="23" y="107"/>
                      </a:cubicBezTo>
                      <a:cubicBezTo>
                        <a:pt x="23" y="107"/>
                        <a:pt x="23" y="107"/>
                        <a:pt x="23" y="106"/>
                      </a:cubicBezTo>
                      <a:cubicBezTo>
                        <a:pt x="23" y="106"/>
                        <a:pt x="23" y="106"/>
                        <a:pt x="23" y="106"/>
                      </a:cubicBezTo>
                      <a:cubicBezTo>
                        <a:pt x="23" y="105"/>
                        <a:pt x="24" y="106"/>
                        <a:pt x="24" y="105"/>
                      </a:cubicBezTo>
                      <a:cubicBezTo>
                        <a:pt x="24" y="105"/>
                        <a:pt x="25" y="105"/>
                        <a:pt x="25" y="105"/>
                      </a:cubicBezTo>
                      <a:cubicBezTo>
                        <a:pt x="25" y="104"/>
                        <a:pt x="24" y="104"/>
                        <a:pt x="24" y="104"/>
                      </a:cubicBezTo>
                      <a:cubicBezTo>
                        <a:pt x="24" y="104"/>
                        <a:pt x="24" y="103"/>
                        <a:pt x="24" y="103"/>
                      </a:cubicBezTo>
                      <a:cubicBezTo>
                        <a:pt x="24" y="103"/>
                        <a:pt x="25" y="103"/>
                        <a:pt x="25" y="103"/>
                      </a:cubicBezTo>
                      <a:cubicBezTo>
                        <a:pt x="25" y="103"/>
                        <a:pt x="25" y="102"/>
                        <a:pt x="25" y="102"/>
                      </a:cubicBezTo>
                      <a:cubicBezTo>
                        <a:pt x="25" y="102"/>
                        <a:pt x="25" y="102"/>
                        <a:pt x="26" y="102"/>
                      </a:cubicBezTo>
                      <a:cubicBezTo>
                        <a:pt x="26" y="102"/>
                        <a:pt x="26" y="101"/>
                        <a:pt x="26" y="100"/>
                      </a:cubicBezTo>
                      <a:cubicBezTo>
                        <a:pt x="26" y="100"/>
                        <a:pt x="25" y="99"/>
                        <a:pt x="25" y="99"/>
                      </a:cubicBezTo>
                      <a:cubicBezTo>
                        <a:pt x="25" y="99"/>
                        <a:pt x="25" y="100"/>
                        <a:pt x="24" y="100"/>
                      </a:cubicBezTo>
                      <a:cubicBezTo>
                        <a:pt x="24" y="99"/>
                        <a:pt x="24" y="99"/>
                        <a:pt x="24" y="99"/>
                      </a:cubicBezTo>
                      <a:cubicBezTo>
                        <a:pt x="24" y="99"/>
                        <a:pt x="25" y="99"/>
                        <a:pt x="25" y="98"/>
                      </a:cubicBezTo>
                      <a:cubicBezTo>
                        <a:pt x="25" y="98"/>
                        <a:pt x="24" y="98"/>
                        <a:pt x="25" y="98"/>
                      </a:cubicBezTo>
                      <a:cubicBezTo>
                        <a:pt x="25" y="97"/>
                        <a:pt x="25" y="97"/>
                        <a:pt x="25" y="97"/>
                      </a:cubicBezTo>
                      <a:cubicBezTo>
                        <a:pt x="25" y="97"/>
                        <a:pt x="25" y="96"/>
                        <a:pt x="25" y="96"/>
                      </a:cubicBezTo>
                      <a:cubicBezTo>
                        <a:pt x="25" y="96"/>
                        <a:pt x="25" y="95"/>
                        <a:pt x="25" y="94"/>
                      </a:cubicBezTo>
                      <a:cubicBezTo>
                        <a:pt x="25" y="94"/>
                        <a:pt x="26" y="94"/>
                        <a:pt x="26" y="94"/>
                      </a:cubicBezTo>
                      <a:cubicBezTo>
                        <a:pt x="26" y="94"/>
                        <a:pt x="26" y="93"/>
                        <a:pt x="26" y="93"/>
                      </a:cubicBezTo>
                      <a:cubicBezTo>
                        <a:pt x="26" y="93"/>
                        <a:pt x="27" y="93"/>
                        <a:pt x="27" y="93"/>
                      </a:cubicBezTo>
                      <a:cubicBezTo>
                        <a:pt x="27" y="93"/>
                        <a:pt x="27" y="93"/>
                        <a:pt x="28" y="93"/>
                      </a:cubicBezTo>
                      <a:cubicBezTo>
                        <a:pt x="28" y="93"/>
                        <a:pt x="28" y="92"/>
                        <a:pt x="28" y="92"/>
                      </a:cubicBezTo>
                      <a:cubicBezTo>
                        <a:pt x="28" y="92"/>
                        <a:pt x="28" y="92"/>
                        <a:pt x="28" y="92"/>
                      </a:cubicBezTo>
                      <a:cubicBezTo>
                        <a:pt x="28" y="92"/>
                        <a:pt x="29" y="92"/>
                        <a:pt x="29" y="92"/>
                      </a:cubicBezTo>
                      <a:cubicBezTo>
                        <a:pt x="29" y="92"/>
                        <a:pt x="29" y="92"/>
                        <a:pt x="29" y="92"/>
                      </a:cubicBezTo>
                      <a:cubicBezTo>
                        <a:pt x="30" y="92"/>
                        <a:pt x="30" y="92"/>
                        <a:pt x="30" y="91"/>
                      </a:cubicBezTo>
                      <a:cubicBezTo>
                        <a:pt x="30" y="91"/>
                        <a:pt x="30" y="91"/>
                        <a:pt x="30" y="91"/>
                      </a:cubicBezTo>
                      <a:cubicBezTo>
                        <a:pt x="30" y="91"/>
                        <a:pt x="31" y="91"/>
                        <a:pt x="31" y="91"/>
                      </a:cubicBezTo>
                      <a:cubicBezTo>
                        <a:pt x="31" y="91"/>
                        <a:pt x="32" y="91"/>
                        <a:pt x="32" y="91"/>
                      </a:cubicBezTo>
                      <a:cubicBezTo>
                        <a:pt x="32" y="91"/>
                        <a:pt x="32" y="91"/>
                        <a:pt x="32" y="92"/>
                      </a:cubicBezTo>
                      <a:cubicBezTo>
                        <a:pt x="32" y="92"/>
                        <a:pt x="33" y="91"/>
                        <a:pt x="33" y="91"/>
                      </a:cubicBezTo>
                      <a:cubicBezTo>
                        <a:pt x="33" y="91"/>
                        <a:pt x="33" y="92"/>
                        <a:pt x="33" y="92"/>
                      </a:cubicBezTo>
                      <a:cubicBezTo>
                        <a:pt x="33" y="92"/>
                        <a:pt x="33" y="91"/>
                        <a:pt x="33" y="91"/>
                      </a:cubicBezTo>
                      <a:cubicBezTo>
                        <a:pt x="34" y="91"/>
                        <a:pt x="34" y="91"/>
                        <a:pt x="34" y="91"/>
                      </a:cubicBezTo>
                      <a:cubicBezTo>
                        <a:pt x="34" y="91"/>
                        <a:pt x="35" y="91"/>
                        <a:pt x="35" y="91"/>
                      </a:cubicBezTo>
                      <a:cubicBezTo>
                        <a:pt x="35" y="91"/>
                        <a:pt x="35" y="90"/>
                        <a:pt x="35" y="90"/>
                      </a:cubicBezTo>
                      <a:cubicBezTo>
                        <a:pt x="36" y="90"/>
                        <a:pt x="36" y="90"/>
                        <a:pt x="37" y="90"/>
                      </a:cubicBezTo>
                      <a:cubicBezTo>
                        <a:pt x="37" y="90"/>
                        <a:pt x="37" y="90"/>
                        <a:pt x="38" y="90"/>
                      </a:cubicBezTo>
                      <a:cubicBezTo>
                        <a:pt x="38" y="89"/>
                        <a:pt x="39" y="90"/>
                        <a:pt x="39" y="90"/>
                      </a:cubicBezTo>
                      <a:cubicBezTo>
                        <a:pt x="39" y="90"/>
                        <a:pt x="39" y="89"/>
                        <a:pt x="40" y="89"/>
                      </a:cubicBezTo>
                      <a:cubicBezTo>
                        <a:pt x="40" y="89"/>
                        <a:pt x="40" y="90"/>
                        <a:pt x="40" y="90"/>
                      </a:cubicBezTo>
                      <a:cubicBezTo>
                        <a:pt x="40" y="90"/>
                        <a:pt x="41" y="90"/>
                        <a:pt x="41" y="90"/>
                      </a:cubicBezTo>
                      <a:cubicBezTo>
                        <a:pt x="41" y="90"/>
                        <a:pt x="42" y="90"/>
                        <a:pt x="42" y="90"/>
                      </a:cubicBezTo>
                      <a:cubicBezTo>
                        <a:pt x="42" y="90"/>
                        <a:pt x="42" y="89"/>
                        <a:pt x="42" y="89"/>
                      </a:cubicBezTo>
                      <a:cubicBezTo>
                        <a:pt x="42" y="89"/>
                        <a:pt x="43" y="89"/>
                        <a:pt x="43" y="89"/>
                      </a:cubicBezTo>
                      <a:cubicBezTo>
                        <a:pt x="43" y="89"/>
                        <a:pt x="44" y="89"/>
                        <a:pt x="44" y="89"/>
                      </a:cubicBezTo>
                      <a:cubicBezTo>
                        <a:pt x="44" y="89"/>
                        <a:pt x="45" y="89"/>
                        <a:pt x="45" y="89"/>
                      </a:cubicBezTo>
                      <a:cubicBezTo>
                        <a:pt x="45" y="89"/>
                        <a:pt x="45" y="89"/>
                        <a:pt x="46" y="89"/>
                      </a:cubicBezTo>
                      <a:cubicBezTo>
                        <a:pt x="46" y="89"/>
                        <a:pt x="47" y="88"/>
                        <a:pt x="47" y="88"/>
                      </a:cubicBezTo>
                      <a:cubicBezTo>
                        <a:pt x="47" y="89"/>
                        <a:pt x="47" y="89"/>
                        <a:pt x="48" y="89"/>
                      </a:cubicBezTo>
                      <a:cubicBezTo>
                        <a:pt x="48" y="89"/>
                        <a:pt x="48" y="88"/>
                        <a:pt x="48" y="88"/>
                      </a:cubicBezTo>
                      <a:cubicBezTo>
                        <a:pt x="48" y="88"/>
                        <a:pt x="48" y="88"/>
                        <a:pt x="48" y="88"/>
                      </a:cubicBezTo>
                      <a:cubicBezTo>
                        <a:pt x="48" y="88"/>
                        <a:pt x="48" y="88"/>
                        <a:pt x="49" y="89"/>
                      </a:cubicBezTo>
                      <a:cubicBezTo>
                        <a:pt x="49" y="89"/>
                        <a:pt x="49" y="89"/>
                        <a:pt x="49" y="89"/>
                      </a:cubicBezTo>
                      <a:cubicBezTo>
                        <a:pt x="50" y="89"/>
                        <a:pt x="50" y="88"/>
                        <a:pt x="50" y="88"/>
                      </a:cubicBezTo>
                      <a:cubicBezTo>
                        <a:pt x="51" y="88"/>
                        <a:pt x="51" y="88"/>
                        <a:pt x="51" y="88"/>
                      </a:cubicBezTo>
                      <a:cubicBezTo>
                        <a:pt x="51" y="88"/>
                        <a:pt x="52" y="87"/>
                        <a:pt x="52" y="87"/>
                      </a:cubicBezTo>
                      <a:cubicBezTo>
                        <a:pt x="52" y="87"/>
                        <a:pt x="53" y="88"/>
                        <a:pt x="53" y="88"/>
                      </a:cubicBezTo>
                      <a:cubicBezTo>
                        <a:pt x="53" y="88"/>
                        <a:pt x="54" y="88"/>
                        <a:pt x="54" y="88"/>
                      </a:cubicBezTo>
                      <a:cubicBezTo>
                        <a:pt x="55" y="88"/>
                        <a:pt x="55" y="88"/>
                        <a:pt x="55" y="88"/>
                      </a:cubicBezTo>
                      <a:cubicBezTo>
                        <a:pt x="55" y="89"/>
                        <a:pt x="55" y="89"/>
                        <a:pt x="55" y="89"/>
                      </a:cubicBezTo>
                      <a:cubicBezTo>
                        <a:pt x="56" y="89"/>
                        <a:pt x="57" y="89"/>
                        <a:pt x="57" y="89"/>
                      </a:cubicBezTo>
                      <a:cubicBezTo>
                        <a:pt x="57" y="89"/>
                        <a:pt x="57" y="89"/>
                        <a:pt x="57" y="89"/>
                      </a:cubicBezTo>
                      <a:cubicBezTo>
                        <a:pt x="57" y="89"/>
                        <a:pt x="57" y="90"/>
                        <a:pt x="57" y="90"/>
                      </a:cubicBezTo>
                      <a:cubicBezTo>
                        <a:pt x="57" y="90"/>
                        <a:pt x="58" y="90"/>
                        <a:pt x="58" y="90"/>
                      </a:cubicBezTo>
                      <a:cubicBezTo>
                        <a:pt x="58" y="90"/>
                        <a:pt x="58" y="90"/>
                        <a:pt x="58" y="90"/>
                      </a:cubicBezTo>
                      <a:cubicBezTo>
                        <a:pt x="58" y="98"/>
                        <a:pt x="58" y="98"/>
                        <a:pt x="58" y="98"/>
                      </a:cubicBezTo>
                      <a:cubicBezTo>
                        <a:pt x="58" y="98"/>
                        <a:pt x="59" y="98"/>
                        <a:pt x="60" y="98"/>
                      </a:cubicBezTo>
                      <a:cubicBezTo>
                        <a:pt x="60" y="99"/>
                        <a:pt x="61" y="99"/>
                        <a:pt x="62" y="100"/>
                      </a:cubicBezTo>
                      <a:cubicBezTo>
                        <a:pt x="62" y="100"/>
                        <a:pt x="63" y="101"/>
                        <a:pt x="63" y="101"/>
                      </a:cubicBezTo>
                      <a:cubicBezTo>
                        <a:pt x="63" y="101"/>
                        <a:pt x="63" y="102"/>
                        <a:pt x="63" y="102"/>
                      </a:cubicBezTo>
                      <a:cubicBezTo>
                        <a:pt x="64" y="103"/>
                        <a:pt x="65" y="104"/>
                        <a:pt x="65" y="105"/>
                      </a:cubicBezTo>
                      <a:cubicBezTo>
                        <a:pt x="65" y="105"/>
                        <a:pt x="65" y="105"/>
                        <a:pt x="65" y="106"/>
                      </a:cubicBezTo>
                      <a:cubicBezTo>
                        <a:pt x="65" y="106"/>
                        <a:pt x="65" y="106"/>
                        <a:pt x="65" y="106"/>
                      </a:cubicBezTo>
                      <a:cubicBezTo>
                        <a:pt x="66" y="106"/>
                        <a:pt x="66" y="107"/>
                        <a:pt x="66" y="107"/>
                      </a:cubicBezTo>
                      <a:cubicBezTo>
                        <a:pt x="67" y="107"/>
                        <a:pt x="68" y="108"/>
                        <a:pt x="69" y="109"/>
                      </a:cubicBezTo>
                      <a:cubicBezTo>
                        <a:pt x="69" y="109"/>
                        <a:pt x="69" y="110"/>
                        <a:pt x="69" y="110"/>
                      </a:cubicBezTo>
                      <a:cubicBezTo>
                        <a:pt x="69" y="111"/>
                        <a:pt x="69" y="111"/>
                        <a:pt x="69" y="111"/>
                      </a:cubicBezTo>
                      <a:cubicBezTo>
                        <a:pt x="70" y="112"/>
                        <a:pt x="70" y="114"/>
                        <a:pt x="71" y="115"/>
                      </a:cubicBezTo>
                      <a:cubicBezTo>
                        <a:pt x="71" y="116"/>
                        <a:pt x="72" y="118"/>
                        <a:pt x="72" y="119"/>
                      </a:cubicBezTo>
                      <a:cubicBezTo>
                        <a:pt x="73" y="120"/>
                        <a:pt x="73" y="122"/>
                        <a:pt x="74" y="122"/>
                      </a:cubicBezTo>
                      <a:cubicBezTo>
                        <a:pt x="74" y="123"/>
                        <a:pt x="75" y="123"/>
                        <a:pt x="75" y="123"/>
                      </a:cubicBezTo>
                      <a:cubicBezTo>
                        <a:pt x="76" y="124"/>
                        <a:pt x="77" y="124"/>
                        <a:pt x="77" y="124"/>
                      </a:cubicBezTo>
                      <a:cubicBezTo>
                        <a:pt x="78" y="125"/>
                        <a:pt x="79" y="125"/>
                        <a:pt x="80" y="125"/>
                      </a:cubicBezTo>
                      <a:cubicBezTo>
                        <a:pt x="81" y="126"/>
                        <a:pt x="83" y="126"/>
                        <a:pt x="84" y="127"/>
                      </a:cubicBezTo>
                      <a:cubicBezTo>
                        <a:pt x="85" y="127"/>
                        <a:pt x="87" y="127"/>
                        <a:pt x="88" y="127"/>
                      </a:cubicBezTo>
                      <a:cubicBezTo>
                        <a:pt x="88" y="127"/>
                        <a:pt x="89" y="127"/>
                        <a:pt x="89" y="127"/>
                      </a:cubicBezTo>
                      <a:cubicBezTo>
                        <a:pt x="89" y="127"/>
                        <a:pt x="90" y="127"/>
                        <a:pt x="90" y="127"/>
                      </a:cubicBezTo>
                      <a:cubicBezTo>
                        <a:pt x="91" y="126"/>
                        <a:pt x="93" y="126"/>
                        <a:pt x="93" y="125"/>
                      </a:cubicBezTo>
                      <a:cubicBezTo>
                        <a:pt x="94" y="125"/>
                        <a:pt x="95" y="124"/>
                        <a:pt x="96" y="124"/>
                      </a:cubicBezTo>
                      <a:cubicBezTo>
                        <a:pt x="97" y="124"/>
                        <a:pt x="98" y="123"/>
                        <a:pt x="99" y="123"/>
                      </a:cubicBezTo>
                      <a:cubicBezTo>
                        <a:pt x="99" y="123"/>
                        <a:pt x="100" y="122"/>
                        <a:pt x="101" y="122"/>
                      </a:cubicBezTo>
                      <a:cubicBezTo>
                        <a:pt x="101" y="122"/>
                        <a:pt x="102" y="122"/>
                        <a:pt x="103" y="122"/>
                      </a:cubicBezTo>
                      <a:cubicBezTo>
                        <a:pt x="103" y="122"/>
                        <a:pt x="104" y="122"/>
                        <a:pt x="104" y="122"/>
                      </a:cubicBezTo>
                      <a:cubicBezTo>
                        <a:pt x="105" y="121"/>
                        <a:pt x="106" y="122"/>
                        <a:pt x="106" y="122"/>
                      </a:cubicBezTo>
                      <a:cubicBezTo>
                        <a:pt x="108" y="122"/>
                        <a:pt x="111" y="121"/>
                        <a:pt x="112" y="121"/>
                      </a:cubicBezTo>
                      <a:cubicBezTo>
                        <a:pt x="113" y="121"/>
                        <a:pt x="116" y="122"/>
                        <a:pt x="117" y="122"/>
                      </a:cubicBezTo>
                      <a:cubicBezTo>
                        <a:pt x="119" y="122"/>
                        <a:pt x="122" y="122"/>
                        <a:pt x="124" y="122"/>
                      </a:cubicBezTo>
                      <a:cubicBezTo>
                        <a:pt x="125" y="122"/>
                        <a:pt x="128" y="122"/>
                        <a:pt x="129" y="122"/>
                      </a:cubicBezTo>
                      <a:cubicBezTo>
                        <a:pt x="131" y="122"/>
                        <a:pt x="133" y="122"/>
                        <a:pt x="133" y="122"/>
                      </a:cubicBezTo>
                      <a:cubicBezTo>
                        <a:pt x="131" y="116"/>
                        <a:pt x="131" y="116"/>
                        <a:pt x="131" y="116"/>
                      </a:cubicBezTo>
                      <a:cubicBezTo>
                        <a:pt x="131" y="99"/>
                        <a:pt x="131" y="99"/>
                        <a:pt x="131" y="99"/>
                      </a:cubicBezTo>
                      <a:cubicBezTo>
                        <a:pt x="175" y="99"/>
                        <a:pt x="175" y="99"/>
                        <a:pt x="175" y="99"/>
                      </a:cubicBezTo>
                      <a:cubicBezTo>
                        <a:pt x="175" y="119"/>
                        <a:pt x="175" y="119"/>
                        <a:pt x="175" y="119"/>
                      </a:cubicBezTo>
                      <a:cubicBezTo>
                        <a:pt x="175" y="119"/>
                        <a:pt x="176" y="118"/>
                        <a:pt x="176" y="118"/>
                      </a:cubicBezTo>
                      <a:cubicBezTo>
                        <a:pt x="176" y="118"/>
                        <a:pt x="177" y="118"/>
                        <a:pt x="177" y="118"/>
                      </a:cubicBezTo>
                      <a:cubicBezTo>
                        <a:pt x="177" y="118"/>
                        <a:pt x="177" y="117"/>
                        <a:pt x="177" y="117"/>
                      </a:cubicBezTo>
                      <a:cubicBezTo>
                        <a:pt x="177" y="117"/>
                        <a:pt x="178" y="117"/>
                        <a:pt x="178" y="117"/>
                      </a:cubicBezTo>
                      <a:cubicBezTo>
                        <a:pt x="178" y="117"/>
                        <a:pt x="178" y="116"/>
                        <a:pt x="178" y="116"/>
                      </a:cubicBezTo>
                      <a:cubicBezTo>
                        <a:pt x="179" y="116"/>
                        <a:pt x="179" y="116"/>
                        <a:pt x="179" y="116"/>
                      </a:cubicBezTo>
                      <a:cubicBezTo>
                        <a:pt x="179" y="116"/>
                        <a:pt x="180" y="116"/>
                        <a:pt x="180" y="116"/>
                      </a:cubicBezTo>
                      <a:cubicBezTo>
                        <a:pt x="180" y="116"/>
                        <a:pt x="181" y="116"/>
                        <a:pt x="181" y="116"/>
                      </a:cubicBezTo>
                      <a:cubicBezTo>
                        <a:pt x="196" y="116"/>
                        <a:pt x="196" y="116"/>
                        <a:pt x="196" y="116"/>
                      </a:cubicBezTo>
                      <a:cubicBezTo>
                        <a:pt x="196" y="102"/>
                        <a:pt x="196" y="102"/>
                        <a:pt x="196" y="102"/>
                      </a:cubicBezTo>
                      <a:cubicBezTo>
                        <a:pt x="211" y="94"/>
                        <a:pt x="211" y="94"/>
                        <a:pt x="211" y="94"/>
                      </a:cubicBezTo>
                      <a:cubicBezTo>
                        <a:pt x="213" y="94"/>
                        <a:pt x="213" y="94"/>
                        <a:pt x="213" y="94"/>
                      </a:cubicBezTo>
                      <a:cubicBezTo>
                        <a:pt x="231" y="105"/>
                        <a:pt x="231" y="105"/>
                        <a:pt x="231" y="105"/>
                      </a:cubicBezTo>
                      <a:cubicBezTo>
                        <a:pt x="231" y="105"/>
                        <a:pt x="232" y="106"/>
                        <a:pt x="232" y="106"/>
                      </a:cubicBezTo>
                      <a:cubicBezTo>
                        <a:pt x="232" y="107"/>
                        <a:pt x="234" y="107"/>
                        <a:pt x="234" y="107"/>
                      </a:cubicBezTo>
                      <a:cubicBezTo>
                        <a:pt x="245" y="117"/>
                        <a:pt x="245" y="117"/>
                        <a:pt x="245" y="117"/>
                      </a:cubicBezTo>
                      <a:cubicBezTo>
                        <a:pt x="245" y="117"/>
                        <a:pt x="245" y="117"/>
                        <a:pt x="246" y="117"/>
                      </a:cubicBezTo>
                      <a:cubicBezTo>
                        <a:pt x="246" y="117"/>
                        <a:pt x="246" y="117"/>
                        <a:pt x="247" y="117"/>
                      </a:cubicBezTo>
                      <a:cubicBezTo>
                        <a:pt x="247" y="117"/>
                        <a:pt x="248" y="116"/>
                        <a:pt x="248" y="116"/>
                      </a:cubicBezTo>
                      <a:cubicBezTo>
                        <a:pt x="259" y="116"/>
                        <a:pt x="259" y="116"/>
                        <a:pt x="259" y="116"/>
                      </a:cubicBezTo>
                      <a:cubicBezTo>
                        <a:pt x="259" y="116"/>
                        <a:pt x="261" y="116"/>
                        <a:pt x="261" y="116"/>
                      </a:cubicBezTo>
                      <a:cubicBezTo>
                        <a:pt x="262" y="116"/>
                        <a:pt x="263" y="116"/>
                        <a:pt x="263" y="116"/>
                      </a:cubicBezTo>
                      <a:cubicBezTo>
                        <a:pt x="264" y="115"/>
                        <a:pt x="264" y="115"/>
                        <a:pt x="265" y="114"/>
                      </a:cubicBezTo>
                      <a:cubicBezTo>
                        <a:pt x="265" y="114"/>
                        <a:pt x="266" y="113"/>
                        <a:pt x="266" y="112"/>
                      </a:cubicBezTo>
                      <a:cubicBezTo>
                        <a:pt x="267" y="111"/>
                        <a:pt x="268" y="110"/>
                        <a:pt x="269" y="109"/>
                      </a:cubicBezTo>
                      <a:cubicBezTo>
                        <a:pt x="269" y="108"/>
                        <a:pt x="270" y="107"/>
                        <a:pt x="270" y="106"/>
                      </a:cubicBezTo>
                      <a:cubicBezTo>
                        <a:pt x="271" y="105"/>
                        <a:pt x="273" y="103"/>
                        <a:pt x="274" y="102"/>
                      </a:cubicBezTo>
                      <a:cubicBezTo>
                        <a:pt x="275" y="101"/>
                        <a:pt x="277" y="99"/>
                        <a:pt x="278" y="97"/>
                      </a:cubicBezTo>
                      <a:cubicBezTo>
                        <a:pt x="278" y="97"/>
                        <a:pt x="279" y="95"/>
                        <a:pt x="280" y="95"/>
                      </a:cubicBezTo>
                      <a:cubicBezTo>
                        <a:pt x="280" y="95"/>
                        <a:pt x="281" y="94"/>
                        <a:pt x="281" y="94"/>
                      </a:cubicBezTo>
                      <a:cubicBezTo>
                        <a:pt x="281" y="93"/>
                        <a:pt x="282" y="93"/>
                        <a:pt x="282" y="92"/>
                      </a:cubicBezTo>
                      <a:cubicBezTo>
                        <a:pt x="282" y="92"/>
                        <a:pt x="283" y="91"/>
                        <a:pt x="283" y="90"/>
                      </a:cubicBezTo>
                      <a:cubicBezTo>
                        <a:pt x="284" y="90"/>
                        <a:pt x="284" y="88"/>
                        <a:pt x="285" y="88"/>
                      </a:cubicBezTo>
                      <a:cubicBezTo>
                        <a:pt x="286" y="86"/>
                        <a:pt x="287" y="84"/>
                        <a:pt x="287" y="82"/>
                      </a:cubicBezTo>
                      <a:cubicBezTo>
                        <a:pt x="288" y="82"/>
                        <a:pt x="288" y="81"/>
                        <a:pt x="288" y="80"/>
                      </a:cubicBezTo>
                      <a:cubicBezTo>
                        <a:pt x="288" y="80"/>
                        <a:pt x="289" y="79"/>
                        <a:pt x="289" y="79"/>
                      </a:cubicBezTo>
                      <a:cubicBezTo>
                        <a:pt x="289" y="79"/>
                        <a:pt x="290" y="78"/>
                        <a:pt x="290" y="78"/>
                      </a:cubicBezTo>
                      <a:cubicBezTo>
                        <a:pt x="290" y="78"/>
                        <a:pt x="291" y="77"/>
                        <a:pt x="292" y="77"/>
                      </a:cubicBezTo>
                      <a:cubicBezTo>
                        <a:pt x="292" y="77"/>
                        <a:pt x="294" y="76"/>
                        <a:pt x="295" y="75"/>
                      </a:cubicBezTo>
                      <a:cubicBezTo>
                        <a:pt x="295" y="75"/>
                        <a:pt x="295" y="75"/>
                        <a:pt x="296" y="75"/>
                      </a:cubicBezTo>
                      <a:cubicBezTo>
                        <a:pt x="296" y="74"/>
                        <a:pt x="297" y="73"/>
                        <a:pt x="297" y="73"/>
                      </a:cubicBezTo>
                      <a:cubicBezTo>
                        <a:pt x="299" y="72"/>
                        <a:pt x="301" y="68"/>
                        <a:pt x="303" y="67"/>
                      </a:cubicBezTo>
                      <a:cubicBezTo>
                        <a:pt x="303" y="66"/>
                        <a:pt x="305" y="65"/>
                        <a:pt x="306" y="64"/>
                      </a:cubicBezTo>
                      <a:cubicBezTo>
                        <a:pt x="306" y="63"/>
                        <a:pt x="306" y="63"/>
                        <a:pt x="307" y="63"/>
                      </a:cubicBezTo>
                      <a:cubicBezTo>
                        <a:pt x="307" y="62"/>
                        <a:pt x="308" y="62"/>
                        <a:pt x="308" y="62"/>
                      </a:cubicBezTo>
                      <a:cubicBezTo>
                        <a:pt x="308" y="62"/>
                        <a:pt x="308" y="62"/>
                        <a:pt x="308" y="62"/>
                      </a:cubicBezTo>
                      <a:cubicBezTo>
                        <a:pt x="307" y="61"/>
                        <a:pt x="307" y="60"/>
                        <a:pt x="307" y="60"/>
                      </a:cubicBezTo>
                      <a:cubicBezTo>
                        <a:pt x="306" y="59"/>
                        <a:pt x="306" y="58"/>
                        <a:pt x="305" y="57"/>
                      </a:cubicBezTo>
                      <a:cubicBezTo>
                        <a:pt x="305" y="57"/>
                        <a:pt x="305" y="56"/>
                        <a:pt x="305" y="55"/>
                      </a:cubicBezTo>
                      <a:cubicBezTo>
                        <a:pt x="305" y="55"/>
                        <a:pt x="305" y="55"/>
                        <a:pt x="305" y="54"/>
                      </a:cubicBezTo>
                      <a:cubicBezTo>
                        <a:pt x="305" y="52"/>
                        <a:pt x="305" y="47"/>
                        <a:pt x="305" y="44"/>
                      </a:cubicBezTo>
                      <a:cubicBezTo>
                        <a:pt x="305" y="43"/>
                        <a:pt x="305" y="41"/>
                        <a:pt x="305" y="41"/>
                      </a:cubicBezTo>
                      <a:cubicBezTo>
                        <a:pt x="305" y="37"/>
                        <a:pt x="305" y="37"/>
                        <a:pt x="305" y="37"/>
                      </a:cubicBezTo>
                      <a:cubicBezTo>
                        <a:pt x="305" y="27"/>
                        <a:pt x="305" y="27"/>
                        <a:pt x="305" y="27"/>
                      </a:cubicBezTo>
                      <a:cubicBezTo>
                        <a:pt x="305" y="23"/>
                        <a:pt x="305" y="23"/>
                        <a:pt x="305" y="23"/>
                      </a:cubicBezTo>
                      <a:cubicBezTo>
                        <a:pt x="305" y="23"/>
                        <a:pt x="305" y="23"/>
                        <a:pt x="305" y="23"/>
                      </a:cubicBezTo>
                      <a:cubicBezTo>
                        <a:pt x="304" y="22"/>
                        <a:pt x="304" y="22"/>
                        <a:pt x="304" y="22"/>
                      </a:cubicBezTo>
                      <a:cubicBezTo>
                        <a:pt x="304" y="21"/>
                        <a:pt x="304" y="21"/>
                        <a:pt x="304" y="21"/>
                      </a:cubicBezTo>
                      <a:cubicBezTo>
                        <a:pt x="303" y="20"/>
                        <a:pt x="303" y="20"/>
                        <a:pt x="303" y="20"/>
                      </a:cubicBezTo>
                      <a:cubicBezTo>
                        <a:pt x="302" y="20"/>
                        <a:pt x="302" y="20"/>
                        <a:pt x="302" y="20"/>
                      </a:cubicBezTo>
                      <a:cubicBezTo>
                        <a:pt x="298" y="16"/>
                        <a:pt x="298" y="16"/>
                        <a:pt x="298" y="16"/>
                      </a:cubicBezTo>
                      <a:cubicBezTo>
                        <a:pt x="294" y="12"/>
                        <a:pt x="294" y="12"/>
                        <a:pt x="294" y="12"/>
                      </a:cubicBezTo>
                      <a:cubicBezTo>
                        <a:pt x="317" y="12"/>
                        <a:pt x="317" y="12"/>
                        <a:pt x="317" y="12"/>
                      </a:cubicBezTo>
                      <a:cubicBezTo>
                        <a:pt x="318" y="11"/>
                        <a:pt x="318" y="11"/>
                        <a:pt x="318" y="11"/>
                      </a:cubicBezTo>
                      <a:cubicBezTo>
                        <a:pt x="318" y="10"/>
                        <a:pt x="318" y="10"/>
                        <a:pt x="318" y="10"/>
                      </a:cubicBezTo>
                      <a:cubicBezTo>
                        <a:pt x="318" y="9"/>
                        <a:pt x="318" y="9"/>
                        <a:pt x="318" y="9"/>
                      </a:cubicBezTo>
                      <a:cubicBezTo>
                        <a:pt x="317" y="8"/>
                        <a:pt x="317" y="8"/>
                        <a:pt x="317" y="8"/>
                      </a:cubicBezTo>
                      <a:cubicBezTo>
                        <a:pt x="318" y="7"/>
                        <a:pt x="318" y="7"/>
                        <a:pt x="318" y="7"/>
                      </a:cubicBezTo>
                      <a:cubicBezTo>
                        <a:pt x="317" y="6"/>
                        <a:pt x="317" y="6"/>
                        <a:pt x="317" y="6"/>
                      </a:cubicBezTo>
                      <a:cubicBezTo>
                        <a:pt x="317" y="5"/>
                        <a:pt x="317" y="5"/>
                        <a:pt x="317" y="5"/>
                      </a:cubicBezTo>
                      <a:cubicBezTo>
                        <a:pt x="317" y="4"/>
                        <a:pt x="317" y="4"/>
                        <a:pt x="317" y="4"/>
                      </a:cubicBezTo>
                      <a:cubicBezTo>
                        <a:pt x="317" y="2"/>
                        <a:pt x="317" y="2"/>
                        <a:pt x="317" y="2"/>
                      </a:cubicBezTo>
                      <a:cubicBezTo>
                        <a:pt x="317" y="1"/>
                        <a:pt x="317" y="1"/>
                        <a:pt x="317" y="1"/>
                      </a:cubicBezTo>
                      <a:cubicBezTo>
                        <a:pt x="317" y="1"/>
                        <a:pt x="317" y="1"/>
                        <a:pt x="317" y="1"/>
                      </a:cubicBezTo>
                      <a:cubicBezTo>
                        <a:pt x="317" y="0"/>
                        <a:pt x="317" y="0"/>
                        <a:pt x="317" y="0"/>
                      </a:cubicBezTo>
                      <a:cubicBezTo>
                        <a:pt x="337" y="1"/>
                        <a:pt x="337" y="1"/>
                        <a:pt x="337" y="1"/>
                      </a:cubicBezTo>
                      <a:cubicBezTo>
                        <a:pt x="337" y="2"/>
                        <a:pt x="337" y="2"/>
                        <a:pt x="337" y="2"/>
                      </a:cubicBezTo>
                      <a:cubicBezTo>
                        <a:pt x="336" y="2"/>
                        <a:pt x="336" y="2"/>
                        <a:pt x="336" y="2"/>
                      </a:cubicBezTo>
                      <a:cubicBezTo>
                        <a:pt x="336" y="3"/>
                        <a:pt x="336" y="3"/>
                        <a:pt x="336" y="3"/>
                      </a:cubicBezTo>
                      <a:cubicBezTo>
                        <a:pt x="336" y="3"/>
                        <a:pt x="336" y="3"/>
                        <a:pt x="336" y="3"/>
                      </a:cubicBezTo>
                      <a:cubicBezTo>
                        <a:pt x="335" y="5"/>
                        <a:pt x="335" y="5"/>
                        <a:pt x="335" y="5"/>
                      </a:cubicBezTo>
                      <a:cubicBezTo>
                        <a:pt x="335" y="7"/>
                        <a:pt x="335" y="7"/>
                        <a:pt x="335" y="7"/>
                      </a:cubicBezTo>
                      <a:cubicBezTo>
                        <a:pt x="334" y="10"/>
                        <a:pt x="334" y="10"/>
                        <a:pt x="334" y="10"/>
                      </a:cubicBezTo>
                      <a:cubicBezTo>
                        <a:pt x="334" y="15"/>
                        <a:pt x="334" y="15"/>
                        <a:pt x="334" y="15"/>
                      </a:cubicBezTo>
                      <a:cubicBezTo>
                        <a:pt x="333" y="19"/>
                        <a:pt x="333" y="19"/>
                        <a:pt x="333" y="19"/>
                      </a:cubicBezTo>
                      <a:cubicBezTo>
                        <a:pt x="333" y="21"/>
                        <a:pt x="333" y="21"/>
                        <a:pt x="333" y="21"/>
                      </a:cubicBezTo>
                      <a:cubicBezTo>
                        <a:pt x="332" y="22"/>
                        <a:pt x="332" y="22"/>
                        <a:pt x="332" y="22"/>
                      </a:cubicBezTo>
                      <a:cubicBezTo>
                        <a:pt x="331" y="24"/>
                        <a:pt x="331" y="24"/>
                        <a:pt x="331" y="24"/>
                      </a:cubicBezTo>
                      <a:cubicBezTo>
                        <a:pt x="331" y="24"/>
                        <a:pt x="331" y="24"/>
                        <a:pt x="331" y="24"/>
                      </a:cubicBezTo>
                      <a:cubicBezTo>
                        <a:pt x="331" y="25"/>
                        <a:pt x="331" y="25"/>
                        <a:pt x="331" y="25"/>
                      </a:cubicBezTo>
                      <a:cubicBezTo>
                        <a:pt x="331" y="26"/>
                        <a:pt x="331" y="26"/>
                        <a:pt x="331" y="26"/>
                      </a:cubicBezTo>
                      <a:cubicBezTo>
                        <a:pt x="332" y="28"/>
                        <a:pt x="332" y="28"/>
                        <a:pt x="332" y="28"/>
                      </a:cubicBezTo>
                      <a:cubicBezTo>
                        <a:pt x="332" y="30"/>
                        <a:pt x="332" y="30"/>
                        <a:pt x="332" y="30"/>
                      </a:cubicBezTo>
                      <a:cubicBezTo>
                        <a:pt x="333" y="34"/>
                        <a:pt x="333" y="34"/>
                        <a:pt x="333" y="34"/>
                      </a:cubicBezTo>
                      <a:cubicBezTo>
                        <a:pt x="333" y="38"/>
                        <a:pt x="333" y="38"/>
                        <a:pt x="333" y="38"/>
                      </a:cubicBezTo>
                      <a:cubicBezTo>
                        <a:pt x="334" y="41"/>
                        <a:pt x="334" y="41"/>
                        <a:pt x="334" y="41"/>
                      </a:cubicBezTo>
                      <a:cubicBezTo>
                        <a:pt x="334" y="41"/>
                        <a:pt x="335" y="54"/>
                        <a:pt x="336" y="58"/>
                      </a:cubicBezTo>
                      <a:cubicBezTo>
                        <a:pt x="337" y="62"/>
                        <a:pt x="338" y="71"/>
                        <a:pt x="338" y="71"/>
                      </a:cubicBezTo>
                      <a:cubicBezTo>
                        <a:pt x="336" y="75"/>
                        <a:pt x="336" y="75"/>
                        <a:pt x="336" y="75"/>
                      </a:cubicBezTo>
                      <a:cubicBezTo>
                        <a:pt x="346" y="78"/>
                        <a:pt x="346" y="78"/>
                        <a:pt x="346" y="78"/>
                      </a:cubicBezTo>
                      <a:cubicBezTo>
                        <a:pt x="346" y="78"/>
                        <a:pt x="348" y="80"/>
                        <a:pt x="348" y="81"/>
                      </a:cubicBezTo>
                      <a:cubicBezTo>
                        <a:pt x="349" y="82"/>
                        <a:pt x="351" y="85"/>
                        <a:pt x="352" y="86"/>
                      </a:cubicBezTo>
                      <a:cubicBezTo>
                        <a:pt x="353" y="87"/>
                        <a:pt x="358" y="89"/>
                        <a:pt x="359" y="90"/>
                      </a:cubicBezTo>
                      <a:cubicBezTo>
                        <a:pt x="358" y="91"/>
                        <a:pt x="357" y="92"/>
                        <a:pt x="357" y="93"/>
                      </a:cubicBezTo>
                      <a:cubicBezTo>
                        <a:pt x="357" y="93"/>
                        <a:pt x="357" y="94"/>
                        <a:pt x="357" y="94"/>
                      </a:cubicBezTo>
                      <a:cubicBezTo>
                        <a:pt x="356" y="95"/>
                        <a:pt x="356" y="95"/>
                        <a:pt x="356" y="96"/>
                      </a:cubicBezTo>
                      <a:cubicBezTo>
                        <a:pt x="356" y="96"/>
                        <a:pt x="356" y="97"/>
                        <a:pt x="356" y="98"/>
                      </a:cubicBezTo>
                      <a:cubicBezTo>
                        <a:pt x="355" y="98"/>
                        <a:pt x="355" y="99"/>
                        <a:pt x="355" y="99"/>
                      </a:cubicBezTo>
                      <a:cubicBezTo>
                        <a:pt x="355" y="100"/>
                        <a:pt x="355" y="101"/>
                        <a:pt x="355" y="102"/>
                      </a:cubicBezTo>
                      <a:cubicBezTo>
                        <a:pt x="355" y="104"/>
                        <a:pt x="355" y="105"/>
                        <a:pt x="355" y="106"/>
                      </a:cubicBezTo>
                      <a:cubicBezTo>
                        <a:pt x="355" y="106"/>
                        <a:pt x="355" y="107"/>
                        <a:pt x="355" y="107"/>
                      </a:cubicBezTo>
                      <a:cubicBezTo>
                        <a:pt x="354" y="128"/>
                        <a:pt x="361" y="157"/>
                        <a:pt x="351" y="167"/>
                      </a:cubicBezTo>
                      <a:cubicBezTo>
                        <a:pt x="350" y="168"/>
                        <a:pt x="350" y="168"/>
                        <a:pt x="349" y="169"/>
                      </a:cubicBezTo>
                      <a:cubicBezTo>
                        <a:pt x="348" y="169"/>
                        <a:pt x="347" y="169"/>
                        <a:pt x="346" y="169"/>
                      </a:cubicBezTo>
                      <a:cubicBezTo>
                        <a:pt x="342" y="170"/>
                        <a:pt x="336" y="169"/>
                        <a:pt x="330" y="168"/>
                      </a:cubicBezTo>
                      <a:cubicBezTo>
                        <a:pt x="323" y="167"/>
                        <a:pt x="316" y="166"/>
                        <a:pt x="314" y="170"/>
                      </a:cubicBezTo>
                      <a:cubicBezTo>
                        <a:pt x="313" y="172"/>
                        <a:pt x="313" y="175"/>
                        <a:pt x="314" y="178"/>
                      </a:cubicBezTo>
                      <a:cubicBezTo>
                        <a:pt x="315" y="179"/>
                        <a:pt x="315" y="181"/>
                        <a:pt x="316" y="182"/>
                      </a:cubicBezTo>
                      <a:cubicBezTo>
                        <a:pt x="320" y="191"/>
                        <a:pt x="329" y="201"/>
                        <a:pt x="334" y="205"/>
                      </a:cubicBezTo>
                      <a:cubicBezTo>
                        <a:pt x="338" y="208"/>
                        <a:pt x="350" y="206"/>
                        <a:pt x="353" y="210"/>
                      </a:cubicBezTo>
                      <a:cubicBezTo>
                        <a:pt x="357" y="215"/>
                        <a:pt x="351" y="231"/>
                        <a:pt x="354" y="237"/>
                      </a:cubicBezTo>
                      <a:cubicBezTo>
                        <a:pt x="355" y="238"/>
                        <a:pt x="356" y="240"/>
                        <a:pt x="357" y="241"/>
                      </a:cubicBezTo>
                      <a:cubicBezTo>
                        <a:pt x="358" y="242"/>
                        <a:pt x="359" y="242"/>
                        <a:pt x="359" y="243"/>
                      </a:cubicBezTo>
                      <a:cubicBezTo>
                        <a:pt x="363" y="246"/>
                        <a:pt x="368" y="249"/>
                        <a:pt x="371" y="251"/>
                      </a:cubicBezTo>
                      <a:cubicBezTo>
                        <a:pt x="374" y="253"/>
                        <a:pt x="381" y="257"/>
                        <a:pt x="383" y="260"/>
                      </a:cubicBezTo>
                      <a:cubicBezTo>
                        <a:pt x="388" y="266"/>
                        <a:pt x="398" y="280"/>
                        <a:pt x="400" y="287"/>
                      </a:cubicBezTo>
                      <a:cubicBezTo>
                        <a:pt x="401" y="293"/>
                        <a:pt x="398" y="308"/>
                        <a:pt x="398" y="309"/>
                      </a:cubicBezTo>
                      <a:cubicBezTo>
                        <a:pt x="350" y="346"/>
                        <a:pt x="350" y="346"/>
                        <a:pt x="350" y="346"/>
                      </a:cubicBezTo>
                      <a:cubicBezTo>
                        <a:pt x="350" y="346"/>
                        <a:pt x="348" y="347"/>
                        <a:pt x="345" y="348"/>
                      </a:cubicBezTo>
                      <a:cubicBezTo>
                        <a:pt x="340" y="350"/>
                        <a:pt x="332" y="353"/>
                        <a:pt x="324" y="355"/>
                      </a:cubicBezTo>
                      <a:cubicBezTo>
                        <a:pt x="322" y="356"/>
                        <a:pt x="321" y="356"/>
                        <a:pt x="319" y="357"/>
                      </a:cubicBezTo>
                      <a:cubicBezTo>
                        <a:pt x="316" y="358"/>
                        <a:pt x="314" y="358"/>
                        <a:pt x="312" y="359"/>
                      </a:cubicBezTo>
                      <a:cubicBezTo>
                        <a:pt x="311" y="359"/>
                        <a:pt x="311" y="359"/>
                        <a:pt x="310" y="359"/>
                      </a:cubicBezTo>
                      <a:cubicBezTo>
                        <a:pt x="309" y="359"/>
                        <a:pt x="309" y="359"/>
                        <a:pt x="309" y="359"/>
                      </a:cubicBezTo>
                      <a:cubicBezTo>
                        <a:pt x="309" y="359"/>
                        <a:pt x="309" y="359"/>
                        <a:pt x="309" y="359"/>
                      </a:cubicBezTo>
                      <a:cubicBezTo>
                        <a:pt x="304" y="359"/>
                        <a:pt x="299" y="359"/>
                        <a:pt x="293" y="359"/>
                      </a:cubicBezTo>
                      <a:cubicBezTo>
                        <a:pt x="292" y="359"/>
                        <a:pt x="290" y="358"/>
                        <a:pt x="288" y="358"/>
                      </a:cubicBezTo>
                      <a:cubicBezTo>
                        <a:pt x="286" y="358"/>
                        <a:pt x="283" y="358"/>
                        <a:pt x="281" y="358"/>
                      </a:cubicBezTo>
                      <a:cubicBezTo>
                        <a:pt x="279" y="358"/>
                        <a:pt x="277" y="357"/>
                        <a:pt x="275" y="357"/>
                      </a:cubicBezTo>
                      <a:cubicBezTo>
                        <a:pt x="266" y="357"/>
                        <a:pt x="238" y="357"/>
                        <a:pt x="238" y="357"/>
                      </a:cubicBezTo>
                      <a:cubicBezTo>
                        <a:pt x="238" y="357"/>
                        <a:pt x="238" y="352"/>
                        <a:pt x="237" y="351"/>
                      </a:cubicBezTo>
                      <a:cubicBezTo>
                        <a:pt x="233" y="347"/>
                        <a:pt x="219" y="349"/>
                        <a:pt x="214" y="345"/>
                      </a:cubicBezTo>
                      <a:cubicBezTo>
                        <a:pt x="209" y="342"/>
                        <a:pt x="206" y="330"/>
                        <a:pt x="202" y="327"/>
                      </a:cubicBezTo>
                      <a:cubicBezTo>
                        <a:pt x="184" y="317"/>
                        <a:pt x="138" y="331"/>
                        <a:pt x="121" y="321"/>
                      </a:cubicBezTo>
                      <a:cubicBezTo>
                        <a:pt x="115" y="318"/>
                        <a:pt x="112" y="304"/>
                        <a:pt x="107" y="301"/>
                      </a:cubicBezTo>
                      <a:cubicBezTo>
                        <a:pt x="110" y="299"/>
                        <a:pt x="112" y="290"/>
                        <a:pt x="112" y="285"/>
                      </a:cubicBezTo>
                      <a:cubicBezTo>
                        <a:pt x="112" y="285"/>
                        <a:pt x="112" y="285"/>
                        <a:pt x="112" y="285"/>
                      </a:cubicBezTo>
                      <a:cubicBezTo>
                        <a:pt x="112" y="285"/>
                        <a:pt x="112" y="285"/>
                        <a:pt x="112" y="284"/>
                      </a:cubicBezTo>
                      <a:cubicBezTo>
                        <a:pt x="112" y="283"/>
                        <a:pt x="111" y="282"/>
                        <a:pt x="110" y="281"/>
                      </a:cubicBezTo>
                      <a:cubicBezTo>
                        <a:pt x="109" y="278"/>
                        <a:pt x="107" y="275"/>
                        <a:pt x="106" y="274"/>
                      </a:cubicBezTo>
                      <a:cubicBezTo>
                        <a:pt x="103" y="270"/>
                        <a:pt x="100" y="263"/>
                        <a:pt x="96" y="260"/>
                      </a:cubicBezTo>
                      <a:cubicBezTo>
                        <a:pt x="92" y="257"/>
                        <a:pt x="80" y="257"/>
                        <a:pt x="77" y="252"/>
                      </a:cubicBezTo>
                      <a:cubicBezTo>
                        <a:pt x="76" y="252"/>
                        <a:pt x="75" y="251"/>
                        <a:pt x="75" y="250"/>
                      </a:cubicBezTo>
                      <a:cubicBezTo>
                        <a:pt x="74" y="248"/>
                        <a:pt x="74" y="246"/>
                        <a:pt x="74" y="244"/>
                      </a:cubicBezTo>
                      <a:cubicBezTo>
                        <a:pt x="74" y="244"/>
                        <a:pt x="74" y="244"/>
                        <a:pt x="74" y="244"/>
                      </a:cubicBezTo>
                      <a:cubicBezTo>
                        <a:pt x="74" y="241"/>
                        <a:pt x="74" y="237"/>
                        <a:pt x="74" y="233"/>
                      </a:cubicBezTo>
                      <a:cubicBezTo>
                        <a:pt x="74" y="230"/>
                        <a:pt x="74" y="226"/>
                        <a:pt x="74" y="223"/>
                      </a:cubicBezTo>
                      <a:cubicBezTo>
                        <a:pt x="74" y="222"/>
                        <a:pt x="73" y="221"/>
                        <a:pt x="73" y="220"/>
                      </a:cubicBezTo>
                      <a:cubicBezTo>
                        <a:pt x="73" y="219"/>
                        <a:pt x="73" y="219"/>
                        <a:pt x="73" y="218"/>
                      </a:cubicBezTo>
                      <a:cubicBezTo>
                        <a:pt x="73" y="218"/>
                        <a:pt x="73" y="218"/>
                        <a:pt x="73" y="217"/>
                      </a:cubicBezTo>
                      <a:cubicBezTo>
                        <a:pt x="72" y="215"/>
                        <a:pt x="72" y="214"/>
                        <a:pt x="70" y="213"/>
                      </a:cubicBezTo>
                      <a:cubicBezTo>
                        <a:pt x="70" y="213"/>
                        <a:pt x="70" y="212"/>
                        <a:pt x="70" y="212"/>
                      </a:cubicBezTo>
                      <a:cubicBezTo>
                        <a:pt x="69" y="212"/>
                        <a:pt x="69" y="211"/>
                        <a:pt x="68" y="211"/>
                      </a:cubicBezTo>
                      <a:cubicBezTo>
                        <a:pt x="67" y="211"/>
                        <a:pt x="65" y="210"/>
                        <a:pt x="64" y="210"/>
                      </a:cubicBezTo>
                      <a:cubicBezTo>
                        <a:pt x="62" y="210"/>
                        <a:pt x="61" y="210"/>
                        <a:pt x="59" y="210"/>
                      </a:cubicBezTo>
                      <a:cubicBezTo>
                        <a:pt x="51" y="209"/>
                        <a:pt x="42" y="210"/>
                        <a:pt x="38" y="207"/>
                      </a:cubicBezTo>
                      <a:cubicBezTo>
                        <a:pt x="32" y="201"/>
                        <a:pt x="36" y="181"/>
                        <a:pt x="30" y="174"/>
                      </a:cubicBezTo>
                      <a:cubicBezTo>
                        <a:pt x="30" y="174"/>
                        <a:pt x="30" y="174"/>
                        <a:pt x="30" y="174"/>
                      </a:cubicBezTo>
                      <a:cubicBezTo>
                        <a:pt x="30" y="174"/>
                        <a:pt x="29" y="173"/>
                        <a:pt x="29" y="173"/>
                      </a:cubicBezTo>
                      <a:cubicBezTo>
                        <a:pt x="29" y="173"/>
                        <a:pt x="29" y="173"/>
                        <a:pt x="29" y="173"/>
                      </a:cubicBezTo>
                      <a:cubicBezTo>
                        <a:pt x="29" y="173"/>
                        <a:pt x="28" y="173"/>
                        <a:pt x="28" y="173"/>
                      </a:cubicBezTo>
                      <a:cubicBezTo>
                        <a:pt x="28" y="173"/>
                        <a:pt x="28" y="173"/>
                        <a:pt x="27" y="173"/>
                      </a:cubicBezTo>
                      <a:cubicBezTo>
                        <a:pt x="26" y="173"/>
                        <a:pt x="25" y="173"/>
                        <a:pt x="24" y="173"/>
                      </a:cubicBezTo>
                      <a:cubicBezTo>
                        <a:pt x="23" y="173"/>
                        <a:pt x="23" y="173"/>
                        <a:pt x="22" y="174"/>
                      </a:cubicBezTo>
                      <a:cubicBezTo>
                        <a:pt x="22" y="174"/>
                        <a:pt x="21" y="174"/>
                        <a:pt x="20" y="174"/>
                      </a:cubicBezTo>
                      <a:cubicBezTo>
                        <a:pt x="19" y="175"/>
                        <a:pt x="17" y="176"/>
                        <a:pt x="16" y="176"/>
                      </a:cubicBezTo>
                      <a:cubicBezTo>
                        <a:pt x="15" y="176"/>
                        <a:pt x="14" y="177"/>
                        <a:pt x="13" y="177"/>
                      </a:cubicBezTo>
                      <a:cubicBezTo>
                        <a:pt x="13" y="177"/>
                        <a:pt x="12" y="177"/>
                        <a:pt x="12" y="178"/>
                      </a:cubicBezTo>
                      <a:cubicBezTo>
                        <a:pt x="11" y="178"/>
                        <a:pt x="10" y="178"/>
                        <a:pt x="10" y="178"/>
                      </a:cubicBezTo>
                      <a:cubicBezTo>
                        <a:pt x="8" y="179"/>
                        <a:pt x="6" y="179"/>
                        <a:pt x="5" y="178"/>
                      </a:cubicBezTo>
                      <a:cubicBezTo>
                        <a:pt x="5" y="178"/>
                        <a:pt x="4" y="177"/>
                        <a:pt x="4" y="177"/>
                      </a:cubicBezTo>
                      <a:cubicBezTo>
                        <a:pt x="4" y="177"/>
                        <a:pt x="4" y="176"/>
                        <a:pt x="3" y="176"/>
                      </a:cubicBezTo>
                      <a:cubicBezTo>
                        <a:pt x="3" y="175"/>
                        <a:pt x="3" y="175"/>
                        <a:pt x="3" y="174"/>
                      </a:cubicBezTo>
                      <a:cubicBezTo>
                        <a:pt x="3" y="172"/>
                        <a:pt x="3" y="170"/>
                        <a:pt x="3" y="167"/>
                      </a:cubicBezTo>
                      <a:cubicBezTo>
                        <a:pt x="3" y="165"/>
                        <a:pt x="3" y="163"/>
                        <a:pt x="3" y="161"/>
                      </a:cubicBezTo>
                      <a:cubicBezTo>
                        <a:pt x="3" y="160"/>
                        <a:pt x="2" y="159"/>
                        <a:pt x="2" y="158"/>
                      </a:cubicBezTo>
                      <a:cubicBezTo>
                        <a:pt x="1" y="158"/>
                        <a:pt x="1" y="157"/>
                        <a:pt x="0" y="157"/>
                      </a:cubicBezTo>
                      <a:cubicBezTo>
                        <a:pt x="0" y="157"/>
                        <a:pt x="1" y="156"/>
                        <a:pt x="1" y="156"/>
                      </a:cubicBezTo>
                      <a:cubicBezTo>
                        <a:pt x="1" y="156"/>
                        <a:pt x="1" y="157"/>
                        <a:pt x="2" y="157"/>
                      </a:cubicBezTo>
                      <a:cubicBezTo>
                        <a:pt x="2" y="157"/>
                        <a:pt x="2" y="156"/>
                        <a:pt x="2" y="156"/>
                      </a:cubicBezTo>
                      <a:cubicBezTo>
                        <a:pt x="2" y="156"/>
                        <a:pt x="2" y="155"/>
                        <a:pt x="2" y="155"/>
                      </a:cubicBezTo>
                      <a:cubicBezTo>
                        <a:pt x="2" y="155"/>
                        <a:pt x="2" y="154"/>
                        <a:pt x="2" y="154"/>
                      </a:cubicBezTo>
                      <a:cubicBezTo>
                        <a:pt x="2" y="154"/>
                        <a:pt x="3" y="154"/>
                        <a:pt x="3" y="154"/>
                      </a:cubicBezTo>
                      <a:cubicBezTo>
                        <a:pt x="3" y="154"/>
                        <a:pt x="4" y="153"/>
                        <a:pt x="4" y="153"/>
                      </a:cubicBezTo>
                      <a:cubicBezTo>
                        <a:pt x="4" y="153"/>
                        <a:pt x="5" y="153"/>
                        <a:pt x="6" y="153"/>
                      </a:cubicBezTo>
                      <a:cubicBezTo>
                        <a:pt x="6" y="152"/>
                        <a:pt x="6" y="152"/>
                        <a:pt x="6" y="152"/>
                      </a:cubicBezTo>
                      <a:cubicBezTo>
                        <a:pt x="6" y="152"/>
                        <a:pt x="6" y="152"/>
                        <a:pt x="6" y="151"/>
                      </a:cubicBezTo>
                      <a:cubicBezTo>
                        <a:pt x="7" y="151"/>
                        <a:pt x="7" y="150"/>
                        <a:pt x="7" y="150"/>
                      </a:cubicBezTo>
                      <a:cubicBezTo>
                        <a:pt x="7" y="149"/>
                        <a:pt x="6" y="149"/>
                        <a:pt x="6" y="149"/>
                      </a:cubicBezTo>
                      <a:cubicBezTo>
                        <a:pt x="5" y="148"/>
                        <a:pt x="6" y="147"/>
                        <a:pt x="6" y="147"/>
                      </a:cubicBezTo>
                      <a:cubicBezTo>
                        <a:pt x="6" y="147"/>
                        <a:pt x="5" y="146"/>
                        <a:pt x="5" y="146"/>
                      </a:cubicBezTo>
                      <a:cubicBezTo>
                        <a:pt x="5" y="145"/>
                        <a:pt x="5" y="144"/>
                        <a:pt x="6" y="144"/>
                      </a:cubicBezTo>
                      <a:cubicBezTo>
                        <a:pt x="6" y="143"/>
                        <a:pt x="6" y="143"/>
                        <a:pt x="6" y="142"/>
                      </a:cubicBezTo>
                      <a:cubicBezTo>
                        <a:pt x="6" y="142"/>
                        <a:pt x="7" y="141"/>
                        <a:pt x="7" y="141"/>
                      </a:cubicBezTo>
                      <a:cubicBezTo>
                        <a:pt x="7" y="141"/>
                        <a:pt x="6" y="140"/>
                        <a:pt x="6" y="140"/>
                      </a:cubicBezTo>
                      <a:cubicBezTo>
                        <a:pt x="6" y="140"/>
                        <a:pt x="6" y="140"/>
                        <a:pt x="6" y="139"/>
                      </a:cubicBezTo>
                      <a:cubicBezTo>
                        <a:pt x="6" y="139"/>
                        <a:pt x="6" y="138"/>
                        <a:pt x="6" y="138"/>
                      </a:cubicBezTo>
                      <a:cubicBezTo>
                        <a:pt x="6" y="138"/>
                        <a:pt x="6" y="137"/>
                        <a:pt x="6" y="137"/>
                      </a:cubicBezTo>
                      <a:cubicBezTo>
                        <a:pt x="7" y="137"/>
                        <a:pt x="6" y="136"/>
                        <a:pt x="6" y="136"/>
                      </a:cubicBezTo>
                      <a:cubicBezTo>
                        <a:pt x="6" y="135"/>
                        <a:pt x="7" y="135"/>
                        <a:pt x="7" y="135"/>
                      </a:cubicBezTo>
                      <a:cubicBezTo>
                        <a:pt x="8" y="135"/>
                        <a:pt x="8" y="134"/>
                        <a:pt x="8" y="134"/>
                      </a:cubicBezTo>
                      <a:cubicBezTo>
                        <a:pt x="8" y="134"/>
                        <a:pt x="8" y="133"/>
                        <a:pt x="8" y="133"/>
                      </a:cubicBezTo>
                      <a:cubicBezTo>
                        <a:pt x="8" y="133"/>
                        <a:pt x="8" y="133"/>
                        <a:pt x="9" y="132"/>
                      </a:cubicBezTo>
                      <a:cubicBezTo>
                        <a:pt x="9" y="132"/>
                        <a:pt x="8" y="132"/>
                        <a:pt x="9" y="131"/>
                      </a:cubicBezTo>
                      <a:cubicBezTo>
                        <a:pt x="9" y="131"/>
                        <a:pt x="9" y="131"/>
                        <a:pt x="9" y="131"/>
                      </a:cubicBezTo>
                      <a:cubicBezTo>
                        <a:pt x="10" y="131"/>
                        <a:pt x="10" y="130"/>
                        <a:pt x="10" y="130"/>
                      </a:cubicBezTo>
                      <a:cubicBezTo>
                        <a:pt x="10" y="130"/>
                        <a:pt x="10" y="129"/>
                        <a:pt x="10" y="129"/>
                      </a:cubicBezTo>
                      <a:cubicBezTo>
                        <a:pt x="10" y="128"/>
                        <a:pt x="10" y="128"/>
                        <a:pt x="11" y="128"/>
                      </a:cubicBezTo>
                      <a:cubicBezTo>
                        <a:pt x="11" y="128"/>
                        <a:pt x="11" y="127"/>
                        <a:pt x="11" y="127"/>
                      </a:cubicBezTo>
                      <a:cubicBezTo>
                        <a:pt x="11" y="127"/>
                        <a:pt x="11" y="126"/>
                        <a:pt x="11" y="126"/>
                      </a:cubicBezTo>
                      <a:cubicBezTo>
                        <a:pt x="11" y="126"/>
                        <a:pt x="12" y="125"/>
                        <a:pt x="12" y="125"/>
                      </a:cubicBezTo>
                      <a:cubicBezTo>
                        <a:pt x="12" y="125"/>
                        <a:pt x="12" y="124"/>
                        <a:pt x="12" y="124"/>
                      </a:cubicBezTo>
                      <a:cubicBezTo>
                        <a:pt x="12" y="124"/>
                        <a:pt x="13" y="123"/>
                        <a:pt x="13" y="123"/>
                      </a:cubicBezTo>
                      <a:cubicBezTo>
                        <a:pt x="13" y="123"/>
                        <a:pt x="13" y="123"/>
                        <a:pt x="13" y="123"/>
                      </a:cubicBezTo>
                      <a:cubicBezTo>
                        <a:pt x="13" y="123"/>
                        <a:pt x="14" y="121"/>
                        <a:pt x="14" y="121"/>
                      </a:cubicBezTo>
                      <a:cubicBezTo>
                        <a:pt x="13" y="121"/>
                        <a:pt x="13" y="120"/>
                        <a:pt x="13" y="120"/>
                      </a:cubicBezTo>
                      <a:cubicBezTo>
                        <a:pt x="13" y="120"/>
                        <a:pt x="13" y="119"/>
                        <a:pt x="13" y="119"/>
                      </a:cubicBezTo>
                      <a:cubicBezTo>
                        <a:pt x="13" y="119"/>
                        <a:pt x="13" y="118"/>
                        <a:pt x="13" y="118"/>
                      </a:cubicBezTo>
                      <a:cubicBezTo>
                        <a:pt x="13" y="117"/>
                        <a:pt x="13" y="117"/>
                        <a:pt x="13" y="117"/>
                      </a:cubicBezTo>
                      <a:cubicBezTo>
                        <a:pt x="13" y="117"/>
                        <a:pt x="14" y="116"/>
                        <a:pt x="14" y="116"/>
                      </a:cubicBezTo>
                      <a:cubicBezTo>
                        <a:pt x="14" y="116"/>
                        <a:pt x="14" y="116"/>
                        <a:pt x="15" y="116"/>
                      </a:cubicBezTo>
                      <a:cubicBezTo>
                        <a:pt x="15" y="116"/>
                        <a:pt x="15" y="116"/>
                        <a:pt x="15" y="115"/>
                      </a:cubicBezTo>
                      <a:cubicBezTo>
                        <a:pt x="15" y="115"/>
                        <a:pt x="15" y="115"/>
                        <a:pt x="15" y="115"/>
                      </a:cubicBezTo>
                      <a:cubicBezTo>
                        <a:pt x="16" y="115"/>
                        <a:pt x="16" y="115"/>
                        <a:pt x="16" y="11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8" name="Freeform 271">
                  <a:extLst>
                    <a:ext uri="{FF2B5EF4-FFF2-40B4-BE49-F238E27FC236}">
                      <a16:creationId xmlns:a16="http://schemas.microsoft.com/office/drawing/2014/main" id="{834E3917-67C9-DF5B-18BA-DE89EE3C639A}"/>
                    </a:ext>
                  </a:extLst>
                </p:cNvPr>
                <p:cNvSpPr>
                  <a:spLocks/>
                </p:cNvSpPr>
                <p:nvPr/>
              </p:nvSpPr>
              <p:spPr bwMode="auto">
                <a:xfrm>
                  <a:off x="3016" y="2206"/>
                  <a:ext cx="234" cy="250"/>
                </a:xfrm>
                <a:custGeom>
                  <a:avLst/>
                  <a:gdLst>
                    <a:gd name="T0" fmla="*/ 102 w 539"/>
                    <a:gd name="T1" fmla="*/ 535 h 576"/>
                    <a:gd name="T2" fmla="*/ 101 w 539"/>
                    <a:gd name="T3" fmla="*/ 542 h 576"/>
                    <a:gd name="T4" fmla="*/ 99 w 539"/>
                    <a:gd name="T5" fmla="*/ 547 h 576"/>
                    <a:gd name="T6" fmla="*/ 96 w 539"/>
                    <a:gd name="T7" fmla="*/ 552 h 576"/>
                    <a:gd name="T8" fmla="*/ 94 w 539"/>
                    <a:gd name="T9" fmla="*/ 558 h 576"/>
                    <a:gd name="T10" fmla="*/ 94 w 539"/>
                    <a:gd name="T11" fmla="*/ 566 h 576"/>
                    <a:gd name="T12" fmla="*/ 92 w 539"/>
                    <a:gd name="T13" fmla="*/ 572 h 576"/>
                    <a:gd name="T14" fmla="*/ 89 w 539"/>
                    <a:gd name="T15" fmla="*/ 575 h 576"/>
                    <a:gd name="T16" fmla="*/ 82 w 539"/>
                    <a:gd name="T17" fmla="*/ 573 h 576"/>
                    <a:gd name="T18" fmla="*/ 75 w 539"/>
                    <a:gd name="T19" fmla="*/ 569 h 576"/>
                    <a:gd name="T20" fmla="*/ 77 w 539"/>
                    <a:gd name="T21" fmla="*/ 545 h 576"/>
                    <a:gd name="T22" fmla="*/ 44 w 539"/>
                    <a:gd name="T23" fmla="*/ 478 h 576"/>
                    <a:gd name="T24" fmla="*/ 32 w 539"/>
                    <a:gd name="T25" fmla="*/ 432 h 576"/>
                    <a:gd name="T26" fmla="*/ 41 w 539"/>
                    <a:gd name="T27" fmla="*/ 343 h 576"/>
                    <a:gd name="T28" fmla="*/ 61 w 539"/>
                    <a:gd name="T29" fmla="*/ 304 h 576"/>
                    <a:gd name="T30" fmla="*/ 107 w 539"/>
                    <a:gd name="T31" fmla="*/ 122 h 576"/>
                    <a:gd name="T32" fmla="*/ 456 w 539"/>
                    <a:gd name="T33" fmla="*/ 16 h 576"/>
                    <a:gd name="T34" fmla="*/ 516 w 539"/>
                    <a:gd name="T35" fmla="*/ 37 h 576"/>
                    <a:gd name="T36" fmla="*/ 513 w 539"/>
                    <a:gd name="T37" fmla="*/ 214 h 576"/>
                    <a:gd name="T38" fmla="*/ 524 w 539"/>
                    <a:gd name="T39" fmla="*/ 248 h 576"/>
                    <a:gd name="T40" fmla="*/ 496 w 539"/>
                    <a:gd name="T41" fmla="*/ 296 h 576"/>
                    <a:gd name="T42" fmla="*/ 534 w 539"/>
                    <a:gd name="T43" fmla="*/ 349 h 576"/>
                    <a:gd name="T44" fmla="*/ 481 w 539"/>
                    <a:gd name="T45" fmla="*/ 465 h 576"/>
                    <a:gd name="T46" fmla="*/ 448 w 539"/>
                    <a:gd name="T47" fmla="*/ 507 h 576"/>
                    <a:gd name="T48" fmla="*/ 434 w 539"/>
                    <a:gd name="T49" fmla="*/ 497 h 576"/>
                    <a:gd name="T50" fmla="*/ 421 w 539"/>
                    <a:gd name="T51" fmla="*/ 453 h 576"/>
                    <a:gd name="T52" fmla="*/ 419 w 539"/>
                    <a:gd name="T53" fmla="*/ 443 h 576"/>
                    <a:gd name="T54" fmla="*/ 423 w 539"/>
                    <a:gd name="T55" fmla="*/ 426 h 576"/>
                    <a:gd name="T56" fmla="*/ 425 w 539"/>
                    <a:gd name="T57" fmla="*/ 420 h 576"/>
                    <a:gd name="T58" fmla="*/ 405 w 539"/>
                    <a:gd name="T59" fmla="*/ 424 h 576"/>
                    <a:gd name="T60" fmla="*/ 406 w 539"/>
                    <a:gd name="T61" fmla="*/ 430 h 576"/>
                    <a:gd name="T62" fmla="*/ 392 w 539"/>
                    <a:gd name="T63" fmla="*/ 440 h 576"/>
                    <a:gd name="T64" fmla="*/ 393 w 539"/>
                    <a:gd name="T65" fmla="*/ 460 h 576"/>
                    <a:gd name="T66" fmla="*/ 396 w 539"/>
                    <a:gd name="T67" fmla="*/ 481 h 576"/>
                    <a:gd name="T68" fmla="*/ 384 w 539"/>
                    <a:gd name="T69" fmla="*/ 494 h 576"/>
                    <a:gd name="T70" fmla="*/ 375 w 539"/>
                    <a:gd name="T71" fmla="*/ 501 h 576"/>
                    <a:gd name="T72" fmla="*/ 366 w 539"/>
                    <a:gd name="T73" fmla="*/ 516 h 576"/>
                    <a:gd name="T74" fmla="*/ 351 w 539"/>
                    <a:gd name="T75" fmla="*/ 535 h 576"/>
                    <a:gd name="T76" fmla="*/ 333 w 539"/>
                    <a:gd name="T77" fmla="*/ 536 h 576"/>
                    <a:gd name="T78" fmla="*/ 284 w 539"/>
                    <a:gd name="T79" fmla="*/ 521 h 576"/>
                    <a:gd name="T80" fmla="*/ 266 w 539"/>
                    <a:gd name="T81" fmla="*/ 536 h 576"/>
                    <a:gd name="T82" fmla="*/ 219 w 539"/>
                    <a:gd name="T83" fmla="*/ 518 h 576"/>
                    <a:gd name="T84" fmla="*/ 200 w 539"/>
                    <a:gd name="T85" fmla="*/ 540 h 576"/>
                    <a:gd name="T86" fmla="*/ 184 w 539"/>
                    <a:gd name="T87" fmla="*/ 543 h 576"/>
                    <a:gd name="T88" fmla="*/ 168 w 539"/>
                    <a:gd name="T89" fmla="*/ 544 h 576"/>
                    <a:gd name="T90" fmla="*/ 157 w 539"/>
                    <a:gd name="T91" fmla="*/ 530 h 576"/>
                    <a:gd name="T92" fmla="*/ 153 w 539"/>
                    <a:gd name="T93" fmla="*/ 524 h 576"/>
                    <a:gd name="T94" fmla="*/ 146 w 539"/>
                    <a:gd name="T95" fmla="*/ 509 h 576"/>
                    <a:gd name="T96" fmla="*/ 143 w 539"/>
                    <a:gd name="T97" fmla="*/ 507 h 576"/>
                    <a:gd name="T98" fmla="*/ 137 w 539"/>
                    <a:gd name="T99" fmla="*/ 508 h 576"/>
                    <a:gd name="T100" fmla="*/ 134 w 539"/>
                    <a:gd name="T101" fmla="*/ 508 h 576"/>
                    <a:gd name="T102" fmla="*/ 129 w 539"/>
                    <a:gd name="T103" fmla="*/ 509 h 576"/>
                    <a:gd name="T104" fmla="*/ 123 w 539"/>
                    <a:gd name="T105" fmla="*/ 509 h 576"/>
                    <a:gd name="T106" fmla="*/ 120 w 539"/>
                    <a:gd name="T107" fmla="*/ 511 h 576"/>
                    <a:gd name="T108" fmla="*/ 117 w 539"/>
                    <a:gd name="T109" fmla="*/ 511 h 576"/>
                    <a:gd name="T110" fmla="*/ 114 w 539"/>
                    <a:gd name="T111" fmla="*/ 513 h 576"/>
                    <a:gd name="T112" fmla="*/ 112 w 539"/>
                    <a:gd name="T113" fmla="*/ 518 h 576"/>
                    <a:gd name="T114" fmla="*/ 113 w 539"/>
                    <a:gd name="T115" fmla="*/ 522 h 576"/>
                    <a:gd name="T116" fmla="*/ 111 w 539"/>
                    <a:gd name="T117" fmla="*/ 525 h 576"/>
                    <a:gd name="T118" fmla="*/ 109 w 539"/>
                    <a:gd name="T119" fmla="*/ 529 h 576"/>
                    <a:gd name="T120" fmla="*/ 105 w 539"/>
                    <a:gd name="T121" fmla="*/ 53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9" h="576">
                      <a:moveTo>
                        <a:pt x="104" y="533"/>
                      </a:moveTo>
                      <a:cubicBezTo>
                        <a:pt x="104" y="534"/>
                        <a:pt x="104" y="534"/>
                        <a:pt x="104" y="534"/>
                      </a:cubicBezTo>
                      <a:cubicBezTo>
                        <a:pt x="104" y="534"/>
                        <a:pt x="104" y="534"/>
                        <a:pt x="103" y="534"/>
                      </a:cubicBezTo>
                      <a:cubicBezTo>
                        <a:pt x="103" y="534"/>
                        <a:pt x="103" y="534"/>
                        <a:pt x="103" y="534"/>
                      </a:cubicBezTo>
                      <a:cubicBezTo>
                        <a:pt x="103" y="535"/>
                        <a:pt x="103" y="535"/>
                        <a:pt x="103" y="535"/>
                      </a:cubicBezTo>
                      <a:cubicBezTo>
                        <a:pt x="102" y="535"/>
                        <a:pt x="102" y="535"/>
                        <a:pt x="102" y="535"/>
                      </a:cubicBezTo>
                      <a:cubicBezTo>
                        <a:pt x="102" y="535"/>
                        <a:pt x="101" y="536"/>
                        <a:pt x="101" y="536"/>
                      </a:cubicBezTo>
                      <a:cubicBezTo>
                        <a:pt x="101" y="536"/>
                        <a:pt x="101" y="536"/>
                        <a:pt x="101" y="537"/>
                      </a:cubicBezTo>
                      <a:cubicBezTo>
                        <a:pt x="101" y="537"/>
                        <a:pt x="101" y="538"/>
                        <a:pt x="101" y="538"/>
                      </a:cubicBezTo>
                      <a:cubicBezTo>
                        <a:pt x="101" y="538"/>
                        <a:pt x="101" y="539"/>
                        <a:pt x="101" y="539"/>
                      </a:cubicBezTo>
                      <a:cubicBezTo>
                        <a:pt x="101" y="539"/>
                        <a:pt x="101" y="540"/>
                        <a:pt x="102" y="540"/>
                      </a:cubicBezTo>
                      <a:cubicBezTo>
                        <a:pt x="102" y="540"/>
                        <a:pt x="101" y="542"/>
                        <a:pt x="101" y="542"/>
                      </a:cubicBezTo>
                      <a:cubicBezTo>
                        <a:pt x="101" y="542"/>
                        <a:pt x="101" y="542"/>
                        <a:pt x="101" y="542"/>
                      </a:cubicBezTo>
                      <a:cubicBezTo>
                        <a:pt x="101" y="542"/>
                        <a:pt x="100" y="543"/>
                        <a:pt x="100" y="543"/>
                      </a:cubicBezTo>
                      <a:cubicBezTo>
                        <a:pt x="100" y="543"/>
                        <a:pt x="100" y="544"/>
                        <a:pt x="100" y="544"/>
                      </a:cubicBezTo>
                      <a:cubicBezTo>
                        <a:pt x="100" y="544"/>
                        <a:pt x="99" y="545"/>
                        <a:pt x="99" y="545"/>
                      </a:cubicBezTo>
                      <a:cubicBezTo>
                        <a:pt x="99" y="545"/>
                        <a:pt x="99" y="546"/>
                        <a:pt x="99" y="546"/>
                      </a:cubicBezTo>
                      <a:cubicBezTo>
                        <a:pt x="99" y="546"/>
                        <a:pt x="99" y="547"/>
                        <a:pt x="99" y="547"/>
                      </a:cubicBezTo>
                      <a:cubicBezTo>
                        <a:pt x="98" y="547"/>
                        <a:pt x="98" y="547"/>
                        <a:pt x="98" y="548"/>
                      </a:cubicBezTo>
                      <a:cubicBezTo>
                        <a:pt x="98" y="548"/>
                        <a:pt x="98" y="549"/>
                        <a:pt x="98" y="549"/>
                      </a:cubicBezTo>
                      <a:cubicBezTo>
                        <a:pt x="98" y="549"/>
                        <a:pt x="98" y="550"/>
                        <a:pt x="97" y="550"/>
                      </a:cubicBezTo>
                      <a:cubicBezTo>
                        <a:pt x="97" y="550"/>
                        <a:pt x="97" y="550"/>
                        <a:pt x="97" y="550"/>
                      </a:cubicBezTo>
                      <a:cubicBezTo>
                        <a:pt x="96" y="551"/>
                        <a:pt x="97" y="551"/>
                        <a:pt x="97" y="551"/>
                      </a:cubicBezTo>
                      <a:cubicBezTo>
                        <a:pt x="96" y="552"/>
                        <a:pt x="96" y="552"/>
                        <a:pt x="96" y="552"/>
                      </a:cubicBezTo>
                      <a:cubicBezTo>
                        <a:pt x="96" y="552"/>
                        <a:pt x="96" y="553"/>
                        <a:pt x="96" y="553"/>
                      </a:cubicBezTo>
                      <a:cubicBezTo>
                        <a:pt x="96" y="553"/>
                        <a:pt x="96" y="554"/>
                        <a:pt x="95" y="554"/>
                      </a:cubicBezTo>
                      <a:cubicBezTo>
                        <a:pt x="95" y="554"/>
                        <a:pt x="94" y="554"/>
                        <a:pt x="94" y="555"/>
                      </a:cubicBezTo>
                      <a:cubicBezTo>
                        <a:pt x="94" y="555"/>
                        <a:pt x="95" y="556"/>
                        <a:pt x="94" y="556"/>
                      </a:cubicBezTo>
                      <a:cubicBezTo>
                        <a:pt x="94" y="556"/>
                        <a:pt x="94" y="557"/>
                        <a:pt x="94" y="557"/>
                      </a:cubicBezTo>
                      <a:cubicBezTo>
                        <a:pt x="94" y="557"/>
                        <a:pt x="94" y="558"/>
                        <a:pt x="94" y="558"/>
                      </a:cubicBezTo>
                      <a:cubicBezTo>
                        <a:pt x="94" y="559"/>
                        <a:pt x="94" y="559"/>
                        <a:pt x="94" y="559"/>
                      </a:cubicBezTo>
                      <a:cubicBezTo>
                        <a:pt x="94" y="559"/>
                        <a:pt x="95" y="560"/>
                        <a:pt x="95" y="560"/>
                      </a:cubicBezTo>
                      <a:cubicBezTo>
                        <a:pt x="95" y="560"/>
                        <a:pt x="94" y="561"/>
                        <a:pt x="94" y="561"/>
                      </a:cubicBezTo>
                      <a:cubicBezTo>
                        <a:pt x="94" y="562"/>
                        <a:pt x="94" y="562"/>
                        <a:pt x="94" y="563"/>
                      </a:cubicBezTo>
                      <a:cubicBezTo>
                        <a:pt x="93" y="563"/>
                        <a:pt x="93" y="564"/>
                        <a:pt x="93" y="565"/>
                      </a:cubicBezTo>
                      <a:cubicBezTo>
                        <a:pt x="93" y="565"/>
                        <a:pt x="94" y="566"/>
                        <a:pt x="94" y="566"/>
                      </a:cubicBezTo>
                      <a:cubicBezTo>
                        <a:pt x="94" y="566"/>
                        <a:pt x="93" y="567"/>
                        <a:pt x="94" y="568"/>
                      </a:cubicBezTo>
                      <a:cubicBezTo>
                        <a:pt x="94" y="568"/>
                        <a:pt x="95" y="568"/>
                        <a:pt x="95" y="569"/>
                      </a:cubicBezTo>
                      <a:cubicBezTo>
                        <a:pt x="95" y="569"/>
                        <a:pt x="95" y="570"/>
                        <a:pt x="94" y="570"/>
                      </a:cubicBezTo>
                      <a:cubicBezTo>
                        <a:pt x="94" y="571"/>
                        <a:pt x="94" y="571"/>
                        <a:pt x="94" y="571"/>
                      </a:cubicBezTo>
                      <a:cubicBezTo>
                        <a:pt x="94" y="571"/>
                        <a:pt x="94" y="571"/>
                        <a:pt x="94" y="572"/>
                      </a:cubicBezTo>
                      <a:cubicBezTo>
                        <a:pt x="93" y="572"/>
                        <a:pt x="92" y="572"/>
                        <a:pt x="92" y="572"/>
                      </a:cubicBezTo>
                      <a:cubicBezTo>
                        <a:pt x="92" y="572"/>
                        <a:pt x="91" y="573"/>
                        <a:pt x="91" y="573"/>
                      </a:cubicBezTo>
                      <a:cubicBezTo>
                        <a:pt x="91" y="573"/>
                        <a:pt x="90" y="573"/>
                        <a:pt x="90" y="573"/>
                      </a:cubicBezTo>
                      <a:cubicBezTo>
                        <a:pt x="90" y="573"/>
                        <a:pt x="90" y="574"/>
                        <a:pt x="90" y="574"/>
                      </a:cubicBezTo>
                      <a:cubicBezTo>
                        <a:pt x="90" y="574"/>
                        <a:pt x="90" y="575"/>
                        <a:pt x="90" y="575"/>
                      </a:cubicBezTo>
                      <a:cubicBezTo>
                        <a:pt x="90" y="575"/>
                        <a:pt x="90" y="576"/>
                        <a:pt x="90" y="576"/>
                      </a:cubicBezTo>
                      <a:cubicBezTo>
                        <a:pt x="89" y="576"/>
                        <a:pt x="89" y="575"/>
                        <a:pt x="89" y="575"/>
                      </a:cubicBezTo>
                      <a:cubicBezTo>
                        <a:pt x="89" y="575"/>
                        <a:pt x="88" y="576"/>
                        <a:pt x="88" y="576"/>
                      </a:cubicBezTo>
                      <a:cubicBezTo>
                        <a:pt x="88" y="576"/>
                        <a:pt x="88" y="575"/>
                        <a:pt x="87" y="575"/>
                      </a:cubicBezTo>
                      <a:cubicBezTo>
                        <a:pt x="87" y="575"/>
                        <a:pt x="87" y="575"/>
                        <a:pt x="87" y="575"/>
                      </a:cubicBezTo>
                      <a:cubicBezTo>
                        <a:pt x="86" y="575"/>
                        <a:pt x="85" y="574"/>
                        <a:pt x="84" y="574"/>
                      </a:cubicBezTo>
                      <a:cubicBezTo>
                        <a:pt x="83" y="574"/>
                        <a:pt x="83" y="574"/>
                        <a:pt x="83" y="574"/>
                      </a:cubicBezTo>
                      <a:cubicBezTo>
                        <a:pt x="83" y="573"/>
                        <a:pt x="82" y="573"/>
                        <a:pt x="82" y="573"/>
                      </a:cubicBezTo>
                      <a:cubicBezTo>
                        <a:pt x="82" y="573"/>
                        <a:pt x="81" y="573"/>
                        <a:pt x="81" y="573"/>
                      </a:cubicBezTo>
                      <a:cubicBezTo>
                        <a:pt x="80" y="573"/>
                        <a:pt x="78" y="572"/>
                        <a:pt x="77" y="572"/>
                      </a:cubicBezTo>
                      <a:cubicBezTo>
                        <a:pt x="77" y="572"/>
                        <a:pt x="77" y="571"/>
                        <a:pt x="76" y="571"/>
                      </a:cubicBezTo>
                      <a:cubicBezTo>
                        <a:pt x="76" y="571"/>
                        <a:pt x="76" y="571"/>
                        <a:pt x="76" y="571"/>
                      </a:cubicBezTo>
                      <a:cubicBezTo>
                        <a:pt x="75" y="570"/>
                        <a:pt x="75" y="570"/>
                        <a:pt x="75" y="570"/>
                      </a:cubicBezTo>
                      <a:cubicBezTo>
                        <a:pt x="75" y="570"/>
                        <a:pt x="75" y="570"/>
                        <a:pt x="75" y="569"/>
                      </a:cubicBezTo>
                      <a:cubicBezTo>
                        <a:pt x="73" y="568"/>
                        <a:pt x="73" y="565"/>
                        <a:pt x="74" y="562"/>
                      </a:cubicBezTo>
                      <a:cubicBezTo>
                        <a:pt x="74" y="562"/>
                        <a:pt x="74" y="562"/>
                        <a:pt x="74" y="562"/>
                      </a:cubicBezTo>
                      <a:cubicBezTo>
                        <a:pt x="74" y="559"/>
                        <a:pt x="75" y="557"/>
                        <a:pt x="75" y="554"/>
                      </a:cubicBezTo>
                      <a:cubicBezTo>
                        <a:pt x="75" y="554"/>
                        <a:pt x="75" y="553"/>
                        <a:pt x="76" y="552"/>
                      </a:cubicBezTo>
                      <a:cubicBezTo>
                        <a:pt x="76" y="551"/>
                        <a:pt x="76" y="549"/>
                        <a:pt x="77" y="548"/>
                      </a:cubicBezTo>
                      <a:cubicBezTo>
                        <a:pt x="77" y="547"/>
                        <a:pt x="77" y="546"/>
                        <a:pt x="77" y="545"/>
                      </a:cubicBezTo>
                      <a:cubicBezTo>
                        <a:pt x="78" y="544"/>
                        <a:pt x="78" y="543"/>
                        <a:pt x="78" y="542"/>
                      </a:cubicBezTo>
                      <a:cubicBezTo>
                        <a:pt x="78" y="541"/>
                        <a:pt x="78" y="541"/>
                        <a:pt x="78" y="540"/>
                      </a:cubicBezTo>
                      <a:cubicBezTo>
                        <a:pt x="78" y="540"/>
                        <a:pt x="78" y="539"/>
                        <a:pt x="78" y="539"/>
                      </a:cubicBezTo>
                      <a:cubicBezTo>
                        <a:pt x="77" y="537"/>
                        <a:pt x="76" y="534"/>
                        <a:pt x="75" y="531"/>
                      </a:cubicBezTo>
                      <a:cubicBezTo>
                        <a:pt x="71" y="521"/>
                        <a:pt x="64" y="510"/>
                        <a:pt x="61" y="504"/>
                      </a:cubicBezTo>
                      <a:cubicBezTo>
                        <a:pt x="57" y="497"/>
                        <a:pt x="51" y="481"/>
                        <a:pt x="44" y="478"/>
                      </a:cubicBezTo>
                      <a:cubicBezTo>
                        <a:pt x="47" y="476"/>
                        <a:pt x="50" y="470"/>
                        <a:pt x="51" y="467"/>
                      </a:cubicBezTo>
                      <a:cubicBezTo>
                        <a:pt x="51" y="466"/>
                        <a:pt x="52" y="466"/>
                        <a:pt x="52" y="466"/>
                      </a:cubicBezTo>
                      <a:cubicBezTo>
                        <a:pt x="53" y="462"/>
                        <a:pt x="52" y="453"/>
                        <a:pt x="50" y="449"/>
                      </a:cubicBezTo>
                      <a:cubicBezTo>
                        <a:pt x="48" y="446"/>
                        <a:pt x="37" y="445"/>
                        <a:pt x="35" y="442"/>
                      </a:cubicBezTo>
                      <a:cubicBezTo>
                        <a:pt x="34" y="440"/>
                        <a:pt x="33" y="438"/>
                        <a:pt x="33" y="436"/>
                      </a:cubicBezTo>
                      <a:cubicBezTo>
                        <a:pt x="32" y="435"/>
                        <a:pt x="32" y="433"/>
                        <a:pt x="32" y="432"/>
                      </a:cubicBezTo>
                      <a:cubicBezTo>
                        <a:pt x="32" y="429"/>
                        <a:pt x="32" y="426"/>
                        <a:pt x="32" y="424"/>
                      </a:cubicBezTo>
                      <a:cubicBezTo>
                        <a:pt x="31" y="420"/>
                        <a:pt x="30" y="416"/>
                        <a:pt x="29" y="414"/>
                      </a:cubicBezTo>
                      <a:cubicBezTo>
                        <a:pt x="24" y="409"/>
                        <a:pt x="6" y="410"/>
                        <a:pt x="3" y="404"/>
                      </a:cubicBezTo>
                      <a:cubicBezTo>
                        <a:pt x="0" y="399"/>
                        <a:pt x="2" y="385"/>
                        <a:pt x="6" y="381"/>
                      </a:cubicBezTo>
                      <a:cubicBezTo>
                        <a:pt x="11" y="376"/>
                        <a:pt x="27" y="383"/>
                        <a:pt x="32" y="379"/>
                      </a:cubicBezTo>
                      <a:cubicBezTo>
                        <a:pt x="39" y="373"/>
                        <a:pt x="38" y="351"/>
                        <a:pt x="41" y="343"/>
                      </a:cubicBezTo>
                      <a:cubicBezTo>
                        <a:pt x="44" y="335"/>
                        <a:pt x="50" y="321"/>
                        <a:pt x="56" y="311"/>
                      </a:cubicBezTo>
                      <a:cubicBezTo>
                        <a:pt x="56" y="310"/>
                        <a:pt x="57" y="309"/>
                        <a:pt x="57" y="309"/>
                      </a:cubicBezTo>
                      <a:cubicBezTo>
                        <a:pt x="58" y="308"/>
                        <a:pt x="58" y="308"/>
                        <a:pt x="58" y="307"/>
                      </a:cubicBezTo>
                      <a:cubicBezTo>
                        <a:pt x="59" y="307"/>
                        <a:pt x="59" y="306"/>
                        <a:pt x="60" y="306"/>
                      </a:cubicBezTo>
                      <a:cubicBezTo>
                        <a:pt x="60" y="305"/>
                        <a:pt x="60" y="305"/>
                        <a:pt x="61" y="305"/>
                      </a:cubicBezTo>
                      <a:cubicBezTo>
                        <a:pt x="61" y="304"/>
                        <a:pt x="61" y="304"/>
                        <a:pt x="61" y="304"/>
                      </a:cubicBezTo>
                      <a:cubicBezTo>
                        <a:pt x="62" y="304"/>
                        <a:pt x="62" y="303"/>
                        <a:pt x="62" y="303"/>
                      </a:cubicBezTo>
                      <a:cubicBezTo>
                        <a:pt x="63" y="302"/>
                        <a:pt x="64" y="302"/>
                        <a:pt x="66" y="301"/>
                      </a:cubicBezTo>
                      <a:cubicBezTo>
                        <a:pt x="72" y="299"/>
                        <a:pt x="82" y="299"/>
                        <a:pt x="85" y="295"/>
                      </a:cubicBezTo>
                      <a:cubicBezTo>
                        <a:pt x="101" y="275"/>
                        <a:pt x="88" y="192"/>
                        <a:pt x="88" y="192"/>
                      </a:cubicBezTo>
                      <a:cubicBezTo>
                        <a:pt x="88" y="192"/>
                        <a:pt x="73" y="141"/>
                        <a:pt x="82" y="128"/>
                      </a:cubicBezTo>
                      <a:cubicBezTo>
                        <a:pt x="86" y="123"/>
                        <a:pt x="103" y="127"/>
                        <a:pt x="107" y="122"/>
                      </a:cubicBezTo>
                      <a:cubicBezTo>
                        <a:pt x="116" y="110"/>
                        <a:pt x="110" y="61"/>
                        <a:pt x="110" y="61"/>
                      </a:cubicBezTo>
                      <a:cubicBezTo>
                        <a:pt x="110" y="61"/>
                        <a:pt x="126" y="52"/>
                        <a:pt x="131" y="49"/>
                      </a:cubicBezTo>
                      <a:cubicBezTo>
                        <a:pt x="138" y="45"/>
                        <a:pt x="151" y="33"/>
                        <a:pt x="158" y="31"/>
                      </a:cubicBezTo>
                      <a:cubicBezTo>
                        <a:pt x="213" y="14"/>
                        <a:pt x="334" y="11"/>
                        <a:pt x="387" y="31"/>
                      </a:cubicBezTo>
                      <a:cubicBezTo>
                        <a:pt x="394" y="33"/>
                        <a:pt x="402" y="49"/>
                        <a:pt x="409" y="49"/>
                      </a:cubicBezTo>
                      <a:cubicBezTo>
                        <a:pt x="421" y="49"/>
                        <a:pt x="442" y="30"/>
                        <a:pt x="456" y="16"/>
                      </a:cubicBezTo>
                      <a:cubicBezTo>
                        <a:pt x="457" y="14"/>
                        <a:pt x="458" y="13"/>
                        <a:pt x="459" y="11"/>
                      </a:cubicBezTo>
                      <a:cubicBezTo>
                        <a:pt x="461" y="10"/>
                        <a:pt x="462" y="9"/>
                        <a:pt x="463" y="8"/>
                      </a:cubicBezTo>
                      <a:cubicBezTo>
                        <a:pt x="464" y="7"/>
                        <a:pt x="465" y="6"/>
                        <a:pt x="466" y="5"/>
                      </a:cubicBezTo>
                      <a:cubicBezTo>
                        <a:pt x="467" y="4"/>
                        <a:pt x="467" y="3"/>
                        <a:pt x="468" y="2"/>
                      </a:cubicBezTo>
                      <a:cubicBezTo>
                        <a:pt x="469" y="1"/>
                        <a:pt x="470" y="0"/>
                        <a:pt x="470" y="0"/>
                      </a:cubicBezTo>
                      <a:cubicBezTo>
                        <a:pt x="470" y="0"/>
                        <a:pt x="507" y="25"/>
                        <a:pt x="516" y="37"/>
                      </a:cubicBezTo>
                      <a:cubicBezTo>
                        <a:pt x="523" y="46"/>
                        <a:pt x="531" y="68"/>
                        <a:pt x="534" y="79"/>
                      </a:cubicBezTo>
                      <a:cubicBezTo>
                        <a:pt x="536" y="88"/>
                        <a:pt x="537" y="113"/>
                        <a:pt x="537" y="113"/>
                      </a:cubicBezTo>
                      <a:cubicBezTo>
                        <a:pt x="537" y="113"/>
                        <a:pt x="515" y="162"/>
                        <a:pt x="512" y="180"/>
                      </a:cubicBezTo>
                      <a:cubicBezTo>
                        <a:pt x="511" y="186"/>
                        <a:pt x="512" y="195"/>
                        <a:pt x="512" y="204"/>
                      </a:cubicBezTo>
                      <a:cubicBezTo>
                        <a:pt x="513" y="206"/>
                        <a:pt x="513" y="209"/>
                        <a:pt x="513" y="211"/>
                      </a:cubicBezTo>
                      <a:cubicBezTo>
                        <a:pt x="513" y="212"/>
                        <a:pt x="513" y="213"/>
                        <a:pt x="513" y="214"/>
                      </a:cubicBezTo>
                      <a:cubicBezTo>
                        <a:pt x="514" y="217"/>
                        <a:pt x="514" y="219"/>
                        <a:pt x="515" y="222"/>
                      </a:cubicBezTo>
                      <a:cubicBezTo>
                        <a:pt x="515" y="223"/>
                        <a:pt x="515" y="224"/>
                        <a:pt x="515" y="225"/>
                      </a:cubicBezTo>
                      <a:cubicBezTo>
                        <a:pt x="515" y="226"/>
                        <a:pt x="516" y="227"/>
                        <a:pt x="516" y="227"/>
                      </a:cubicBezTo>
                      <a:cubicBezTo>
                        <a:pt x="516" y="229"/>
                        <a:pt x="517" y="231"/>
                        <a:pt x="518" y="234"/>
                      </a:cubicBezTo>
                      <a:cubicBezTo>
                        <a:pt x="519" y="235"/>
                        <a:pt x="519" y="237"/>
                        <a:pt x="520" y="238"/>
                      </a:cubicBezTo>
                      <a:cubicBezTo>
                        <a:pt x="521" y="241"/>
                        <a:pt x="523" y="245"/>
                        <a:pt x="524" y="248"/>
                      </a:cubicBezTo>
                      <a:cubicBezTo>
                        <a:pt x="526" y="253"/>
                        <a:pt x="528" y="257"/>
                        <a:pt x="529" y="260"/>
                      </a:cubicBezTo>
                      <a:cubicBezTo>
                        <a:pt x="531" y="268"/>
                        <a:pt x="537" y="284"/>
                        <a:pt x="532" y="289"/>
                      </a:cubicBezTo>
                      <a:cubicBezTo>
                        <a:pt x="527" y="295"/>
                        <a:pt x="506" y="283"/>
                        <a:pt x="500" y="288"/>
                      </a:cubicBezTo>
                      <a:cubicBezTo>
                        <a:pt x="500" y="288"/>
                        <a:pt x="500" y="288"/>
                        <a:pt x="500" y="288"/>
                      </a:cubicBezTo>
                      <a:cubicBezTo>
                        <a:pt x="500" y="288"/>
                        <a:pt x="500" y="288"/>
                        <a:pt x="500" y="288"/>
                      </a:cubicBezTo>
                      <a:cubicBezTo>
                        <a:pt x="498" y="290"/>
                        <a:pt x="497" y="293"/>
                        <a:pt x="496" y="296"/>
                      </a:cubicBezTo>
                      <a:cubicBezTo>
                        <a:pt x="496" y="297"/>
                        <a:pt x="496" y="298"/>
                        <a:pt x="496" y="298"/>
                      </a:cubicBezTo>
                      <a:cubicBezTo>
                        <a:pt x="495" y="305"/>
                        <a:pt x="496" y="312"/>
                        <a:pt x="499" y="315"/>
                      </a:cubicBezTo>
                      <a:cubicBezTo>
                        <a:pt x="502" y="320"/>
                        <a:pt x="519" y="317"/>
                        <a:pt x="523" y="321"/>
                      </a:cubicBezTo>
                      <a:cubicBezTo>
                        <a:pt x="525" y="323"/>
                        <a:pt x="526" y="326"/>
                        <a:pt x="527" y="329"/>
                      </a:cubicBezTo>
                      <a:cubicBezTo>
                        <a:pt x="529" y="331"/>
                        <a:pt x="530" y="335"/>
                        <a:pt x="531" y="338"/>
                      </a:cubicBezTo>
                      <a:cubicBezTo>
                        <a:pt x="532" y="342"/>
                        <a:pt x="533" y="345"/>
                        <a:pt x="534" y="349"/>
                      </a:cubicBezTo>
                      <a:cubicBezTo>
                        <a:pt x="535" y="352"/>
                        <a:pt x="535" y="354"/>
                        <a:pt x="535" y="357"/>
                      </a:cubicBezTo>
                      <a:cubicBezTo>
                        <a:pt x="539" y="380"/>
                        <a:pt x="537" y="406"/>
                        <a:pt x="528" y="417"/>
                      </a:cubicBezTo>
                      <a:cubicBezTo>
                        <a:pt x="521" y="426"/>
                        <a:pt x="491" y="417"/>
                        <a:pt x="483" y="425"/>
                      </a:cubicBezTo>
                      <a:cubicBezTo>
                        <a:pt x="478" y="431"/>
                        <a:pt x="478" y="443"/>
                        <a:pt x="480" y="456"/>
                      </a:cubicBezTo>
                      <a:cubicBezTo>
                        <a:pt x="480" y="458"/>
                        <a:pt x="480" y="460"/>
                        <a:pt x="480" y="462"/>
                      </a:cubicBezTo>
                      <a:cubicBezTo>
                        <a:pt x="480" y="463"/>
                        <a:pt x="480" y="464"/>
                        <a:pt x="481" y="465"/>
                      </a:cubicBezTo>
                      <a:cubicBezTo>
                        <a:pt x="481" y="467"/>
                        <a:pt x="481" y="469"/>
                        <a:pt x="481" y="471"/>
                      </a:cubicBezTo>
                      <a:cubicBezTo>
                        <a:pt x="482" y="479"/>
                        <a:pt x="483" y="486"/>
                        <a:pt x="482" y="493"/>
                      </a:cubicBezTo>
                      <a:cubicBezTo>
                        <a:pt x="482" y="496"/>
                        <a:pt x="481" y="498"/>
                        <a:pt x="481" y="500"/>
                      </a:cubicBezTo>
                      <a:cubicBezTo>
                        <a:pt x="480" y="502"/>
                        <a:pt x="479" y="503"/>
                        <a:pt x="479" y="504"/>
                      </a:cubicBezTo>
                      <a:cubicBezTo>
                        <a:pt x="478" y="505"/>
                        <a:pt x="478" y="505"/>
                        <a:pt x="477" y="506"/>
                      </a:cubicBezTo>
                      <a:cubicBezTo>
                        <a:pt x="472" y="511"/>
                        <a:pt x="454" y="502"/>
                        <a:pt x="448" y="507"/>
                      </a:cubicBezTo>
                      <a:cubicBezTo>
                        <a:pt x="448" y="507"/>
                        <a:pt x="448" y="508"/>
                        <a:pt x="447" y="508"/>
                      </a:cubicBezTo>
                      <a:cubicBezTo>
                        <a:pt x="447" y="508"/>
                        <a:pt x="447" y="508"/>
                        <a:pt x="447" y="509"/>
                      </a:cubicBezTo>
                      <a:cubicBezTo>
                        <a:pt x="447" y="509"/>
                        <a:pt x="447" y="509"/>
                        <a:pt x="447" y="509"/>
                      </a:cubicBezTo>
                      <a:cubicBezTo>
                        <a:pt x="446" y="508"/>
                        <a:pt x="441" y="506"/>
                        <a:pt x="440" y="505"/>
                      </a:cubicBezTo>
                      <a:cubicBezTo>
                        <a:pt x="439" y="504"/>
                        <a:pt x="437" y="501"/>
                        <a:pt x="436" y="500"/>
                      </a:cubicBezTo>
                      <a:cubicBezTo>
                        <a:pt x="436" y="499"/>
                        <a:pt x="434" y="497"/>
                        <a:pt x="434" y="497"/>
                      </a:cubicBezTo>
                      <a:cubicBezTo>
                        <a:pt x="424" y="494"/>
                        <a:pt x="424" y="494"/>
                        <a:pt x="424" y="494"/>
                      </a:cubicBezTo>
                      <a:cubicBezTo>
                        <a:pt x="426" y="490"/>
                        <a:pt x="426" y="490"/>
                        <a:pt x="426" y="490"/>
                      </a:cubicBezTo>
                      <a:cubicBezTo>
                        <a:pt x="426" y="490"/>
                        <a:pt x="425" y="481"/>
                        <a:pt x="424" y="477"/>
                      </a:cubicBezTo>
                      <a:cubicBezTo>
                        <a:pt x="423" y="473"/>
                        <a:pt x="422" y="460"/>
                        <a:pt x="422" y="460"/>
                      </a:cubicBezTo>
                      <a:cubicBezTo>
                        <a:pt x="421" y="457"/>
                        <a:pt x="421" y="457"/>
                        <a:pt x="421" y="457"/>
                      </a:cubicBezTo>
                      <a:cubicBezTo>
                        <a:pt x="421" y="453"/>
                        <a:pt x="421" y="453"/>
                        <a:pt x="421" y="453"/>
                      </a:cubicBezTo>
                      <a:cubicBezTo>
                        <a:pt x="420" y="449"/>
                        <a:pt x="420" y="449"/>
                        <a:pt x="420" y="449"/>
                      </a:cubicBezTo>
                      <a:cubicBezTo>
                        <a:pt x="420" y="447"/>
                        <a:pt x="420" y="447"/>
                        <a:pt x="420" y="447"/>
                      </a:cubicBezTo>
                      <a:cubicBezTo>
                        <a:pt x="419" y="445"/>
                        <a:pt x="419" y="445"/>
                        <a:pt x="419" y="445"/>
                      </a:cubicBezTo>
                      <a:cubicBezTo>
                        <a:pt x="419" y="444"/>
                        <a:pt x="419" y="444"/>
                        <a:pt x="419" y="444"/>
                      </a:cubicBezTo>
                      <a:cubicBezTo>
                        <a:pt x="419" y="443"/>
                        <a:pt x="419" y="443"/>
                        <a:pt x="419" y="443"/>
                      </a:cubicBezTo>
                      <a:cubicBezTo>
                        <a:pt x="419" y="443"/>
                        <a:pt x="419" y="443"/>
                        <a:pt x="419" y="443"/>
                      </a:cubicBezTo>
                      <a:cubicBezTo>
                        <a:pt x="420" y="441"/>
                        <a:pt x="420" y="441"/>
                        <a:pt x="420" y="441"/>
                      </a:cubicBezTo>
                      <a:cubicBezTo>
                        <a:pt x="421" y="440"/>
                        <a:pt x="421" y="440"/>
                        <a:pt x="421" y="440"/>
                      </a:cubicBezTo>
                      <a:cubicBezTo>
                        <a:pt x="421" y="438"/>
                        <a:pt x="421" y="438"/>
                        <a:pt x="421" y="438"/>
                      </a:cubicBezTo>
                      <a:cubicBezTo>
                        <a:pt x="422" y="434"/>
                        <a:pt x="422" y="434"/>
                        <a:pt x="422" y="434"/>
                      </a:cubicBezTo>
                      <a:cubicBezTo>
                        <a:pt x="422" y="429"/>
                        <a:pt x="422" y="429"/>
                        <a:pt x="422" y="429"/>
                      </a:cubicBezTo>
                      <a:cubicBezTo>
                        <a:pt x="423" y="426"/>
                        <a:pt x="423" y="426"/>
                        <a:pt x="423" y="426"/>
                      </a:cubicBezTo>
                      <a:cubicBezTo>
                        <a:pt x="423" y="424"/>
                        <a:pt x="423" y="424"/>
                        <a:pt x="423" y="424"/>
                      </a:cubicBezTo>
                      <a:cubicBezTo>
                        <a:pt x="424" y="422"/>
                        <a:pt x="424" y="422"/>
                        <a:pt x="424" y="422"/>
                      </a:cubicBezTo>
                      <a:cubicBezTo>
                        <a:pt x="424" y="422"/>
                        <a:pt x="424" y="422"/>
                        <a:pt x="424" y="422"/>
                      </a:cubicBezTo>
                      <a:cubicBezTo>
                        <a:pt x="424" y="421"/>
                        <a:pt x="424" y="421"/>
                        <a:pt x="424" y="421"/>
                      </a:cubicBezTo>
                      <a:cubicBezTo>
                        <a:pt x="425" y="421"/>
                        <a:pt x="425" y="421"/>
                        <a:pt x="425" y="421"/>
                      </a:cubicBezTo>
                      <a:cubicBezTo>
                        <a:pt x="425" y="420"/>
                        <a:pt x="425" y="420"/>
                        <a:pt x="425" y="420"/>
                      </a:cubicBezTo>
                      <a:cubicBezTo>
                        <a:pt x="405" y="419"/>
                        <a:pt x="405" y="419"/>
                        <a:pt x="405" y="419"/>
                      </a:cubicBezTo>
                      <a:cubicBezTo>
                        <a:pt x="405" y="420"/>
                        <a:pt x="405" y="420"/>
                        <a:pt x="405" y="420"/>
                      </a:cubicBezTo>
                      <a:cubicBezTo>
                        <a:pt x="405" y="420"/>
                        <a:pt x="405" y="420"/>
                        <a:pt x="405" y="420"/>
                      </a:cubicBezTo>
                      <a:cubicBezTo>
                        <a:pt x="405" y="421"/>
                        <a:pt x="405" y="421"/>
                        <a:pt x="405" y="421"/>
                      </a:cubicBezTo>
                      <a:cubicBezTo>
                        <a:pt x="405" y="423"/>
                        <a:pt x="405" y="423"/>
                        <a:pt x="405" y="423"/>
                      </a:cubicBezTo>
                      <a:cubicBezTo>
                        <a:pt x="405" y="424"/>
                        <a:pt x="405" y="424"/>
                        <a:pt x="405" y="424"/>
                      </a:cubicBezTo>
                      <a:cubicBezTo>
                        <a:pt x="405" y="425"/>
                        <a:pt x="405" y="425"/>
                        <a:pt x="405" y="425"/>
                      </a:cubicBezTo>
                      <a:cubicBezTo>
                        <a:pt x="406" y="426"/>
                        <a:pt x="406" y="426"/>
                        <a:pt x="406" y="426"/>
                      </a:cubicBezTo>
                      <a:cubicBezTo>
                        <a:pt x="405" y="427"/>
                        <a:pt x="405" y="427"/>
                        <a:pt x="405" y="427"/>
                      </a:cubicBezTo>
                      <a:cubicBezTo>
                        <a:pt x="406" y="428"/>
                        <a:pt x="406" y="428"/>
                        <a:pt x="406" y="428"/>
                      </a:cubicBezTo>
                      <a:cubicBezTo>
                        <a:pt x="406" y="429"/>
                        <a:pt x="406" y="429"/>
                        <a:pt x="406" y="429"/>
                      </a:cubicBezTo>
                      <a:cubicBezTo>
                        <a:pt x="406" y="430"/>
                        <a:pt x="406" y="430"/>
                        <a:pt x="406" y="430"/>
                      </a:cubicBezTo>
                      <a:cubicBezTo>
                        <a:pt x="405" y="431"/>
                        <a:pt x="405" y="431"/>
                        <a:pt x="405" y="431"/>
                      </a:cubicBezTo>
                      <a:cubicBezTo>
                        <a:pt x="382" y="431"/>
                        <a:pt x="382" y="431"/>
                        <a:pt x="382" y="431"/>
                      </a:cubicBezTo>
                      <a:cubicBezTo>
                        <a:pt x="386" y="435"/>
                        <a:pt x="386" y="435"/>
                        <a:pt x="386" y="435"/>
                      </a:cubicBezTo>
                      <a:cubicBezTo>
                        <a:pt x="390" y="439"/>
                        <a:pt x="390" y="439"/>
                        <a:pt x="390" y="439"/>
                      </a:cubicBezTo>
                      <a:cubicBezTo>
                        <a:pt x="391" y="439"/>
                        <a:pt x="391" y="439"/>
                        <a:pt x="391" y="439"/>
                      </a:cubicBezTo>
                      <a:cubicBezTo>
                        <a:pt x="392" y="440"/>
                        <a:pt x="392" y="440"/>
                        <a:pt x="392" y="440"/>
                      </a:cubicBezTo>
                      <a:cubicBezTo>
                        <a:pt x="392" y="441"/>
                        <a:pt x="392" y="441"/>
                        <a:pt x="392" y="441"/>
                      </a:cubicBezTo>
                      <a:cubicBezTo>
                        <a:pt x="393" y="442"/>
                        <a:pt x="393" y="442"/>
                        <a:pt x="393" y="442"/>
                      </a:cubicBezTo>
                      <a:cubicBezTo>
                        <a:pt x="393" y="442"/>
                        <a:pt x="393" y="442"/>
                        <a:pt x="393" y="442"/>
                      </a:cubicBezTo>
                      <a:cubicBezTo>
                        <a:pt x="393" y="446"/>
                        <a:pt x="393" y="446"/>
                        <a:pt x="393" y="446"/>
                      </a:cubicBezTo>
                      <a:cubicBezTo>
                        <a:pt x="393" y="456"/>
                        <a:pt x="393" y="456"/>
                        <a:pt x="393" y="456"/>
                      </a:cubicBezTo>
                      <a:cubicBezTo>
                        <a:pt x="393" y="460"/>
                        <a:pt x="393" y="460"/>
                        <a:pt x="393" y="460"/>
                      </a:cubicBezTo>
                      <a:cubicBezTo>
                        <a:pt x="393" y="460"/>
                        <a:pt x="393" y="462"/>
                        <a:pt x="393" y="463"/>
                      </a:cubicBezTo>
                      <a:cubicBezTo>
                        <a:pt x="393" y="466"/>
                        <a:pt x="393" y="471"/>
                        <a:pt x="393" y="473"/>
                      </a:cubicBezTo>
                      <a:cubicBezTo>
                        <a:pt x="393" y="474"/>
                        <a:pt x="393" y="474"/>
                        <a:pt x="393" y="474"/>
                      </a:cubicBezTo>
                      <a:cubicBezTo>
                        <a:pt x="393" y="475"/>
                        <a:pt x="393" y="476"/>
                        <a:pt x="393" y="476"/>
                      </a:cubicBezTo>
                      <a:cubicBezTo>
                        <a:pt x="394" y="477"/>
                        <a:pt x="394" y="478"/>
                        <a:pt x="395" y="479"/>
                      </a:cubicBezTo>
                      <a:cubicBezTo>
                        <a:pt x="395" y="479"/>
                        <a:pt x="395" y="480"/>
                        <a:pt x="396" y="481"/>
                      </a:cubicBezTo>
                      <a:cubicBezTo>
                        <a:pt x="396" y="481"/>
                        <a:pt x="396" y="481"/>
                        <a:pt x="396" y="481"/>
                      </a:cubicBezTo>
                      <a:cubicBezTo>
                        <a:pt x="396" y="481"/>
                        <a:pt x="395" y="481"/>
                        <a:pt x="395" y="482"/>
                      </a:cubicBezTo>
                      <a:cubicBezTo>
                        <a:pt x="394" y="482"/>
                        <a:pt x="394" y="482"/>
                        <a:pt x="394" y="483"/>
                      </a:cubicBezTo>
                      <a:cubicBezTo>
                        <a:pt x="393" y="484"/>
                        <a:pt x="391" y="485"/>
                        <a:pt x="391" y="486"/>
                      </a:cubicBezTo>
                      <a:cubicBezTo>
                        <a:pt x="389" y="487"/>
                        <a:pt x="387" y="491"/>
                        <a:pt x="385" y="492"/>
                      </a:cubicBezTo>
                      <a:cubicBezTo>
                        <a:pt x="385" y="492"/>
                        <a:pt x="384" y="493"/>
                        <a:pt x="384" y="494"/>
                      </a:cubicBezTo>
                      <a:cubicBezTo>
                        <a:pt x="383" y="494"/>
                        <a:pt x="383" y="494"/>
                        <a:pt x="383" y="494"/>
                      </a:cubicBezTo>
                      <a:cubicBezTo>
                        <a:pt x="382" y="495"/>
                        <a:pt x="380" y="496"/>
                        <a:pt x="380" y="496"/>
                      </a:cubicBezTo>
                      <a:cubicBezTo>
                        <a:pt x="379" y="496"/>
                        <a:pt x="378" y="497"/>
                        <a:pt x="378" y="497"/>
                      </a:cubicBezTo>
                      <a:cubicBezTo>
                        <a:pt x="378" y="497"/>
                        <a:pt x="377" y="498"/>
                        <a:pt x="377" y="498"/>
                      </a:cubicBezTo>
                      <a:cubicBezTo>
                        <a:pt x="377" y="498"/>
                        <a:pt x="376" y="499"/>
                        <a:pt x="376" y="499"/>
                      </a:cubicBezTo>
                      <a:cubicBezTo>
                        <a:pt x="376" y="500"/>
                        <a:pt x="376" y="501"/>
                        <a:pt x="375" y="501"/>
                      </a:cubicBezTo>
                      <a:cubicBezTo>
                        <a:pt x="375" y="503"/>
                        <a:pt x="374" y="505"/>
                        <a:pt x="373" y="507"/>
                      </a:cubicBezTo>
                      <a:cubicBezTo>
                        <a:pt x="372" y="507"/>
                        <a:pt x="372" y="509"/>
                        <a:pt x="371" y="509"/>
                      </a:cubicBezTo>
                      <a:cubicBezTo>
                        <a:pt x="371" y="510"/>
                        <a:pt x="370" y="511"/>
                        <a:pt x="370" y="511"/>
                      </a:cubicBezTo>
                      <a:cubicBezTo>
                        <a:pt x="370" y="512"/>
                        <a:pt x="369" y="512"/>
                        <a:pt x="369" y="513"/>
                      </a:cubicBezTo>
                      <a:cubicBezTo>
                        <a:pt x="369" y="513"/>
                        <a:pt x="368" y="514"/>
                        <a:pt x="368" y="514"/>
                      </a:cubicBezTo>
                      <a:cubicBezTo>
                        <a:pt x="367" y="514"/>
                        <a:pt x="366" y="516"/>
                        <a:pt x="366" y="516"/>
                      </a:cubicBezTo>
                      <a:cubicBezTo>
                        <a:pt x="365" y="518"/>
                        <a:pt x="363" y="520"/>
                        <a:pt x="362" y="521"/>
                      </a:cubicBezTo>
                      <a:cubicBezTo>
                        <a:pt x="361" y="522"/>
                        <a:pt x="359" y="524"/>
                        <a:pt x="358" y="525"/>
                      </a:cubicBezTo>
                      <a:cubicBezTo>
                        <a:pt x="358" y="526"/>
                        <a:pt x="357" y="527"/>
                        <a:pt x="357" y="528"/>
                      </a:cubicBezTo>
                      <a:cubicBezTo>
                        <a:pt x="356" y="529"/>
                        <a:pt x="355" y="530"/>
                        <a:pt x="354" y="531"/>
                      </a:cubicBezTo>
                      <a:cubicBezTo>
                        <a:pt x="354" y="532"/>
                        <a:pt x="353" y="533"/>
                        <a:pt x="353" y="533"/>
                      </a:cubicBezTo>
                      <a:cubicBezTo>
                        <a:pt x="352" y="534"/>
                        <a:pt x="352" y="534"/>
                        <a:pt x="351" y="535"/>
                      </a:cubicBezTo>
                      <a:cubicBezTo>
                        <a:pt x="351" y="535"/>
                        <a:pt x="350" y="535"/>
                        <a:pt x="349" y="535"/>
                      </a:cubicBezTo>
                      <a:cubicBezTo>
                        <a:pt x="349" y="535"/>
                        <a:pt x="347" y="535"/>
                        <a:pt x="347" y="535"/>
                      </a:cubicBezTo>
                      <a:cubicBezTo>
                        <a:pt x="336" y="535"/>
                        <a:pt x="336" y="535"/>
                        <a:pt x="336" y="535"/>
                      </a:cubicBezTo>
                      <a:cubicBezTo>
                        <a:pt x="336" y="535"/>
                        <a:pt x="335" y="536"/>
                        <a:pt x="335" y="536"/>
                      </a:cubicBezTo>
                      <a:cubicBezTo>
                        <a:pt x="334" y="536"/>
                        <a:pt x="334" y="536"/>
                        <a:pt x="334" y="536"/>
                      </a:cubicBezTo>
                      <a:cubicBezTo>
                        <a:pt x="333" y="536"/>
                        <a:pt x="333" y="536"/>
                        <a:pt x="333" y="536"/>
                      </a:cubicBezTo>
                      <a:cubicBezTo>
                        <a:pt x="322" y="526"/>
                        <a:pt x="322" y="526"/>
                        <a:pt x="322" y="526"/>
                      </a:cubicBezTo>
                      <a:cubicBezTo>
                        <a:pt x="322" y="526"/>
                        <a:pt x="320" y="526"/>
                        <a:pt x="320" y="525"/>
                      </a:cubicBezTo>
                      <a:cubicBezTo>
                        <a:pt x="320" y="525"/>
                        <a:pt x="319" y="524"/>
                        <a:pt x="319" y="524"/>
                      </a:cubicBezTo>
                      <a:cubicBezTo>
                        <a:pt x="301" y="513"/>
                        <a:pt x="301" y="513"/>
                        <a:pt x="301" y="513"/>
                      </a:cubicBezTo>
                      <a:cubicBezTo>
                        <a:pt x="299" y="513"/>
                        <a:pt x="299" y="513"/>
                        <a:pt x="299" y="513"/>
                      </a:cubicBezTo>
                      <a:cubicBezTo>
                        <a:pt x="284" y="521"/>
                        <a:pt x="284" y="521"/>
                        <a:pt x="284" y="521"/>
                      </a:cubicBezTo>
                      <a:cubicBezTo>
                        <a:pt x="284" y="535"/>
                        <a:pt x="284" y="535"/>
                        <a:pt x="284" y="535"/>
                      </a:cubicBezTo>
                      <a:cubicBezTo>
                        <a:pt x="269" y="535"/>
                        <a:pt x="269" y="535"/>
                        <a:pt x="269" y="535"/>
                      </a:cubicBezTo>
                      <a:cubicBezTo>
                        <a:pt x="269" y="535"/>
                        <a:pt x="268" y="535"/>
                        <a:pt x="268" y="535"/>
                      </a:cubicBezTo>
                      <a:cubicBezTo>
                        <a:pt x="268" y="535"/>
                        <a:pt x="267" y="535"/>
                        <a:pt x="267" y="535"/>
                      </a:cubicBezTo>
                      <a:cubicBezTo>
                        <a:pt x="267" y="535"/>
                        <a:pt x="267" y="535"/>
                        <a:pt x="266" y="535"/>
                      </a:cubicBezTo>
                      <a:cubicBezTo>
                        <a:pt x="266" y="535"/>
                        <a:pt x="266" y="536"/>
                        <a:pt x="266" y="536"/>
                      </a:cubicBezTo>
                      <a:cubicBezTo>
                        <a:pt x="266" y="536"/>
                        <a:pt x="265" y="536"/>
                        <a:pt x="265" y="536"/>
                      </a:cubicBezTo>
                      <a:cubicBezTo>
                        <a:pt x="265" y="536"/>
                        <a:pt x="265" y="537"/>
                        <a:pt x="265" y="537"/>
                      </a:cubicBezTo>
                      <a:cubicBezTo>
                        <a:pt x="265" y="537"/>
                        <a:pt x="264" y="537"/>
                        <a:pt x="264" y="537"/>
                      </a:cubicBezTo>
                      <a:cubicBezTo>
                        <a:pt x="264" y="537"/>
                        <a:pt x="263" y="538"/>
                        <a:pt x="263" y="538"/>
                      </a:cubicBezTo>
                      <a:cubicBezTo>
                        <a:pt x="263" y="518"/>
                        <a:pt x="263" y="518"/>
                        <a:pt x="263" y="518"/>
                      </a:cubicBezTo>
                      <a:cubicBezTo>
                        <a:pt x="219" y="518"/>
                        <a:pt x="219" y="518"/>
                        <a:pt x="219" y="518"/>
                      </a:cubicBezTo>
                      <a:cubicBezTo>
                        <a:pt x="219" y="535"/>
                        <a:pt x="219" y="535"/>
                        <a:pt x="219" y="535"/>
                      </a:cubicBezTo>
                      <a:cubicBezTo>
                        <a:pt x="221" y="541"/>
                        <a:pt x="221" y="541"/>
                        <a:pt x="221" y="541"/>
                      </a:cubicBezTo>
                      <a:cubicBezTo>
                        <a:pt x="221" y="541"/>
                        <a:pt x="219" y="541"/>
                        <a:pt x="217" y="541"/>
                      </a:cubicBezTo>
                      <a:cubicBezTo>
                        <a:pt x="216" y="541"/>
                        <a:pt x="213" y="541"/>
                        <a:pt x="212" y="541"/>
                      </a:cubicBezTo>
                      <a:cubicBezTo>
                        <a:pt x="210" y="541"/>
                        <a:pt x="207" y="541"/>
                        <a:pt x="205" y="541"/>
                      </a:cubicBezTo>
                      <a:cubicBezTo>
                        <a:pt x="204" y="541"/>
                        <a:pt x="201" y="540"/>
                        <a:pt x="200" y="540"/>
                      </a:cubicBezTo>
                      <a:cubicBezTo>
                        <a:pt x="199" y="540"/>
                        <a:pt x="196" y="541"/>
                        <a:pt x="194" y="541"/>
                      </a:cubicBezTo>
                      <a:cubicBezTo>
                        <a:pt x="194" y="541"/>
                        <a:pt x="193" y="540"/>
                        <a:pt x="192" y="541"/>
                      </a:cubicBezTo>
                      <a:cubicBezTo>
                        <a:pt x="192" y="541"/>
                        <a:pt x="191" y="541"/>
                        <a:pt x="191" y="541"/>
                      </a:cubicBezTo>
                      <a:cubicBezTo>
                        <a:pt x="190" y="541"/>
                        <a:pt x="189" y="541"/>
                        <a:pt x="189" y="541"/>
                      </a:cubicBezTo>
                      <a:cubicBezTo>
                        <a:pt x="188" y="541"/>
                        <a:pt x="187" y="542"/>
                        <a:pt x="187" y="542"/>
                      </a:cubicBezTo>
                      <a:cubicBezTo>
                        <a:pt x="186" y="542"/>
                        <a:pt x="185" y="543"/>
                        <a:pt x="184" y="543"/>
                      </a:cubicBezTo>
                      <a:cubicBezTo>
                        <a:pt x="183" y="543"/>
                        <a:pt x="182" y="544"/>
                        <a:pt x="181" y="544"/>
                      </a:cubicBezTo>
                      <a:cubicBezTo>
                        <a:pt x="181" y="545"/>
                        <a:pt x="179" y="545"/>
                        <a:pt x="178" y="546"/>
                      </a:cubicBezTo>
                      <a:cubicBezTo>
                        <a:pt x="178" y="546"/>
                        <a:pt x="177" y="546"/>
                        <a:pt x="177" y="546"/>
                      </a:cubicBezTo>
                      <a:cubicBezTo>
                        <a:pt x="177" y="546"/>
                        <a:pt x="176" y="546"/>
                        <a:pt x="176" y="546"/>
                      </a:cubicBezTo>
                      <a:cubicBezTo>
                        <a:pt x="175" y="546"/>
                        <a:pt x="173" y="546"/>
                        <a:pt x="172" y="546"/>
                      </a:cubicBezTo>
                      <a:cubicBezTo>
                        <a:pt x="171" y="545"/>
                        <a:pt x="169" y="545"/>
                        <a:pt x="168" y="544"/>
                      </a:cubicBezTo>
                      <a:cubicBezTo>
                        <a:pt x="167" y="544"/>
                        <a:pt x="166" y="544"/>
                        <a:pt x="165" y="543"/>
                      </a:cubicBezTo>
                      <a:cubicBezTo>
                        <a:pt x="165" y="543"/>
                        <a:pt x="164" y="543"/>
                        <a:pt x="163" y="542"/>
                      </a:cubicBezTo>
                      <a:cubicBezTo>
                        <a:pt x="163" y="542"/>
                        <a:pt x="162" y="542"/>
                        <a:pt x="162" y="541"/>
                      </a:cubicBezTo>
                      <a:cubicBezTo>
                        <a:pt x="161" y="541"/>
                        <a:pt x="161" y="539"/>
                        <a:pt x="160" y="538"/>
                      </a:cubicBezTo>
                      <a:cubicBezTo>
                        <a:pt x="160" y="537"/>
                        <a:pt x="159" y="535"/>
                        <a:pt x="159" y="534"/>
                      </a:cubicBezTo>
                      <a:cubicBezTo>
                        <a:pt x="158" y="533"/>
                        <a:pt x="158" y="531"/>
                        <a:pt x="157" y="530"/>
                      </a:cubicBezTo>
                      <a:cubicBezTo>
                        <a:pt x="157" y="530"/>
                        <a:pt x="157" y="530"/>
                        <a:pt x="157" y="529"/>
                      </a:cubicBezTo>
                      <a:cubicBezTo>
                        <a:pt x="157" y="529"/>
                        <a:pt x="157" y="528"/>
                        <a:pt x="157" y="528"/>
                      </a:cubicBezTo>
                      <a:cubicBezTo>
                        <a:pt x="156" y="527"/>
                        <a:pt x="155" y="526"/>
                        <a:pt x="154" y="526"/>
                      </a:cubicBezTo>
                      <a:cubicBezTo>
                        <a:pt x="154" y="526"/>
                        <a:pt x="154" y="525"/>
                        <a:pt x="153" y="525"/>
                      </a:cubicBezTo>
                      <a:cubicBezTo>
                        <a:pt x="153" y="525"/>
                        <a:pt x="153" y="525"/>
                        <a:pt x="153" y="525"/>
                      </a:cubicBezTo>
                      <a:cubicBezTo>
                        <a:pt x="153" y="524"/>
                        <a:pt x="153" y="524"/>
                        <a:pt x="153" y="524"/>
                      </a:cubicBezTo>
                      <a:cubicBezTo>
                        <a:pt x="153" y="523"/>
                        <a:pt x="152" y="522"/>
                        <a:pt x="151" y="521"/>
                      </a:cubicBezTo>
                      <a:cubicBezTo>
                        <a:pt x="151" y="521"/>
                        <a:pt x="151" y="520"/>
                        <a:pt x="151" y="520"/>
                      </a:cubicBezTo>
                      <a:cubicBezTo>
                        <a:pt x="151" y="520"/>
                        <a:pt x="150" y="519"/>
                        <a:pt x="150" y="519"/>
                      </a:cubicBezTo>
                      <a:cubicBezTo>
                        <a:pt x="149" y="518"/>
                        <a:pt x="148" y="518"/>
                        <a:pt x="148" y="517"/>
                      </a:cubicBezTo>
                      <a:cubicBezTo>
                        <a:pt x="147" y="517"/>
                        <a:pt x="146" y="517"/>
                        <a:pt x="146" y="517"/>
                      </a:cubicBezTo>
                      <a:cubicBezTo>
                        <a:pt x="146" y="509"/>
                        <a:pt x="146" y="509"/>
                        <a:pt x="146" y="509"/>
                      </a:cubicBezTo>
                      <a:cubicBezTo>
                        <a:pt x="146" y="509"/>
                        <a:pt x="146" y="509"/>
                        <a:pt x="146" y="509"/>
                      </a:cubicBezTo>
                      <a:cubicBezTo>
                        <a:pt x="146" y="509"/>
                        <a:pt x="145" y="509"/>
                        <a:pt x="145" y="509"/>
                      </a:cubicBezTo>
                      <a:cubicBezTo>
                        <a:pt x="145" y="509"/>
                        <a:pt x="145" y="508"/>
                        <a:pt x="145" y="508"/>
                      </a:cubicBezTo>
                      <a:cubicBezTo>
                        <a:pt x="145" y="508"/>
                        <a:pt x="145" y="508"/>
                        <a:pt x="145" y="508"/>
                      </a:cubicBezTo>
                      <a:cubicBezTo>
                        <a:pt x="145" y="508"/>
                        <a:pt x="144" y="508"/>
                        <a:pt x="143" y="508"/>
                      </a:cubicBezTo>
                      <a:cubicBezTo>
                        <a:pt x="143" y="508"/>
                        <a:pt x="143" y="508"/>
                        <a:pt x="143" y="507"/>
                      </a:cubicBezTo>
                      <a:cubicBezTo>
                        <a:pt x="143" y="507"/>
                        <a:pt x="143" y="507"/>
                        <a:pt x="142" y="507"/>
                      </a:cubicBezTo>
                      <a:cubicBezTo>
                        <a:pt x="142" y="507"/>
                        <a:pt x="141" y="507"/>
                        <a:pt x="141" y="507"/>
                      </a:cubicBezTo>
                      <a:cubicBezTo>
                        <a:pt x="141" y="507"/>
                        <a:pt x="140" y="506"/>
                        <a:pt x="140" y="506"/>
                      </a:cubicBezTo>
                      <a:cubicBezTo>
                        <a:pt x="140" y="506"/>
                        <a:pt x="139" y="507"/>
                        <a:pt x="139" y="507"/>
                      </a:cubicBezTo>
                      <a:cubicBezTo>
                        <a:pt x="139" y="507"/>
                        <a:pt x="139" y="507"/>
                        <a:pt x="138" y="507"/>
                      </a:cubicBezTo>
                      <a:cubicBezTo>
                        <a:pt x="138" y="507"/>
                        <a:pt x="138" y="508"/>
                        <a:pt x="137" y="508"/>
                      </a:cubicBezTo>
                      <a:cubicBezTo>
                        <a:pt x="137" y="508"/>
                        <a:pt x="137" y="508"/>
                        <a:pt x="137" y="508"/>
                      </a:cubicBezTo>
                      <a:cubicBezTo>
                        <a:pt x="136" y="507"/>
                        <a:pt x="136" y="507"/>
                        <a:pt x="136" y="507"/>
                      </a:cubicBezTo>
                      <a:cubicBezTo>
                        <a:pt x="136" y="507"/>
                        <a:pt x="136" y="507"/>
                        <a:pt x="136" y="507"/>
                      </a:cubicBezTo>
                      <a:cubicBezTo>
                        <a:pt x="136" y="507"/>
                        <a:pt x="136" y="508"/>
                        <a:pt x="136" y="508"/>
                      </a:cubicBezTo>
                      <a:cubicBezTo>
                        <a:pt x="135" y="508"/>
                        <a:pt x="135" y="508"/>
                        <a:pt x="135" y="507"/>
                      </a:cubicBezTo>
                      <a:cubicBezTo>
                        <a:pt x="135" y="507"/>
                        <a:pt x="134" y="508"/>
                        <a:pt x="134" y="508"/>
                      </a:cubicBezTo>
                      <a:cubicBezTo>
                        <a:pt x="133" y="508"/>
                        <a:pt x="133" y="508"/>
                        <a:pt x="133" y="508"/>
                      </a:cubicBezTo>
                      <a:cubicBezTo>
                        <a:pt x="133" y="508"/>
                        <a:pt x="132" y="508"/>
                        <a:pt x="132" y="508"/>
                      </a:cubicBezTo>
                      <a:cubicBezTo>
                        <a:pt x="132" y="508"/>
                        <a:pt x="131" y="508"/>
                        <a:pt x="131" y="508"/>
                      </a:cubicBezTo>
                      <a:cubicBezTo>
                        <a:pt x="131" y="508"/>
                        <a:pt x="130" y="508"/>
                        <a:pt x="130" y="508"/>
                      </a:cubicBezTo>
                      <a:cubicBezTo>
                        <a:pt x="130" y="508"/>
                        <a:pt x="130" y="509"/>
                        <a:pt x="130" y="509"/>
                      </a:cubicBezTo>
                      <a:cubicBezTo>
                        <a:pt x="130" y="509"/>
                        <a:pt x="129" y="509"/>
                        <a:pt x="129" y="509"/>
                      </a:cubicBezTo>
                      <a:cubicBezTo>
                        <a:pt x="129" y="509"/>
                        <a:pt x="128" y="509"/>
                        <a:pt x="128" y="509"/>
                      </a:cubicBezTo>
                      <a:cubicBezTo>
                        <a:pt x="128" y="509"/>
                        <a:pt x="128" y="508"/>
                        <a:pt x="128" y="508"/>
                      </a:cubicBezTo>
                      <a:cubicBezTo>
                        <a:pt x="127" y="508"/>
                        <a:pt x="127" y="509"/>
                        <a:pt x="127" y="509"/>
                      </a:cubicBezTo>
                      <a:cubicBezTo>
                        <a:pt x="127" y="509"/>
                        <a:pt x="126" y="508"/>
                        <a:pt x="126" y="509"/>
                      </a:cubicBezTo>
                      <a:cubicBezTo>
                        <a:pt x="125" y="509"/>
                        <a:pt x="125" y="509"/>
                        <a:pt x="125" y="509"/>
                      </a:cubicBezTo>
                      <a:cubicBezTo>
                        <a:pt x="124" y="509"/>
                        <a:pt x="124" y="509"/>
                        <a:pt x="123" y="509"/>
                      </a:cubicBezTo>
                      <a:cubicBezTo>
                        <a:pt x="123" y="509"/>
                        <a:pt x="123" y="510"/>
                        <a:pt x="123" y="510"/>
                      </a:cubicBezTo>
                      <a:cubicBezTo>
                        <a:pt x="123" y="510"/>
                        <a:pt x="122" y="510"/>
                        <a:pt x="122" y="510"/>
                      </a:cubicBezTo>
                      <a:cubicBezTo>
                        <a:pt x="122" y="510"/>
                        <a:pt x="122" y="510"/>
                        <a:pt x="121" y="510"/>
                      </a:cubicBezTo>
                      <a:cubicBezTo>
                        <a:pt x="121" y="510"/>
                        <a:pt x="121" y="511"/>
                        <a:pt x="121" y="511"/>
                      </a:cubicBezTo>
                      <a:cubicBezTo>
                        <a:pt x="121" y="511"/>
                        <a:pt x="121" y="510"/>
                        <a:pt x="121" y="510"/>
                      </a:cubicBezTo>
                      <a:cubicBezTo>
                        <a:pt x="121" y="510"/>
                        <a:pt x="120" y="511"/>
                        <a:pt x="120" y="511"/>
                      </a:cubicBezTo>
                      <a:cubicBezTo>
                        <a:pt x="120" y="510"/>
                        <a:pt x="120" y="510"/>
                        <a:pt x="120" y="510"/>
                      </a:cubicBezTo>
                      <a:cubicBezTo>
                        <a:pt x="120" y="510"/>
                        <a:pt x="119" y="510"/>
                        <a:pt x="119" y="510"/>
                      </a:cubicBezTo>
                      <a:cubicBezTo>
                        <a:pt x="119" y="510"/>
                        <a:pt x="118" y="510"/>
                        <a:pt x="118" y="510"/>
                      </a:cubicBezTo>
                      <a:cubicBezTo>
                        <a:pt x="118" y="510"/>
                        <a:pt x="118" y="510"/>
                        <a:pt x="118" y="510"/>
                      </a:cubicBezTo>
                      <a:cubicBezTo>
                        <a:pt x="118" y="511"/>
                        <a:pt x="118" y="511"/>
                        <a:pt x="117" y="511"/>
                      </a:cubicBezTo>
                      <a:cubicBezTo>
                        <a:pt x="117" y="511"/>
                        <a:pt x="117" y="511"/>
                        <a:pt x="117" y="511"/>
                      </a:cubicBezTo>
                      <a:cubicBezTo>
                        <a:pt x="117" y="511"/>
                        <a:pt x="116" y="511"/>
                        <a:pt x="116" y="511"/>
                      </a:cubicBezTo>
                      <a:cubicBezTo>
                        <a:pt x="116" y="511"/>
                        <a:pt x="116" y="511"/>
                        <a:pt x="116" y="511"/>
                      </a:cubicBezTo>
                      <a:cubicBezTo>
                        <a:pt x="116" y="511"/>
                        <a:pt x="116" y="512"/>
                        <a:pt x="116" y="512"/>
                      </a:cubicBezTo>
                      <a:cubicBezTo>
                        <a:pt x="115" y="512"/>
                        <a:pt x="115" y="512"/>
                        <a:pt x="115" y="512"/>
                      </a:cubicBezTo>
                      <a:cubicBezTo>
                        <a:pt x="115" y="512"/>
                        <a:pt x="114" y="512"/>
                        <a:pt x="114" y="512"/>
                      </a:cubicBezTo>
                      <a:cubicBezTo>
                        <a:pt x="114" y="512"/>
                        <a:pt x="114" y="513"/>
                        <a:pt x="114" y="513"/>
                      </a:cubicBezTo>
                      <a:cubicBezTo>
                        <a:pt x="114" y="513"/>
                        <a:pt x="113" y="513"/>
                        <a:pt x="113" y="513"/>
                      </a:cubicBezTo>
                      <a:cubicBezTo>
                        <a:pt x="113" y="514"/>
                        <a:pt x="113" y="515"/>
                        <a:pt x="113" y="515"/>
                      </a:cubicBezTo>
                      <a:cubicBezTo>
                        <a:pt x="113" y="515"/>
                        <a:pt x="113" y="516"/>
                        <a:pt x="113" y="516"/>
                      </a:cubicBezTo>
                      <a:cubicBezTo>
                        <a:pt x="113" y="516"/>
                        <a:pt x="113" y="516"/>
                        <a:pt x="113" y="517"/>
                      </a:cubicBezTo>
                      <a:cubicBezTo>
                        <a:pt x="112" y="517"/>
                        <a:pt x="113" y="517"/>
                        <a:pt x="113" y="517"/>
                      </a:cubicBezTo>
                      <a:cubicBezTo>
                        <a:pt x="113" y="518"/>
                        <a:pt x="112" y="518"/>
                        <a:pt x="112" y="518"/>
                      </a:cubicBezTo>
                      <a:cubicBezTo>
                        <a:pt x="112" y="518"/>
                        <a:pt x="112" y="518"/>
                        <a:pt x="112" y="519"/>
                      </a:cubicBezTo>
                      <a:cubicBezTo>
                        <a:pt x="113" y="519"/>
                        <a:pt x="113" y="518"/>
                        <a:pt x="113" y="518"/>
                      </a:cubicBezTo>
                      <a:cubicBezTo>
                        <a:pt x="113" y="518"/>
                        <a:pt x="114" y="519"/>
                        <a:pt x="114" y="519"/>
                      </a:cubicBezTo>
                      <a:cubicBezTo>
                        <a:pt x="114" y="520"/>
                        <a:pt x="114" y="521"/>
                        <a:pt x="114" y="521"/>
                      </a:cubicBezTo>
                      <a:cubicBezTo>
                        <a:pt x="113" y="521"/>
                        <a:pt x="113" y="521"/>
                        <a:pt x="113" y="521"/>
                      </a:cubicBezTo>
                      <a:cubicBezTo>
                        <a:pt x="113" y="521"/>
                        <a:pt x="113" y="522"/>
                        <a:pt x="113" y="522"/>
                      </a:cubicBezTo>
                      <a:cubicBezTo>
                        <a:pt x="113" y="522"/>
                        <a:pt x="112" y="522"/>
                        <a:pt x="112" y="522"/>
                      </a:cubicBezTo>
                      <a:cubicBezTo>
                        <a:pt x="112" y="522"/>
                        <a:pt x="112" y="523"/>
                        <a:pt x="112" y="523"/>
                      </a:cubicBezTo>
                      <a:cubicBezTo>
                        <a:pt x="112" y="523"/>
                        <a:pt x="113" y="523"/>
                        <a:pt x="113" y="524"/>
                      </a:cubicBezTo>
                      <a:cubicBezTo>
                        <a:pt x="113" y="524"/>
                        <a:pt x="112" y="524"/>
                        <a:pt x="112" y="524"/>
                      </a:cubicBezTo>
                      <a:cubicBezTo>
                        <a:pt x="112" y="525"/>
                        <a:pt x="111" y="524"/>
                        <a:pt x="111" y="525"/>
                      </a:cubicBezTo>
                      <a:cubicBezTo>
                        <a:pt x="111" y="525"/>
                        <a:pt x="111" y="525"/>
                        <a:pt x="111" y="525"/>
                      </a:cubicBezTo>
                      <a:cubicBezTo>
                        <a:pt x="111" y="526"/>
                        <a:pt x="111" y="526"/>
                        <a:pt x="111" y="526"/>
                      </a:cubicBezTo>
                      <a:cubicBezTo>
                        <a:pt x="111" y="526"/>
                        <a:pt x="111" y="526"/>
                        <a:pt x="110" y="526"/>
                      </a:cubicBezTo>
                      <a:cubicBezTo>
                        <a:pt x="110" y="527"/>
                        <a:pt x="111" y="527"/>
                        <a:pt x="110" y="527"/>
                      </a:cubicBezTo>
                      <a:cubicBezTo>
                        <a:pt x="110" y="528"/>
                        <a:pt x="110" y="528"/>
                        <a:pt x="110" y="528"/>
                      </a:cubicBezTo>
                      <a:cubicBezTo>
                        <a:pt x="110" y="528"/>
                        <a:pt x="110" y="529"/>
                        <a:pt x="110" y="529"/>
                      </a:cubicBezTo>
                      <a:cubicBezTo>
                        <a:pt x="110" y="529"/>
                        <a:pt x="109" y="529"/>
                        <a:pt x="109" y="529"/>
                      </a:cubicBezTo>
                      <a:cubicBezTo>
                        <a:pt x="108" y="529"/>
                        <a:pt x="108" y="530"/>
                        <a:pt x="108" y="530"/>
                      </a:cubicBezTo>
                      <a:cubicBezTo>
                        <a:pt x="108" y="531"/>
                        <a:pt x="107" y="530"/>
                        <a:pt x="107" y="531"/>
                      </a:cubicBezTo>
                      <a:cubicBezTo>
                        <a:pt x="107" y="531"/>
                        <a:pt x="107" y="531"/>
                        <a:pt x="107" y="531"/>
                      </a:cubicBezTo>
                      <a:cubicBezTo>
                        <a:pt x="107" y="531"/>
                        <a:pt x="106" y="531"/>
                        <a:pt x="106" y="531"/>
                      </a:cubicBezTo>
                      <a:cubicBezTo>
                        <a:pt x="106" y="531"/>
                        <a:pt x="106" y="532"/>
                        <a:pt x="106" y="532"/>
                      </a:cubicBezTo>
                      <a:cubicBezTo>
                        <a:pt x="106" y="532"/>
                        <a:pt x="105" y="532"/>
                        <a:pt x="105" y="532"/>
                      </a:cubicBezTo>
                      <a:cubicBezTo>
                        <a:pt x="105" y="533"/>
                        <a:pt x="105" y="533"/>
                        <a:pt x="104" y="53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9" name="Freeform 272">
                  <a:extLst>
                    <a:ext uri="{FF2B5EF4-FFF2-40B4-BE49-F238E27FC236}">
                      <a16:creationId xmlns:a16="http://schemas.microsoft.com/office/drawing/2014/main" id="{280BA718-85C3-B89D-E339-C169EDD1BD37}"/>
                    </a:ext>
                  </a:extLst>
                </p:cNvPr>
                <p:cNvSpPr>
                  <a:spLocks/>
                </p:cNvSpPr>
                <p:nvPr/>
              </p:nvSpPr>
              <p:spPr bwMode="auto">
                <a:xfrm>
                  <a:off x="3054" y="245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0" name="Freeform 273">
                  <a:extLst>
                    <a:ext uri="{FF2B5EF4-FFF2-40B4-BE49-F238E27FC236}">
                      <a16:creationId xmlns:a16="http://schemas.microsoft.com/office/drawing/2014/main" id="{45FCC357-DA06-9480-B24F-E7BBBC852B3C}"/>
                    </a:ext>
                  </a:extLst>
                </p:cNvPr>
                <p:cNvSpPr>
                  <a:spLocks/>
                </p:cNvSpPr>
                <p:nvPr/>
              </p:nvSpPr>
              <p:spPr bwMode="auto">
                <a:xfrm>
                  <a:off x="3052" y="2455"/>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1" name="Freeform 274">
                  <a:extLst>
                    <a:ext uri="{FF2B5EF4-FFF2-40B4-BE49-F238E27FC236}">
                      <a16:creationId xmlns:a16="http://schemas.microsoft.com/office/drawing/2014/main" id="{A49692C2-6658-87EC-650C-05F3EADE15FB}"/>
                    </a:ext>
                  </a:extLst>
                </p:cNvPr>
                <p:cNvSpPr>
                  <a:spLocks/>
                </p:cNvSpPr>
                <p:nvPr/>
              </p:nvSpPr>
              <p:spPr bwMode="auto">
                <a:xfrm>
                  <a:off x="3050" y="2441"/>
                  <a:ext cx="0" cy="2"/>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1" y="2"/>
                        <a:pt x="0" y="3"/>
                      </a:cubicBezTo>
                      <a:cubicBezTo>
                        <a:pt x="0" y="2"/>
                        <a:pt x="1" y="1"/>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2" name="Freeform 275">
                  <a:extLst>
                    <a:ext uri="{FF2B5EF4-FFF2-40B4-BE49-F238E27FC236}">
                      <a16:creationId xmlns:a16="http://schemas.microsoft.com/office/drawing/2014/main" id="{89C63324-9ACC-D296-D3B1-D09B9CA70B5D}"/>
                    </a:ext>
                  </a:extLst>
                </p:cNvPr>
                <p:cNvSpPr>
                  <a:spLocks/>
                </p:cNvSpPr>
                <p:nvPr/>
              </p:nvSpPr>
              <p:spPr bwMode="auto">
                <a:xfrm>
                  <a:off x="3049" y="2454"/>
                  <a:ext cx="1"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3" name="Freeform 276">
                  <a:extLst>
                    <a:ext uri="{FF2B5EF4-FFF2-40B4-BE49-F238E27FC236}">
                      <a16:creationId xmlns:a16="http://schemas.microsoft.com/office/drawing/2014/main" id="{EE8B218D-4EC7-ECB0-B160-A6D4DAAF033D}"/>
                    </a:ext>
                  </a:extLst>
                </p:cNvPr>
                <p:cNvSpPr>
                  <a:spLocks/>
                </p:cNvSpPr>
                <p:nvPr/>
              </p:nvSpPr>
              <p:spPr bwMode="auto">
                <a:xfrm>
                  <a:off x="3049" y="245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4" name="Freeform 277">
                  <a:extLst>
                    <a:ext uri="{FF2B5EF4-FFF2-40B4-BE49-F238E27FC236}">
                      <a16:creationId xmlns:a16="http://schemas.microsoft.com/office/drawing/2014/main" id="{F8D77BE8-AFC6-22BE-7233-B89633FC7A2F}"/>
                    </a:ext>
                  </a:extLst>
                </p:cNvPr>
                <p:cNvSpPr>
                  <a:spLocks/>
                </p:cNvSpPr>
                <p:nvPr/>
              </p:nvSpPr>
              <p:spPr bwMode="auto">
                <a:xfrm>
                  <a:off x="3049" y="2444"/>
                  <a:ext cx="1" cy="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0" y="1"/>
                        <a:pt x="0" y="3"/>
                        <a:pt x="0" y="4"/>
                      </a:cubicBezTo>
                      <a:cubicBezTo>
                        <a:pt x="0" y="3"/>
                        <a:pt x="0" y="1"/>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5" name="Freeform 278">
                  <a:extLst>
                    <a:ext uri="{FF2B5EF4-FFF2-40B4-BE49-F238E27FC236}">
                      <a16:creationId xmlns:a16="http://schemas.microsoft.com/office/drawing/2014/main" id="{22C62615-D7CE-B726-62E2-7179FB3CB426}"/>
                    </a:ext>
                  </a:extLst>
                </p:cNvPr>
                <p:cNvSpPr>
                  <a:spLocks/>
                </p:cNvSpPr>
                <p:nvPr/>
              </p:nvSpPr>
              <p:spPr bwMode="auto">
                <a:xfrm>
                  <a:off x="3049" y="2453"/>
                  <a:ext cx="0"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cubicBezTo>
                        <a:pt x="0"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6" name="Freeform 279">
                  <a:extLst>
                    <a:ext uri="{FF2B5EF4-FFF2-40B4-BE49-F238E27FC236}">
                      <a16:creationId xmlns:a16="http://schemas.microsoft.com/office/drawing/2014/main" id="{95659432-77CF-2E1E-7447-36DC781053EA}"/>
                    </a:ext>
                  </a:extLst>
                </p:cNvPr>
                <p:cNvSpPr>
                  <a:spLocks/>
                </p:cNvSpPr>
                <p:nvPr/>
              </p:nvSpPr>
              <p:spPr bwMode="auto">
                <a:xfrm>
                  <a:off x="3048" y="2446"/>
                  <a:ext cx="1" cy="4"/>
                </a:xfrm>
                <a:custGeom>
                  <a:avLst/>
                  <a:gdLst>
                    <a:gd name="T0" fmla="*/ 1 w 1"/>
                    <a:gd name="T1" fmla="*/ 0 h 8"/>
                    <a:gd name="T2" fmla="*/ 0 w 1"/>
                    <a:gd name="T3" fmla="*/ 8 h 8"/>
                    <a:gd name="T4" fmla="*/ 1 w 1"/>
                    <a:gd name="T5" fmla="*/ 0 h 8"/>
                  </a:gdLst>
                  <a:ahLst/>
                  <a:cxnLst>
                    <a:cxn ang="0">
                      <a:pos x="T0" y="T1"/>
                    </a:cxn>
                    <a:cxn ang="0">
                      <a:pos x="T2" y="T3"/>
                    </a:cxn>
                    <a:cxn ang="0">
                      <a:pos x="T4" y="T5"/>
                    </a:cxn>
                  </a:cxnLst>
                  <a:rect l="0" t="0" r="r" b="b"/>
                  <a:pathLst>
                    <a:path w="1" h="8">
                      <a:moveTo>
                        <a:pt x="1" y="0"/>
                      </a:moveTo>
                      <a:cubicBezTo>
                        <a:pt x="1" y="3"/>
                        <a:pt x="0" y="5"/>
                        <a:pt x="0" y="8"/>
                      </a:cubicBezTo>
                      <a:cubicBezTo>
                        <a:pt x="0" y="5"/>
                        <a:pt x="1" y="3"/>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7" name="Freeform 280">
                  <a:extLst>
                    <a:ext uri="{FF2B5EF4-FFF2-40B4-BE49-F238E27FC236}">
                      <a16:creationId xmlns:a16="http://schemas.microsoft.com/office/drawing/2014/main" id="{C403699A-CADB-52BE-C397-73AD8E49F03F}"/>
                    </a:ext>
                  </a:extLst>
                </p:cNvPr>
                <p:cNvSpPr>
                  <a:spLocks/>
                </p:cNvSpPr>
                <p:nvPr/>
              </p:nvSpPr>
              <p:spPr bwMode="auto">
                <a:xfrm>
                  <a:off x="3048" y="2450"/>
                  <a:ext cx="1" cy="3"/>
                </a:xfrm>
                <a:custGeom>
                  <a:avLst/>
                  <a:gdLst>
                    <a:gd name="T0" fmla="*/ 1 w 2"/>
                    <a:gd name="T1" fmla="*/ 0 h 7"/>
                    <a:gd name="T2" fmla="*/ 2 w 2"/>
                    <a:gd name="T3" fmla="*/ 7 h 7"/>
                    <a:gd name="T4" fmla="*/ 1 w 2"/>
                    <a:gd name="T5" fmla="*/ 0 h 7"/>
                  </a:gdLst>
                  <a:ahLst/>
                  <a:cxnLst>
                    <a:cxn ang="0">
                      <a:pos x="T0" y="T1"/>
                    </a:cxn>
                    <a:cxn ang="0">
                      <a:pos x="T2" y="T3"/>
                    </a:cxn>
                    <a:cxn ang="0">
                      <a:pos x="T4" y="T5"/>
                    </a:cxn>
                  </a:cxnLst>
                  <a:rect l="0" t="0" r="r" b="b"/>
                  <a:pathLst>
                    <a:path w="2" h="7">
                      <a:moveTo>
                        <a:pt x="1" y="0"/>
                      </a:moveTo>
                      <a:cubicBezTo>
                        <a:pt x="0" y="3"/>
                        <a:pt x="0" y="6"/>
                        <a:pt x="2" y="7"/>
                      </a:cubicBezTo>
                      <a:cubicBezTo>
                        <a:pt x="0" y="6"/>
                        <a:pt x="0" y="3"/>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8" name="Freeform 281">
                  <a:extLst>
                    <a:ext uri="{FF2B5EF4-FFF2-40B4-BE49-F238E27FC236}">
                      <a16:creationId xmlns:a16="http://schemas.microsoft.com/office/drawing/2014/main" id="{0F7F07F5-C98A-4E7A-AE03-F10648713498}"/>
                    </a:ext>
                  </a:extLst>
                </p:cNvPr>
                <p:cNvSpPr>
                  <a:spLocks noEditPoints="1"/>
                </p:cNvSpPr>
                <p:nvPr/>
              </p:nvSpPr>
              <p:spPr bwMode="auto">
                <a:xfrm>
                  <a:off x="2936" y="2996"/>
                  <a:ext cx="250" cy="233"/>
                </a:xfrm>
                <a:custGeom>
                  <a:avLst/>
                  <a:gdLst>
                    <a:gd name="T0" fmla="*/ 149 w 578"/>
                    <a:gd name="T1" fmla="*/ 186 h 539"/>
                    <a:gd name="T2" fmla="*/ 216 w 578"/>
                    <a:gd name="T3" fmla="*/ 185 h 539"/>
                    <a:gd name="T4" fmla="*/ 238 w 578"/>
                    <a:gd name="T5" fmla="*/ 144 h 539"/>
                    <a:gd name="T6" fmla="*/ 280 w 578"/>
                    <a:gd name="T7" fmla="*/ 157 h 539"/>
                    <a:gd name="T8" fmla="*/ 335 w 578"/>
                    <a:gd name="T9" fmla="*/ 136 h 539"/>
                    <a:gd name="T10" fmla="*/ 372 w 578"/>
                    <a:gd name="T11" fmla="*/ 109 h 539"/>
                    <a:gd name="T12" fmla="*/ 408 w 578"/>
                    <a:gd name="T13" fmla="*/ 60 h 539"/>
                    <a:gd name="T14" fmla="*/ 450 w 578"/>
                    <a:gd name="T15" fmla="*/ 22 h 539"/>
                    <a:gd name="T16" fmla="*/ 482 w 578"/>
                    <a:gd name="T17" fmla="*/ 11 h 539"/>
                    <a:gd name="T18" fmla="*/ 530 w 578"/>
                    <a:gd name="T19" fmla="*/ 23 h 539"/>
                    <a:gd name="T20" fmla="*/ 530 w 578"/>
                    <a:gd name="T21" fmla="*/ 127 h 539"/>
                    <a:gd name="T22" fmla="*/ 502 w 578"/>
                    <a:gd name="T23" fmla="*/ 174 h 539"/>
                    <a:gd name="T24" fmla="*/ 500 w 578"/>
                    <a:gd name="T25" fmla="*/ 214 h 539"/>
                    <a:gd name="T26" fmla="*/ 538 w 578"/>
                    <a:gd name="T27" fmla="*/ 226 h 539"/>
                    <a:gd name="T28" fmla="*/ 578 w 578"/>
                    <a:gd name="T29" fmla="*/ 226 h 539"/>
                    <a:gd name="T30" fmla="*/ 530 w 578"/>
                    <a:gd name="T31" fmla="*/ 270 h 539"/>
                    <a:gd name="T32" fmla="*/ 512 w 578"/>
                    <a:gd name="T33" fmla="*/ 344 h 539"/>
                    <a:gd name="T34" fmla="*/ 434 w 578"/>
                    <a:gd name="T35" fmla="*/ 407 h 539"/>
                    <a:gd name="T36" fmla="*/ 383 w 578"/>
                    <a:gd name="T37" fmla="*/ 471 h 539"/>
                    <a:gd name="T38" fmla="*/ 312 w 578"/>
                    <a:gd name="T39" fmla="*/ 492 h 539"/>
                    <a:gd name="T40" fmla="*/ 265 w 578"/>
                    <a:gd name="T41" fmla="*/ 497 h 539"/>
                    <a:gd name="T42" fmla="*/ 174 w 578"/>
                    <a:gd name="T43" fmla="*/ 521 h 539"/>
                    <a:gd name="T44" fmla="*/ 108 w 578"/>
                    <a:gd name="T45" fmla="*/ 532 h 539"/>
                    <a:gd name="T46" fmla="*/ 61 w 578"/>
                    <a:gd name="T47" fmla="*/ 436 h 539"/>
                    <a:gd name="T48" fmla="*/ 50 w 578"/>
                    <a:gd name="T49" fmla="*/ 404 h 539"/>
                    <a:gd name="T50" fmla="*/ 33 w 578"/>
                    <a:gd name="T51" fmla="*/ 384 h 539"/>
                    <a:gd name="T52" fmla="*/ 6 w 578"/>
                    <a:gd name="T53" fmla="*/ 326 h 539"/>
                    <a:gd name="T54" fmla="*/ 1 w 578"/>
                    <a:gd name="T55" fmla="*/ 272 h 539"/>
                    <a:gd name="T56" fmla="*/ 34 w 578"/>
                    <a:gd name="T57" fmla="*/ 258 h 539"/>
                    <a:gd name="T58" fmla="*/ 97 w 578"/>
                    <a:gd name="T59" fmla="*/ 292 h 539"/>
                    <a:gd name="T60" fmla="*/ 127 w 578"/>
                    <a:gd name="T61" fmla="*/ 134 h 539"/>
                    <a:gd name="T62" fmla="*/ 445 w 578"/>
                    <a:gd name="T63" fmla="*/ 332 h 539"/>
                    <a:gd name="T64" fmla="*/ 413 w 578"/>
                    <a:gd name="T65" fmla="*/ 277 h 539"/>
                    <a:gd name="T66" fmla="*/ 379 w 578"/>
                    <a:gd name="T67" fmla="*/ 302 h 539"/>
                    <a:gd name="T68" fmla="*/ 358 w 578"/>
                    <a:gd name="T69" fmla="*/ 360 h 539"/>
                    <a:gd name="T70" fmla="*/ 396 w 578"/>
                    <a:gd name="T71" fmla="*/ 367 h 539"/>
                    <a:gd name="T72" fmla="*/ 424 w 578"/>
                    <a:gd name="T73" fmla="*/ 351 h 539"/>
                    <a:gd name="T74" fmla="*/ 445 w 578"/>
                    <a:gd name="T75"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8" h="539">
                      <a:moveTo>
                        <a:pt x="140" y="150"/>
                      </a:moveTo>
                      <a:cubicBezTo>
                        <a:pt x="144" y="158"/>
                        <a:pt x="142" y="180"/>
                        <a:pt x="149" y="186"/>
                      </a:cubicBezTo>
                      <a:cubicBezTo>
                        <a:pt x="158" y="195"/>
                        <a:pt x="184" y="199"/>
                        <a:pt x="196" y="197"/>
                      </a:cubicBezTo>
                      <a:cubicBezTo>
                        <a:pt x="202" y="196"/>
                        <a:pt x="213" y="189"/>
                        <a:pt x="216" y="185"/>
                      </a:cubicBezTo>
                      <a:cubicBezTo>
                        <a:pt x="220" y="180"/>
                        <a:pt x="221" y="167"/>
                        <a:pt x="224" y="162"/>
                      </a:cubicBezTo>
                      <a:cubicBezTo>
                        <a:pt x="227" y="157"/>
                        <a:pt x="232" y="146"/>
                        <a:pt x="238" y="144"/>
                      </a:cubicBezTo>
                      <a:cubicBezTo>
                        <a:pt x="242" y="141"/>
                        <a:pt x="253" y="142"/>
                        <a:pt x="257" y="144"/>
                      </a:cubicBezTo>
                      <a:cubicBezTo>
                        <a:pt x="264" y="145"/>
                        <a:pt x="274" y="155"/>
                        <a:pt x="280" y="157"/>
                      </a:cubicBezTo>
                      <a:cubicBezTo>
                        <a:pt x="288" y="159"/>
                        <a:pt x="306" y="160"/>
                        <a:pt x="314" y="157"/>
                      </a:cubicBezTo>
                      <a:cubicBezTo>
                        <a:pt x="321" y="154"/>
                        <a:pt x="331" y="142"/>
                        <a:pt x="335" y="136"/>
                      </a:cubicBezTo>
                      <a:cubicBezTo>
                        <a:pt x="339" y="131"/>
                        <a:pt x="344" y="117"/>
                        <a:pt x="349" y="113"/>
                      </a:cubicBezTo>
                      <a:cubicBezTo>
                        <a:pt x="354" y="110"/>
                        <a:pt x="368" y="113"/>
                        <a:pt x="372" y="109"/>
                      </a:cubicBezTo>
                      <a:cubicBezTo>
                        <a:pt x="378" y="102"/>
                        <a:pt x="375" y="81"/>
                        <a:pt x="381" y="74"/>
                      </a:cubicBezTo>
                      <a:cubicBezTo>
                        <a:pt x="386" y="68"/>
                        <a:pt x="402" y="64"/>
                        <a:pt x="408" y="60"/>
                      </a:cubicBezTo>
                      <a:cubicBezTo>
                        <a:pt x="414" y="55"/>
                        <a:pt x="423" y="43"/>
                        <a:pt x="428" y="39"/>
                      </a:cubicBezTo>
                      <a:cubicBezTo>
                        <a:pt x="433" y="34"/>
                        <a:pt x="446" y="27"/>
                        <a:pt x="450" y="22"/>
                      </a:cubicBezTo>
                      <a:cubicBezTo>
                        <a:pt x="453" y="17"/>
                        <a:pt x="459" y="0"/>
                        <a:pt x="459" y="0"/>
                      </a:cubicBezTo>
                      <a:cubicBezTo>
                        <a:pt x="459" y="0"/>
                        <a:pt x="477" y="7"/>
                        <a:pt x="482" y="11"/>
                      </a:cubicBezTo>
                      <a:cubicBezTo>
                        <a:pt x="485" y="14"/>
                        <a:pt x="489" y="22"/>
                        <a:pt x="492" y="23"/>
                      </a:cubicBezTo>
                      <a:cubicBezTo>
                        <a:pt x="501" y="27"/>
                        <a:pt x="530" y="23"/>
                        <a:pt x="530" y="23"/>
                      </a:cubicBezTo>
                      <a:cubicBezTo>
                        <a:pt x="530" y="23"/>
                        <a:pt x="530" y="69"/>
                        <a:pt x="530" y="84"/>
                      </a:cubicBezTo>
                      <a:cubicBezTo>
                        <a:pt x="530" y="95"/>
                        <a:pt x="531" y="116"/>
                        <a:pt x="530" y="127"/>
                      </a:cubicBezTo>
                      <a:cubicBezTo>
                        <a:pt x="530" y="136"/>
                        <a:pt x="529" y="162"/>
                        <a:pt x="529" y="162"/>
                      </a:cubicBezTo>
                      <a:cubicBezTo>
                        <a:pt x="529" y="162"/>
                        <a:pt x="506" y="168"/>
                        <a:pt x="502" y="174"/>
                      </a:cubicBezTo>
                      <a:cubicBezTo>
                        <a:pt x="498" y="179"/>
                        <a:pt x="497" y="191"/>
                        <a:pt x="497" y="197"/>
                      </a:cubicBezTo>
                      <a:cubicBezTo>
                        <a:pt x="497" y="201"/>
                        <a:pt x="497" y="210"/>
                        <a:pt x="500" y="214"/>
                      </a:cubicBezTo>
                      <a:cubicBezTo>
                        <a:pt x="503" y="217"/>
                        <a:pt x="511" y="218"/>
                        <a:pt x="515" y="220"/>
                      </a:cubicBezTo>
                      <a:cubicBezTo>
                        <a:pt x="521" y="222"/>
                        <a:pt x="532" y="227"/>
                        <a:pt x="538" y="226"/>
                      </a:cubicBezTo>
                      <a:cubicBezTo>
                        <a:pt x="542" y="225"/>
                        <a:pt x="550" y="217"/>
                        <a:pt x="550" y="217"/>
                      </a:cubicBezTo>
                      <a:cubicBezTo>
                        <a:pt x="578" y="226"/>
                        <a:pt x="578" y="226"/>
                        <a:pt x="578" y="226"/>
                      </a:cubicBezTo>
                      <a:cubicBezTo>
                        <a:pt x="578" y="226"/>
                        <a:pt x="567" y="259"/>
                        <a:pt x="558" y="265"/>
                      </a:cubicBezTo>
                      <a:cubicBezTo>
                        <a:pt x="552" y="269"/>
                        <a:pt x="536" y="265"/>
                        <a:pt x="530" y="270"/>
                      </a:cubicBezTo>
                      <a:cubicBezTo>
                        <a:pt x="524" y="276"/>
                        <a:pt x="522" y="296"/>
                        <a:pt x="520" y="305"/>
                      </a:cubicBezTo>
                      <a:cubicBezTo>
                        <a:pt x="517" y="315"/>
                        <a:pt x="517" y="336"/>
                        <a:pt x="512" y="344"/>
                      </a:cubicBezTo>
                      <a:cubicBezTo>
                        <a:pt x="505" y="358"/>
                        <a:pt x="480" y="376"/>
                        <a:pt x="468" y="386"/>
                      </a:cubicBezTo>
                      <a:cubicBezTo>
                        <a:pt x="460" y="392"/>
                        <a:pt x="441" y="400"/>
                        <a:pt x="434" y="407"/>
                      </a:cubicBezTo>
                      <a:cubicBezTo>
                        <a:pt x="425" y="417"/>
                        <a:pt x="419" y="444"/>
                        <a:pt x="410" y="454"/>
                      </a:cubicBezTo>
                      <a:cubicBezTo>
                        <a:pt x="404" y="460"/>
                        <a:pt x="390" y="468"/>
                        <a:pt x="383" y="471"/>
                      </a:cubicBezTo>
                      <a:cubicBezTo>
                        <a:pt x="370" y="475"/>
                        <a:pt x="343" y="473"/>
                        <a:pt x="331" y="478"/>
                      </a:cubicBezTo>
                      <a:cubicBezTo>
                        <a:pt x="325" y="481"/>
                        <a:pt x="317" y="489"/>
                        <a:pt x="312" y="492"/>
                      </a:cubicBezTo>
                      <a:cubicBezTo>
                        <a:pt x="303" y="498"/>
                        <a:pt x="283" y="514"/>
                        <a:pt x="273" y="510"/>
                      </a:cubicBezTo>
                      <a:cubicBezTo>
                        <a:pt x="269" y="509"/>
                        <a:pt x="268" y="499"/>
                        <a:pt x="265" y="497"/>
                      </a:cubicBezTo>
                      <a:cubicBezTo>
                        <a:pt x="249" y="487"/>
                        <a:pt x="208" y="485"/>
                        <a:pt x="192" y="494"/>
                      </a:cubicBezTo>
                      <a:cubicBezTo>
                        <a:pt x="184" y="497"/>
                        <a:pt x="179" y="515"/>
                        <a:pt x="174" y="521"/>
                      </a:cubicBezTo>
                      <a:cubicBezTo>
                        <a:pt x="168" y="526"/>
                        <a:pt x="156" y="535"/>
                        <a:pt x="149" y="536"/>
                      </a:cubicBezTo>
                      <a:cubicBezTo>
                        <a:pt x="139" y="539"/>
                        <a:pt x="117" y="537"/>
                        <a:pt x="108" y="532"/>
                      </a:cubicBezTo>
                      <a:cubicBezTo>
                        <a:pt x="85" y="519"/>
                        <a:pt x="39" y="476"/>
                        <a:pt x="42" y="449"/>
                      </a:cubicBezTo>
                      <a:cubicBezTo>
                        <a:pt x="43" y="444"/>
                        <a:pt x="58" y="441"/>
                        <a:pt x="61" y="436"/>
                      </a:cubicBezTo>
                      <a:cubicBezTo>
                        <a:pt x="65" y="429"/>
                        <a:pt x="71" y="412"/>
                        <a:pt x="67" y="405"/>
                      </a:cubicBezTo>
                      <a:cubicBezTo>
                        <a:pt x="64" y="402"/>
                        <a:pt x="53" y="407"/>
                        <a:pt x="50" y="404"/>
                      </a:cubicBezTo>
                      <a:cubicBezTo>
                        <a:pt x="48" y="401"/>
                        <a:pt x="52" y="393"/>
                        <a:pt x="50" y="390"/>
                      </a:cubicBezTo>
                      <a:cubicBezTo>
                        <a:pt x="47" y="386"/>
                        <a:pt x="36" y="388"/>
                        <a:pt x="33" y="384"/>
                      </a:cubicBezTo>
                      <a:cubicBezTo>
                        <a:pt x="26" y="374"/>
                        <a:pt x="39" y="345"/>
                        <a:pt x="32" y="335"/>
                      </a:cubicBezTo>
                      <a:cubicBezTo>
                        <a:pt x="28" y="330"/>
                        <a:pt x="10" y="332"/>
                        <a:pt x="6" y="326"/>
                      </a:cubicBezTo>
                      <a:cubicBezTo>
                        <a:pt x="0" y="318"/>
                        <a:pt x="7" y="298"/>
                        <a:pt x="6" y="288"/>
                      </a:cubicBezTo>
                      <a:cubicBezTo>
                        <a:pt x="5" y="284"/>
                        <a:pt x="1" y="272"/>
                        <a:pt x="1" y="272"/>
                      </a:cubicBezTo>
                      <a:cubicBezTo>
                        <a:pt x="1" y="272"/>
                        <a:pt x="21" y="272"/>
                        <a:pt x="27" y="269"/>
                      </a:cubicBezTo>
                      <a:cubicBezTo>
                        <a:pt x="29" y="267"/>
                        <a:pt x="31" y="258"/>
                        <a:pt x="34" y="258"/>
                      </a:cubicBezTo>
                      <a:cubicBezTo>
                        <a:pt x="43" y="259"/>
                        <a:pt x="44" y="283"/>
                        <a:pt x="51" y="287"/>
                      </a:cubicBezTo>
                      <a:cubicBezTo>
                        <a:pt x="61" y="293"/>
                        <a:pt x="86" y="296"/>
                        <a:pt x="97" y="292"/>
                      </a:cubicBezTo>
                      <a:cubicBezTo>
                        <a:pt x="104" y="289"/>
                        <a:pt x="115" y="277"/>
                        <a:pt x="118" y="270"/>
                      </a:cubicBezTo>
                      <a:cubicBezTo>
                        <a:pt x="132" y="239"/>
                        <a:pt x="127" y="134"/>
                        <a:pt x="127" y="134"/>
                      </a:cubicBezTo>
                      <a:cubicBezTo>
                        <a:pt x="127" y="134"/>
                        <a:pt x="138" y="145"/>
                        <a:pt x="140" y="150"/>
                      </a:cubicBezTo>
                      <a:close/>
                      <a:moveTo>
                        <a:pt x="445" y="332"/>
                      </a:moveTo>
                      <a:cubicBezTo>
                        <a:pt x="455" y="323"/>
                        <a:pt x="454" y="289"/>
                        <a:pt x="445" y="279"/>
                      </a:cubicBezTo>
                      <a:cubicBezTo>
                        <a:pt x="440" y="273"/>
                        <a:pt x="421" y="277"/>
                        <a:pt x="413" y="277"/>
                      </a:cubicBezTo>
                      <a:cubicBezTo>
                        <a:pt x="406" y="278"/>
                        <a:pt x="392" y="278"/>
                        <a:pt x="387" y="282"/>
                      </a:cubicBezTo>
                      <a:cubicBezTo>
                        <a:pt x="383" y="285"/>
                        <a:pt x="384" y="299"/>
                        <a:pt x="379" y="302"/>
                      </a:cubicBezTo>
                      <a:cubicBezTo>
                        <a:pt x="375" y="305"/>
                        <a:pt x="360" y="300"/>
                        <a:pt x="357" y="305"/>
                      </a:cubicBezTo>
                      <a:cubicBezTo>
                        <a:pt x="348" y="315"/>
                        <a:pt x="348" y="351"/>
                        <a:pt x="358" y="360"/>
                      </a:cubicBezTo>
                      <a:cubicBezTo>
                        <a:pt x="364" y="365"/>
                        <a:pt x="382" y="353"/>
                        <a:pt x="389" y="357"/>
                      </a:cubicBezTo>
                      <a:cubicBezTo>
                        <a:pt x="392" y="358"/>
                        <a:pt x="393" y="366"/>
                        <a:pt x="396" y="367"/>
                      </a:cubicBezTo>
                      <a:cubicBezTo>
                        <a:pt x="400" y="369"/>
                        <a:pt x="408" y="368"/>
                        <a:pt x="412" y="366"/>
                      </a:cubicBezTo>
                      <a:cubicBezTo>
                        <a:pt x="416" y="363"/>
                        <a:pt x="421" y="355"/>
                        <a:pt x="424" y="351"/>
                      </a:cubicBezTo>
                      <a:cubicBezTo>
                        <a:pt x="426" y="346"/>
                        <a:pt x="426" y="335"/>
                        <a:pt x="430" y="332"/>
                      </a:cubicBezTo>
                      <a:cubicBezTo>
                        <a:pt x="433" y="330"/>
                        <a:pt x="442" y="335"/>
                        <a:pt x="445" y="33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9" name="Freeform 282">
                  <a:extLst>
                    <a:ext uri="{FF2B5EF4-FFF2-40B4-BE49-F238E27FC236}">
                      <a16:creationId xmlns:a16="http://schemas.microsoft.com/office/drawing/2014/main" id="{36144228-CC33-8CED-986D-FA7B446411B2}"/>
                    </a:ext>
                  </a:extLst>
                </p:cNvPr>
                <p:cNvSpPr>
                  <a:spLocks/>
                </p:cNvSpPr>
                <p:nvPr/>
              </p:nvSpPr>
              <p:spPr bwMode="auto">
                <a:xfrm>
                  <a:off x="3035" y="2414"/>
                  <a:ext cx="8" cy="11"/>
                </a:xfrm>
                <a:custGeom>
                  <a:avLst/>
                  <a:gdLst>
                    <a:gd name="T0" fmla="*/ 0 w 17"/>
                    <a:gd name="T1" fmla="*/ 0 h 26"/>
                    <a:gd name="T2" fmla="*/ 17 w 17"/>
                    <a:gd name="T3" fmla="*/ 26 h 26"/>
                    <a:gd name="T4" fmla="*/ 0 w 17"/>
                    <a:gd name="T5" fmla="*/ 0 h 26"/>
                  </a:gdLst>
                  <a:ahLst/>
                  <a:cxnLst>
                    <a:cxn ang="0">
                      <a:pos x="T0" y="T1"/>
                    </a:cxn>
                    <a:cxn ang="0">
                      <a:pos x="T2" y="T3"/>
                    </a:cxn>
                    <a:cxn ang="0">
                      <a:pos x="T4" y="T5"/>
                    </a:cxn>
                  </a:cxnLst>
                  <a:rect l="0" t="0" r="r" b="b"/>
                  <a:pathLst>
                    <a:path w="17" h="26">
                      <a:moveTo>
                        <a:pt x="0" y="0"/>
                      </a:moveTo>
                      <a:cubicBezTo>
                        <a:pt x="7" y="3"/>
                        <a:pt x="13" y="19"/>
                        <a:pt x="17" y="26"/>
                      </a:cubicBezTo>
                      <a:cubicBezTo>
                        <a:pt x="13" y="19"/>
                        <a:pt x="0" y="8"/>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0" name="Freeform 283">
                  <a:extLst>
                    <a:ext uri="{FF2B5EF4-FFF2-40B4-BE49-F238E27FC236}">
                      <a16:creationId xmlns:a16="http://schemas.microsoft.com/office/drawing/2014/main" id="{2C10A62B-FC59-5640-D24A-1A422E6A9FD4}"/>
                    </a:ext>
                  </a:extLst>
                </p:cNvPr>
                <p:cNvSpPr>
                  <a:spLocks/>
                </p:cNvSpPr>
                <p:nvPr/>
              </p:nvSpPr>
              <p:spPr bwMode="auto">
                <a:xfrm>
                  <a:off x="3035" y="2409"/>
                  <a:ext cx="3" cy="5"/>
                </a:xfrm>
                <a:custGeom>
                  <a:avLst/>
                  <a:gdLst>
                    <a:gd name="T0" fmla="*/ 7 w 7"/>
                    <a:gd name="T1" fmla="*/ 0 h 11"/>
                    <a:gd name="T2" fmla="*/ 0 w 7"/>
                    <a:gd name="T3" fmla="*/ 11 h 11"/>
                    <a:gd name="T4" fmla="*/ 7 w 7"/>
                    <a:gd name="T5" fmla="*/ 0 h 11"/>
                  </a:gdLst>
                  <a:ahLst/>
                  <a:cxnLst>
                    <a:cxn ang="0">
                      <a:pos x="T0" y="T1"/>
                    </a:cxn>
                    <a:cxn ang="0">
                      <a:pos x="T2" y="T3"/>
                    </a:cxn>
                    <a:cxn ang="0">
                      <a:pos x="T4" y="T5"/>
                    </a:cxn>
                  </a:cxnLst>
                  <a:rect l="0" t="0" r="r" b="b"/>
                  <a:pathLst>
                    <a:path w="7" h="11">
                      <a:moveTo>
                        <a:pt x="7" y="0"/>
                      </a:moveTo>
                      <a:cubicBezTo>
                        <a:pt x="6" y="3"/>
                        <a:pt x="3" y="9"/>
                        <a:pt x="0" y="11"/>
                      </a:cubicBezTo>
                      <a:cubicBezTo>
                        <a:pt x="0" y="8"/>
                        <a:pt x="6" y="3"/>
                        <a:pt x="7"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1" name="Freeform 284">
                  <a:extLst>
                    <a:ext uri="{FF2B5EF4-FFF2-40B4-BE49-F238E27FC236}">
                      <a16:creationId xmlns:a16="http://schemas.microsoft.com/office/drawing/2014/main" id="{25C52E5D-D1CC-CB3B-A1DC-C28FF281DDE9}"/>
                    </a:ext>
                  </a:extLst>
                </p:cNvPr>
                <p:cNvSpPr>
                  <a:spLocks/>
                </p:cNvSpPr>
                <p:nvPr/>
              </p:nvSpPr>
              <p:spPr bwMode="auto">
                <a:xfrm>
                  <a:off x="3028" y="2413"/>
                  <a:ext cx="7" cy="3"/>
                </a:xfrm>
                <a:custGeom>
                  <a:avLst/>
                  <a:gdLst>
                    <a:gd name="T0" fmla="*/ 0 w 17"/>
                    <a:gd name="T1" fmla="*/ 7 h 7"/>
                    <a:gd name="T2" fmla="*/ 17 w 17"/>
                    <a:gd name="T3" fmla="*/ 1 h 7"/>
                    <a:gd name="T4" fmla="*/ 0 w 17"/>
                    <a:gd name="T5" fmla="*/ 7 h 7"/>
                  </a:gdLst>
                  <a:ahLst/>
                  <a:cxnLst>
                    <a:cxn ang="0">
                      <a:pos x="T0" y="T1"/>
                    </a:cxn>
                    <a:cxn ang="0">
                      <a:pos x="T2" y="T3"/>
                    </a:cxn>
                    <a:cxn ang="0">
                      <a:pos x="T4" y="T5"/>
                    </a:cxn>
                  </a:cxnLst>
                  <a:rect l="0" t="0" r="r" b="b"/>
                  <a:pathLst>
                    <a:path w="17" h="7">
                      <a:moveTo>
                        <a:pt x="0" y="7"/>
                      </a:moveTo>
                      <a:cubicBezTo>
                        <a:pt x="4" y="5"/>
                        <a:pt x="13" y="0"/>
                        <a:pt x="17" y="1"/>
                      </a:cubicBezTo>
                      <a:cubicBezTo>
                        <a:pt x="14" y="4"/>
                        <a:pt x="4" y="5"/>
                        <a:pt x="0" y="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2" name="Freeform 285">
                  <a:extLst>
                    <a:ext uri="{FF2B5EF4-FFF2-40B4-BE49-F238E27FC236}">
                      <a16:creationId xmlns:a16="http://schemas.microsoft.com/office/drawing/2014/main" id="{544793F7-0D97-E3AC-02B4-CB106BAE46C7}"/>
                    </a:ext>
                  </a:extLst>
                </p:cNvPr>
                <p:cNvSpPr>
                  <a:spLocks/>
                </p:cNvSpPr>
                <p:nvPr/>
              </p:nvSpPr>
              <p:spPr bwMode="auto">
                <a:xfrm>
                  <a:off x="3011" y="2735"/>
                  <a:ext cx="190" cy="184"/>
                </a:xfrm>
                <a:custGeom>
                  <a:avLst/>
                  <a:gdLst>
                    <a:gd name="T0" fmla="*/ 15 w 438"/>
                    <a:gd name="T1" fmla="*/ 235 h 424"/>
                    <a:gd name="T2" fmla="*/ 38 w 438"/>
                    <a:gd name="T3" fmla="*/ 232 h 424"/>
                    <a:gd name="T4" fmla="*/ 40 w 438"/>
                    <a:gd name="T5" fmla="*/ 212 h 424"/>
                    <a:gd name="T6" fmla="*/ 53 w 438"/>
                    <a:gd name="T7" fmla="*/ 211 h 424"/>
                    <a:gd name="T8" fmla="*/ 66 w 438"/>
                    <a:gd name="T9" fmla="*/ 232 h 424"/>
                    <a:gd name="T10" fmla="*/ 98 w 438"/>
                    <a:gd name="T11" fmla="*/ 232 h 424"/>
                    <a:gd name="T12" fmla="*/ 102 w 438"/>
                    <a:gd name="T13" fmla="*/ 150 h 424"/>
                    <a:gd name="T14" fmla="*/ 140 w 438"/>
                    <a:gd name="T15" fmla="*/ 155 h 424"/>
                    <a:gd name="T16" fmla="*/ 151 w 438"/>
                    <a:gd name="T17" fmla="*/ 191 h 424"/>
                    <a:gd name="T18" fmla="*/ 168 w 438"/>
                    <a:gd name="T19" fmla="*/ 197 h 424"/>
                    <a:gd name="T20" fmla="*/ 179 w 438"/>
                    <a:gd name="T21" fmla="*/ 176 h 424"/>
                    <a:gd name="T22" fmla="*/ 206 w 438"/>
                    <a:gd name="T23" fmla="*/ 170 h 424"/>
                    <a:gd name="T24" fmla="*/ 211 w 438"/>
                    <a:gd name="T25" fmla="*/ 183 h 424"/>
                    <a:gd name="T26" fmla="*/ 238 w 438"/>
                    <a:gd name="T27" fmla="*/ 199 h 424"/>
                    <a:gd name="T28" fmla="*/ 246 w 438"/>
                    <a:gd name="T29" fmla="*/ 237 h 424"/>
                    <a:gd name="T30" fmla="*/ 261 w 438"/>
                    <a:gd name="T31" fmla="*/ 255 h 424"/>
                    <a:gd name="T32" fmla="*/ 299 w 438"/>
                    <a:gd name="T33" fmla="*/ 253 h 424"/>
                    <a:gd name="T34" fmla="*/ 308 w 438"/>
                    <a:gd name="T35" fmla="*/ 231 h 424"/>
                    <a:gd name="T36" fmla="*/ 302 w 438"/>
                    <a:gd name="T37" fmla="*/ 188 h 424"/>
                    <a:gd name="T38" fmla="*/ 278 w 438"/>
                    <a:gd name="T39" fmla="*/ 185 h 424"/>
                    <a:gd name="T40" fmla="*/ 262 w 438"/>
                    <a:gd name="T41" fmla="*/ 170 h 424"/>
                    <a:gd name="T42" fmla="*/ 272 w 438"/>
                    <a:gd name="T43" fmla="*/ 63 h 424"/>
                    <a:gd name="T44" fmla="*/ 285 w 438"/>
                    <a:gd name="T45" fmla="*/ 39 h 424"/>
                    <a:gd name="T46" fmla="*/ 313 w 438"/>
                    <a:gd name="T47" fmla="*/ 27 h 424"/>
                    <a:gd name="T48" fmla="*/ 319 w 438"/>
                    <a:gd name="T49" fmla="*/ 5 h 424"/>
                    <a:gd name="T50" fmla="*/ 345 w 438"/>
                    <a:gd name="T51" fmla="*/ 4 h 424"/>
                    <a:gd name="T52" fmla="*/ 351 w 438"/>
                    <a:gd name="T53" fmla="*/ 24 h 424"/>
                    <a:gd name="T54" fmla="*/ 374 w 438"/>
                    <a:gd name="T55" fmla="*/ 50 h 424"/>
                    <a:gd name="T56" fmla="*/ 406 w 438"/>
                    <a:gd name="T57" fmla="*/ 66 h 424"/>
                    <a:gd name="T58" fmla="*/ 429 w 438"/>
                    <a:gd name="T59" fmla="*/ 100 h 424"/>
                    <a:gd name="T60" fmla="*/ 426 w 438"/>
                    <a:gd name="T61" fmla="*/ 148 h 424"/>
                    <a:gd name="T62" fmla="*/ 435 w 438"/>
                    <a:gd name="T63" fmla="*/ 190 h 424"/>
                    <a:gd name="T64" fmla="*/ 415 w 438"/>
                    <a:gd name="T65" fmla="*/ 206 h 424"/>
                    <a:gd name="T66" fmla="*/ 410 w 438"/>
                    <a:gd name="T67" fmla="*/ 272 h 424"/>
                    <a:gd name="T68" fmla="*/ 381 w 438"/>
                    <a:gd name="T69" fmla="*/ 285 h 424"/>
                    <a:gd name="T70" fmla="*/ 372 w 438"/>
                    <a:gd name="T71" fmla="*/ 308 h 424"/>
                    <a:gd name="T72" fmla="*/ 316 w 438"/>
                    <a:gd name="T73" fmla="*/ 320 h 424"/>
                    <a:gd name="T74" fmla="*/ 302 w 438"/>
                    <a:gd name="T75" fmla="*/ 340 h 424"/>
                    <a:gd name="T76" fmla="*/ 270 w 438"/>
                    <a:gd name="T77" fmla="*/ 345 h 424"/>
                    <a:gd name="T78" fmla="*/ 267 w 438"/>
                    <a:gd name="T79" fmla="*/ 369 h 424"/>
                    <a:gd name="T80" fmla="*/ 253 w 438"/>
                    <a:gd name="T81" fmla="*/ 378 h 424"/>
                    <a:gd name="T82" fmla="*/ 235 w 438"/>
                    <a:gd name="T83" fmla="*/ 383 h 424"/>
                    <a:gd name="T84" fmla="*/ 230 w 438"/>
                    <a:gd name="T85" fmla="*/ 409 h 424"/>
                    <a:gd name="T86" fmla="*/ 211 w 438"/>
                    <a:gd name="T87" fmla="*/ 416 h 424"/>
                    <a:gd name="T88" fmla="*/ 179 w 438"/>
                    <a:gd name="T89" fmla="*/ 416 h 424"/>
                    <a:gd name="T90" fmla="*/ 157 w 438"/>
                    <a:gd name="T91" fmla="*/ 424 h 424"/>
                    <a:gd name="T92" fmla="*/ 64 w 438"/>
                    <a:gd name="T93" fmla="*/ 418 h 424"/>
                    <a:gd name="T94" fmla="*/ 46 w 438"/>
                    <a:gd name="T95" fmla="*/ 413 h 424"/>
                    <a:gd name="T96" fmla="*/ 44 w 438"/>
                    <a:gd name="T97" fmla="*/ 395 h 424"/>
                    <a:gd name="T98" fmla="*/ 17 w 438"/>
                    <a:gd name="T99" fmla="*/ 360 h 424"/>
                    <a:gd name="T100" fmla="*/ 14 w 438"/>
                    <a:gd name="T101" fmla="*/ 330 h 424"/>
                    <a:gd name="T102" fmla="*/ 15 w 438"/>
                    <a:gd name="T103" fmla="*/ 235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8" h="424">
                      <a:moveTo>
                        <a:pt x="15" y="235"/>
                      </a:moveTo>
                      <a:cubicBezTo>
                        <a:pt x="19" y="231"/>
                        <a:pt x="34" y="236"/>
                        <a:pt x="38" y="232"/>
                      </a:cubicBezTo>
                      <a:cubicBezTo>
                        <a:pt x="42" y="229"/>
                        <a:pt x="36" y="216"/>
                        <a:pt x="40" y="212"/>
                      </a:cubicBezTo>
                      <a:cubicBezTo>
                        <a:pt x="42" y="210"/>
                        <a:pt x="50" y="209"/>
                        <a:pt x="53" y="211"/>
                      </a:cubicBezTo>
                      <a:cubicBezTo>
                        <a:pt x="59" y="214"/>
                        <a:pt x="60" y="229"/>
                        <a:pt x="66" y="232"/>
                      </a:cubicBezTo>
                      <a:cubicBezTo>
                        <a:pt x="73" y="236"/>
                        <a:pt x="92" y="238"/>
                        <a:pt x="98" y="232"/>
                      </a:cubicBezTo>
                      <a:cubicBezTo>
                        <a:pt x="113" y="218"/>
                        <a:pt x="102" y="150"/>
                        <a:pt x="102" y="150"/>
                      </a:cubicBezTo>
                      <a:cubicBezTo>
                        <a:pt x="102" y="150"/>
                        <a:pt x="133" y="148"/>
                        <a:pt x="140" y="155"/>
                      </a:cubicBezTo>
                      <a:cubicBezTo>
                        <a:pt x="148" y="161"/>
                        <a:pt x="145" y="184"/>
                        <a:pt x="151" y="191"/>
                      </a:cubicBezTo>
                      <a:cubicBezTo>
                        <a:pt x="154" y="194"/>
                        <a:pt x="164" y="199"/>
                        <a:pt x="168" y="197"/>
                      </a:cubicBezTo>
                      <a:cubicBezTo>
                        <a:pt x="173" y="195"/>
                        <a:pt x="174" y="180"/>
                        <a:pt x="179" y="176"/>
                      </a:cubicBezTo>
                      <a:cubicBezTo>
                        <a:pt x="184" y="172"/>
                        <a:pt x="200" y="166"/>
                        <a:pt x="206" y="170"/>
                      </a:cubicBezTo>
                      <a:cubicBezTo>
                        <a:pt x="209" y="172"/>
                        <a:pt x="208" y="181"/>
                        <a:pt x="211" y="183"/>
                      </a:cubicBezTo>
                      <a:cubicBezTo>
                        <a:pt x="216" y="190"/>
                        <a:pt x="233" y="192"/>
                        <a:pt x="238" y="199"/>
                      </a:cubicBezTo>
                      <a:cubicBezTo>
                        <a:pt x="244" y="207"/>
                        <a:pt x="241" y="228"/>
                        <a:pt x="246" y="237"/>
                      </a:cubicBezTo>
                      <a:cubicBezTo>
                        <a:pt x="248" y="242"/>
                        <a:pt x="255" y="253"/>
                        <a:pt x="261" y="255"/>
                      </a:cubicBezTo>
                      <a:cubicBezTo>
                        <a:pt x="270" y="259"/>
                        <a:pt x="291" y="259"/>
                        <a:pt x="299" y="253"/>
                      </a:cubicBezTo>
                      <a:cubicBezTo>
                        <a:pt x="304" y="250"/>
                        <a:pt x="307" y="237"/>
                        <a:pt x="308" y="231"/>
                      </a:cubicBezTo>
                      <a:cubicBezTo>
                        <a:pt x="309" y="220"/>
                        <a:pt x="310" y="196"/>
                        <a:pt x="302" y="188"/>
                      </a:cubicBezTo>
                      <a:cubicBezTo>
                        <a:pt x="298" y="184"/>
                        <a:pt x="283" y="188"/>
                        <a:pt x="278" y="185"/>
                      </a:cubicBezTo>
                      <a:cubicBezTo>
                        <a:pt x="273" y="183"/>
                        <a:pt x="264" y="175"/>
                        <a:pt x="262" y="170"/>
                      </a:cubicBezTo>
                      <a:cubicBezTo>
                        <a:pt x="253" y="145"/>
                        <a:pt x="264" y="89"/>
                        <a:pt x="272" y="63"/>
                      </a:cubicBezTo>
                      <a:cubicBezTo>
                        <a:pt x="274" y="57"/>
                        <a:pt x="280" y="44"/>
                        <a:pt x="285" y="39"/>
                      </a:cubicBezTo>
                      <a:cubicBezTo>
                        <a:pt x="291" y="34"/>
                        <a:pt x="308" y="32"/>
                        <a:pt x="313" y="27"/>
                      </a:cubicBezTo>
                      <a:cubicBezTo>
                        <a:pt x="316" y="23"/>
                        <a:pt x="319" y="5"/>
                        <a:pt x="319" y="5"/>
                      </a:cubicBezTo>
                      <a:cubicBezTo>
                        <a:pt x="319" y="5"/>
                        <a:pt x="339" y="0"/>
                        <a:pt x="345" y="4"/>
                      </a:cubicBezTo>
                      <a:cubicBezTo>
                        <a:pt x="349" y="7"/>
                        <a:pt x="348" y="19"/>
                        <a:pt x="351" y="24"/>
                      </a:cubicBezTo>
                      <a:cubicBezTo>
                        <a:pt x="355" y="31"/>
                        <a:pt x="367" y="44"/>
                        <a:pt x="374" y="50"/>
                      </a:cubicBezTo>
                      <a:cubicBezTo>
                        <a:pt x="381" y="55"/>
                        <a:pt x="399" y="60"/>
                        <a:pt x="406" y="66"/>
                      </a:cubicBezTo>
                      <a:cubicBezTo>
                        <a:pt x="413" y="73"/>
                        <a:pt x="429" y="100"/>
                        <a:pt x="429" y="100"/>
                      </a:cubicBezTo>
                      <a:cubicBezTo>
                        <a:pt x="429" y="100"/>
                        <a:pt x="425" y="136"/>
                        <a:pt x="426" y="148"/>
                      </a:cubicBezTo>
                      <a:cubicBezTo>
                        <a:pt x="426" y="159"/>
                        <a:pt x="438" y="180"/>
                        <a:pt x="435" y="190"/>
                      </a:cubicBezTo>
                      <a:cubicBezTo>
                        <a:pt x="433" y="196"/>
                        <a:pt x="418" y="201"/>
                        <a:pt x="415" y="206"/>
                      </a:cubicBezTo>
                      <a:cubicBezTo>
                        <a:pt x="408" y="221"/>
                        <a:pt x="410" y="272"/>
                        <a:pt x="410" y="272"/>
                      </a:cubicBezTo>
                      <a:cubicBezTo>
                        <a:pt x="410" y="272"/>
                        <a:pt x="387" y="280"/>
                        <a:pt x="381" y="285"/>
                      </a:cubicBezTo>
                      <a:cubicBezTo>
                        <a:pt x="377" y="290"/>
                        <a:pt x="377" y="304"/>
                        <a:pt x="372" y="308"/>
                      </a:cubicBezTo>
                      <a:cubicBezTo>
                        <a:pt x="361" y="318"/>
                        <a:pt x="316" y="320"/>
                        <a:pt x="316" y="320"/>
                      </a:cubicBezTo>
                      <a:cubicBezTo>
                        <a:pt x="316" y="320"/>
                        <a:pt x="307" y="337"/>
                        <a:pt x="302" y="340"/>
                      </a:cubicBezTo>
                      <a:cubicBezTo>
                        <a:pt x="295" y="344"/>
                        <a:pt x="276" y="339"/>
                        <a:pt x="270" y="345"/>
                      </a:cubicBezTo>
                      <a:cubicBezTo>
                        <a:pt x="266" y="349"/>
                        <a:pt x="270" y="364"/>
                        <a:pt x="267" y="369"/>
                      </a:cubicBezTo>
                      <a:cubicBezTo>
                        <a:pt x="265" y="373"/>
                        <a:pt x="257" y="377"/>
                        <a:pt x="253" y="378"/>
                      </a:cubicBezTo>
                      <a:cubicBezTo>
                        <a:pt x="249" y="380"/>
                        <a:pt x="238" y="379"/>
                        <a:pt x="235" y="383"/>
                      </a:cubicBezTo>
                      <a:cubicBezTo>
                        <a:pt x="230" y="388"/>
                        <a:pt x="235" y="404"/>
                        <a:pt x="230" y="409"/>
                      </a:cubicBezTo>
                      <a:cubicBezTo>
                        <a:pt x="227" y="413"/>
                        <a:pt x="216" y="415"/>
                        <a:pt x="211" y="416"/>
                      </a:cubicBezTo>
                      <a:cubicBezTo>
                        <a:pt x="203" y="418"/>
                        <a:pt x="186" y="415"/>
                        <a:pt x="179" y="416"/>
                      </a:cubicBezTo>
                      <a:cubicBezTo>
                        <a:pt x="173" y="417"/>
                        <a:pt x="157" y="424"/>
                        <a:pt x="157" y="424"/>
                      </a:cubicBezTo>
                      <a:cubicBezTo>
                        <a:pt x="157" y="424"/>
                        <a:pt x="87" y="421"/>
                        <a:pt x="64" y="418"/>
                      </a:cubicBezTo>
                      <a:cubicBezTo>
                        <a:pt x="59" y="417"/>
                        <a:pt x="46" y="413"/>
                        <a:pt x="46" y="413"/>
                      </a:cubicBezTo>
                      <a:cubicBezTo>
                        <a:pt x="46" y="413"/>
                        <a:pt x="46" y="399"/>
                        <a:pt x="44" y="395"/>
                      </a:cubicBezTo>
                      <a:cubicBezTo>
                        <a:pt x="40" y="385"/>
                        <a:pt x="21" y="370"/>
                        <a:pt x="17" y="360"/>
                      </a:cubicBezTo>
                      <a:cubicBezTo>
                        <a:pt x="14" y="353"/>
                        <a:pt x="14" y="337"/>
                        <a:pt x="14" y="330"/>
                      </a:cubicBezTo>
                      <a:cubicBezTo>
                        <a:pt x="13" y="306"/>
                        <a:pt x="0" y="253"/>
                        <a:pt x="15" y="23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3" name="Freeform 286">
                  <a:extLst>
                    <a:ext uri="{FF2B5EF4-FFF2-40B4-BE49-F238E27FC236}">
                      <a16:creationId xmlns:a16="http://schemas.microsoft.com/office/drawing/2014/main" id="{6B1A38BD-69D3-454F-5F1C-996761669874}"/>
                    </a:ext>
                  </a:extLst>
                </p:cNvPr>
                <p:cNvSpPr>
                  <a:spLocks/>
                </p:cNvSpPr>
                <p:nvPr/>
              </p:nvSpPr>
              <p:spPr bwMode="auto">
                <a:xfrm>
                  <a:off x="2864" y="2898"/>
                  <a:ext cx="150" cy="226"/>
                </a:xfrm>
                <a:custGeom>
                  <a:avLst/>
                  <a:gdLst>
                    <a:gd name="T0" fmla="*/ 242 w 345"/>
                    <a:gd name="T1" fmla="*/ 39 h 520"/>
                    <a:gd name="T2" fmla="*/ 317 w 345"/>
                    <a:gd name="T3" fmla="*/ 49 h 520"/>
                    <a:gd name="T4" fmla="*/ 345 w 345"/>
                    <a:gd name="T5" fmla="*/ 53 h 520"/>
                    <a:gd name="T6" fmla="*/ 327 w 345"/>
                    <a:gd name="T7" fmla="*/ 87 h 520"/>
                    <a:gd name="T8" fmla="*/ 326 w 345"/>
                    <a:gd name="T9" fmla="*/ 211 h 520"/>
                    <a:gd name="T10" fmla="*/ 307 w 345"/>
                    <a:gd name="T11" fmla="*/ 224 h 520"/>
                    <a:gd name="T12" fmla="*/ 289 w 345"/>
                    <a:gd name="T13" fmla="*/ 231 h 520"/>
                    <a:gd name="T14" fmla="*/ 292 w 345"/>
                    <a:gd name="T15" fmla="*/ 358 h 520"/>
                    <a:gd name="T16" fmla="*/ 283 w 345"/>
                    <a:gd name="T17" fmla="*/ 494 h 520"/>
                    <a:gd name="T18" fmla="*/ 262 w 345"/>
                    <a:gd name="T19" fmla="*/ 516 h 520"/>
                    <a:gd name="T20" fmla="*/ 216 w 345"/>
                    <a:gd name="T21" fmla="*/ 511 h 520"/>
                    <a:gd name="T22" fmla="*/ 199 w 345"/>
                    <a:gd name="T23" fmla="*/ 482 h 520"/>
                    <a:gd name="T24" fmla="*/ 192 w 345"/>
                    <a:gd name="T25" fmla="*/ 493 h 520"/>
                    <a:gd name="T26" fmla="*/ 166 w 345"/>
                    <a:gd name="T27" fmla="*/ 496 h 520"/>
                    <a:gd name="T28" fmla="*/ 156 w 345"/>
                    <a:gd name="T29" fmla="*/ 465 h 520"/>
                    <a:gd name="T30" fmla="*/ 138 w 345"/>
                    <a:gd name="T31" fmla="*/ 443 h 520"/>
                    <a:gd name="T32" fmla="*/ 113 w 345"/>
                    <a:gd name="T33" fmla="*/ 439 h 520"/>
                    <a:gd name="T34" fmla="*/ 115 w 345"/>
                    <a:gd name="T35" fmla="*/ 390 h 520"/>
                    <a:gd name="T36" fmla="*/ 104 w 345"/>
                    <a:gd name="T37" fmla="*/ 338 h 520"/>
                    <a:gd name="T38" fmla="*/ 102 w 345"/>
                    <a:gd name="T39" fmla="*/ 300 h 520"/>
                    <a:gd name="T40" fmla="*/ 99 w 345"/>
                    <a:gd name="T41" fmla="*/ 252 h 520"/>
                    <a:gd name="T42" fmla="*/ 87 w 345"/>
                    <a:gd name="T43" fmla="*/ 217 h 520"/>
                    <a:gd name="T44" fmla="*/ 75 w 345"/>
                    <a:gd name="T45" fmla="*/ 191 h 520"/>
                    <a:gd name="T46" fmla="*/ 64 w 345"/>
                    <a:gd name="T47" fmla="*/ 165 h 520"/>
                    <a:gd name="T48" fmla="*/ 41 w 345"/>
                    <a:gd name="T49" fmla="*/ 121 h 520"/>
                    <a:gd name="T50" fmla="*/ 31 w 345"/>
                    <a:gd name="T51" fmla="*/ 98 h 520"/>
                    <a:gd name="T52" fmla="*/ 3 w 345"/>
                    <a:gd name="T53" fmla="*/ 61 h 520"/>
                    <a:gd name="T54" fmla="*/ 5 w 345"/>
                    <a:gd name="T55" fmla="*/ 14 h 520"/>
                    <a:gd name="T56" fmla="*/ 41 w 345"/>
                    <a:gd name="T57" fmla="*/ 0 h 520"/>
                    <a:gd name="T58" fmla="*/ 77 w 345"/>
                    <a:gd name="T59" fmla="*/ 17 h 520"/>
                    <a:gd name="T60" fmla="*/ 140 w 345"/>
                    <a:gd name="T61" fmla="*/ 23 h 520"/>
                    <a:gd name="T62" fmla="*/ 230 w 345"/>
                    <a:gd name="T63" fmla="*/ 20 h 520"/>
                    <a:gd name="T64" fmla="*/ 242 w 345"/>
                    <a:gd name="T65" fmla="*/ 3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5" h="520">
                      <a:moveTo>
                        <a:pt x="242" y="39"/>
                      </a:moveTo>
                      <a:cubicBezTo>
                        <a:pt x="258" y="50"/>
                        <a:pt x="298" y="46"/>
                        <a:pt x="317" y="49"/>
                      </a:cubicBezTo>
                      <a:cubicBezTo>
                        <a:pt x="324" y="50"/>
                        <a:pt x="345" y="53"/>
                        <a:pt x="345" y="53"/>
                      </a:cubicBezTo>
                      <a:cubicBezTo>
                        <a:pt x="345" y="53"/>
                        <a:pt x="330" y="77"/>
                        <a:pt x="327" y="87"/>
                      </a:cubicBezTo>
                      <a:cubicBezTo>
                        <a:pt x="319" y="117"/>
                        <a:pt x="341" y="184"/>
                        <a:pt x="326" y="211"/>
                      </a:cubicBezTo>
                      <a:cubicBezTo>
                        <a:pt x="323" y="216"/>
                        <a:pt x="312" y="221"/>
                        <a:pt x="307" y="224"/>
                      </a:cubicBezTo>
                      <a:cubicBezTo>
                        <a:pt x="303" y="226"/>
                        <a:pt x="292" y="227"/>
                        <a:pt x="289" y="231"/>
                      </a:cubicBezTo>
                      <a:cubicBezTo>
                        <a:pt x="272" y="258"/>
                        <a:pt x="292" y="358"/>
                        <a:pt x="292" y="358"/>
                      </a:cubicBezTo>
                      <a:cubicBezTo>
                        <a:pt x="292" y="358"/>
                        <a:pt x="297" y="463"/>
                        <a:pt x="283" y="494"/>
                      </a:cubicBezTo>
                      <a:cubicBezTo>
                        <a:pt x="280" y="501"/>
                        <a:pt x="269" y="513"/>
                        <a:pt x="262" y="516"/>
                      </a:cubicBezTo>
                      <a:cubicBezTo>
                        <a:pt x="251" y="520"/>
                        <a:pt x="226" y="517"/>
                        <a:pt x="216" y="511"/>
                      </a:cubicBezTo>
                      <a:cubicBezTo>
                        <a:pt x="209" y="507"/>
                        <a:pt x="208" y="483"/>
                        <a:pt x="199" y="482"/>
                      </a:cubicBezTo>
                      <a:cubicBezTo>
                        <a:pt x="196" y="482"/>
                        <a:pt x="194" y="491"/>
                        <a:pt x="192" y="493"/>
                      </a:cubicBezTo>
                      <a:cubicBezTo>
                        <a:pt x="186" y="496"/>
                        <a:pt x="166" y="496"/>
                        <a:pt x="166" y="496"/>
                      </a:cubicBezTo>
                      <a:cubicBezTo>
                        <a:pt x="166" y="496"/>
                        <a:pt x="160" y="472"/>
                        <a:pt x="156" y="465"/>
                      </a:cubicBezTo>
                      <a:cubicBezTo>
                        <a:pt x="152" y="458"/>
                        <a:pt x="144" y="447"/>
                        <a:pt x="138" y="443"/>
                      </a:cubicBezTo>
                      <a:cubicBezTo>
                        <a:pt x="132" y="440"/>
                        <a:pt x="117" y="444"/>
                        <a:pt x="113" y="439"/>
                      </a:cubicBezTo>
                      <a:cubicBezTo>
                        <a:pt x="106" y="429"/>
                        <a:pt x="116" y="402"/>
                        <a:pt x="115" y="390"/>
                      </a:cubicBezTo>
                      <a:cubicBezTo>
                        <a:pt x="114" y="377"/>
                        <a:pt x="106" y="351"/>
                        <a:pt x="104" y="338"/>
                      </a:cubicBezTo>
                      <a:cubicBezTo>
                        <a:pt x="103" y="329"/>
                        <a:pt x="103" y="310"/>
                        <a:pt x="102" y="300"/>
                      </a:cubicBezTo>
                      <a:cubicBezTo>
                        <a:pt x="102" y="288"/>
                        <a:pt x="102" y="263"/>
                        <a:pt x="99" y="252"/>
                      </a:cubicBezTo>
                      <a:cubicBezTo>
                        <a:pt x="98" y="242"/>
                        <a:pt x="91" y="225"/>
                        <a:pt x="87" y="217"/>
                      </a:cubicBezTo>
                      <a:cubicBezTo>
                        <a:pt x="85" y="210"/>
                        <a:pt x="78" y="197"/>
                        <a:pt x="75" y="191"/>
                      </a:cubicBezTo>
                      <a:cubicBezTo>
                        <a:pt x="72" y="184"/>
                        <a:pt x="67" y="171"/>
                        <a:pt x="64" y="165"/>
                      </a:cubicBezTo>
                      <a:cubicBezTo>
                        <a:pt x="59" y="153"/>
                        <a:pt x="47" y="132"/>
                        <a:pt x="41" y="121"/>
                      </a:cubicBezTo>
                      <a:cubicBezTo>
                        <a:pt x="39" y="115"/>
                        <a:pt x="34" y="103"/>
                        <a:pt x="31" y="98"/>
                      </a:cubicBezTo>
                      <a:cubicBezTo>
                        <a:pt x="25" y="88"/>
                        <a:pt x="7" y="72"/>
                        <a:pt x="3" y="61"/>
                      </a:cubicBezTo>
                      <a:cubicBezTo>
                        <a:pt x="0" y="50"/>
                        <a:pt x="5" y="14"/>
                        <a:pt x="5" y="14"/>
                      </a:cubicBezTo>
                      <a:cubicBezTo>
                        <a:pt x="5" y="14"/>
                        <a:pt x="31" y="0"/>
                        <a:pt x="41" y="0"/>
                      </a:cubicBezTo>
                      <a:cubicBezTo>
                        <a:pt x="51" y="0"/>
                        <a:pt x="67" y="14"/>
                        <a:pt x="77" y="17"/>
                      </a:cubicBezTo>
                      <a:cubicBezTo>
                        <a:pt x="92" y="21"/>
                        <a:pt x="124" y="22"/>
                        <a:pt x="140" y="23"/>
                      </a:cubicBezTo>
                      <a:cubicBezTo>
                        <a:pt x="162" y="23"/>
                        <a:pt x="210" y="9"/>
                        <a:pt x="230" y="20"/>
                      </a:cubicBezTo>
                      <a:cubicBezTo>
                        <a:pt x="235" y="22"/>
                        <a:pt x="237" y="36"/>
                        <a:pt x="242" y="3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4" name="Freeform 287">
                  <a:extLst>
                    <a:ext uri="{FF2B5EF4-FFF2-40B4-BE49-F238E27FC236}">
                      <a16:creationId xmlns:a16="http://schemas.microsoft.com/office/drawing/2014/main" id="{F8E5D44B-6E1D-863D-05C3-5149251AB795}"/>
                    </a:ext>
                  </a:extLst>
                </p:cNvPr>
                <p:cNvSpPr>
                  <a:spLocks/>
                </p:cNvSpPr>
                <p:nvPr/>
              </p:nvSpPr>
              <p:spPr bwMode="auto">
                <a:xfrm>
                  <a:off x="2874" y="2518"/>
                  <a:ext cx="298" cy="330"/>
                </a:xfrm>
                <a:custGeom>
                  <a:avLst/>
                  <a:gdLst>
                    <a:gd name="T0" fmla="*/ 290 w 688"/>
                    <a:gd name="T1" fmla="*/ 48 h 761"/>
                    <a:gd name="T2" fmla="*/ 355 w 688"/>
                    <a:gd name="T3" fmla="*/ 26 h 761"/>
                    <a:gd name="T4" fmla="*/ 432 w 688"/>
                    <a:gd name="T5" fmla="*/ 5 h 761"/>
                    <a:gd name="T6" fmla="*/ 503 w 688"/>
                    <a:gd name="T7" fmla="*/ 1 h 761"/>
                    <a:gd name="T8" fmla="*/ 537 w 688"/>
                    <a:gd name="T9" fmla="*/ 22 h 761"/>
                    <a:gd name="T10" fmla="*/ 630 w 688"/>
                    <a:gd name="T11" fmla="*/ 46 h 761"/>
                    <a:gd name="T12" fmla="*/ 654 w 688"/>
                    <a:gd name="T13" fmla="*/ 58 h 761"/>
                    <a:gd name="T14" fmla="*/ 662 w 688"/>
                    <a:gd name="T15" fmla="*/ 118 h 761"/>
                    <a:gd name="T16" fmla="*/ 684 w 688"/>
                    <a:gd name="T17" fmla="*/ 140 h 761"/>
                    <a:gd name="T18" fmla="*/ 682 w 688"/>
                    <a:gd name="T19" fmla="*/ 143 h 761"/>
                    <a:gd name="T20" fmla="*/ 666 w 688"/>
                    <a:gd name="T21" fmla="*/ 151 h 761"/>
                    <a:gd name="T22" fmla="*/ 625 w 688"/>
                    <a:gd name="T23" fmla="*/ 167 h 761"/>
                    <a:gd name="T24" fmla="*/ 595 w 688"/>
                    <a:gd name="T25" fmla="*/ 262 h 761"/>
                    <a:gd name="T26" fmla="*/ 586 w 688"/>
                    <a:gd name="T27" fmla="*/ 297 h 761"/>
                    <a:gd name="T28" fmla="*/ 608 w 688"/>
                    <a:gd name="T29" fmla="*/ 316 h 761"/>
                    <a:gd name="T30" fmla="*/ 616 w 688"/>
                    <a:gd name="T31" fmla="*/ 366 h 761"/>
                    <a:gd name="T32" fmla="*/ 622 w 688"/>
                    <a:gd name="T33" fmla="*/ 424 h 761"/>
                    <a:gd name="T34" fmla="*/ 636 w 688"/>
                    <a:gd name="T35" fmla="*/ 465 h 761"/>
                    <a:gd name="T36" fmla="*/ 636 w 688"/>
                    <a:gd name="T37" fmla="*/ 507 h 761"/>
                    <a:gd name="T38" fmla="*/ 602 w 688"/>
                    <a:gd name="T39" fmla="*/ 541 h 761"/>
                    <a:gd name="T40" fmla="*/ 579 w 688"/>
                    <a:gd name="T41" fmla="*/ 672 h 761"/>
                    <a:gd name="T42" fmla="*/ 619 w 688"/>
                    <a:gd name="T43" fmla="*/ 690 h 761"/>
                    <a:gd name="T44" fmla="*/ 616 w 688"/>
                    <a:gd name="T45" fmla="*/ 755 h 761"/>
                    <a:gd name="T46" fmla="*/ 563 w 688"/>
                    <a:gd name="T47" fmla="*/ 739 h 761"/>
                    <a:gd name="T48" fmla="*/ 528 w 688"/>
                    <a:gd name="T49" fmla="*/ 685 h 761"/>
                    <a:gd name="T50" fmla="*/ 496 w 688"/>
                    <a:gd name="T51" fmla="*/ 678 h 761"/>
                    <a:gd name="T52" fmla="*/ 468 w 688"/>
                    <a:gd name="T53" fmla="*/ 693 h 761"/>
                    <a:gd name="T54" fmla="*/ 419 w 688"/>
                    <a:gd name="T55" fmla="*/ 652 h 761"/>
                    <a:gd name="T56" fmla="*/ 357 w 688"/>
                    <a:gd name="T57" fmla="*/ 634 h 761"/>
                    <a:gd name="T58" fmla="*/ 354 w 688"/>
                    <a:gd name="T59" fmla="*/ 526 h 761"/>
                    <a:gd name="T60" fmla="*/ 317 w 688"/>
                    <a:gd name="T61" fmla="*/ 509 h 761"/>
                    <a:gd name="T62" fmla="*/ 284 w 688"/>
                    <a:gd name="T63" fmla="*/ 477 h 761"/>
                    <a:gd name="T64" fmla="*/ 264 w 688"/>
                    <a:gd name="T65" fmla="*/ 530 h 761"/>
                    <a:gd name="T66" fmla="*/ 198 w 688"/>
                    <a:gd name="T67" fmla="*/ 509 h 761"/>
                    <a:gd name="T68" fmla="*/ 169 w 688"/>
                    <a:gd name="T69" fmla="*/ 443 h 761"/>
                    <a:gd name="T70" fmla="*/ 67 w 688"/>
                    <a:gd name="T71" fmla="*/ 450 h 761"/>
                    <a:gd name="T72" fmla="*/ 0 w 688"/>
                    <a:gd name="T73" fmla="*/ 442 h 761"/>
                    <a:gd name="T74" fmla="*/ 15 w 688"/>
                    <a:gd name="T75" fmla="*/ 419 h 761"/>
                    <a:gd name="T76" fmla="*/ 3 w 688"/>
                    <a:gd name="T77" fmla="*/ 405 h 761"/>
                    <a:gd name="T78" fmla="*/ 36 w 688"/>
                    <a:gd name="T79" fmla="*/ 392 h 761"/>
                    <a:gd name="T80" fmla="*/ 76 w 688"/>
                    <a:gd name="T81" fmla="*/ 392 h 761"/>
                    <a:gd name="T82" fmla="*/ 113 w 688"/>
                    <a:gd name="T83" fmla="*/ 380 h 761"/>
                    <a:gd name="T84" fmla="*/ 154 w 688"/>
                    <a:gd name="T85" fmla="*/ 308 h 761"/>
                    <a:gd name="T86" fmla="*/ 186 w 688"/>
                    <a:gd name="T87" fmla="*/ 258 h 761"/>
                    <a:gd name="T88" fmla="*/ 209 w 688"/>
                    <a:gd name="T89" fmla="*/ 227 h 761"/>
                    <a:gd name="T90" fmla="*/ 222 w 688"/>
                    <a:gd name="T91" fmla="*/ 107 h 761"/>
                    <a:gd name="T92" fmla="*/ 209 w 688"/>
                    <a:gd name="T93" fmla="*/ 54 h 761"/>
                    <a:gd name="T94" fmla="*/ 239 w 688"/>
                    <a:gd name="T95" fmla="*/ 34 h 761"/>
                    <a:gd name="T96" fmla="*/ 277 w 688"/>
                    <a:gd name="T97" fmla="*/ 2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8" h="761">
                      <a:moveTo>
                        <a:pt x="277" y="23"/>
                      </a:moveTo>
                      <a:cubicBezTo>
                        <a:pt x="282" y="28"/>
                        <a:pt x="284" y="44"/>
                        <a:pt x="290" y="48"/>
                      </a:cubicBezTo>
                      <a:cubicBezTo>
                        <a:pt x="303" y="55"/>
                        <a:pt x="339" y="51"/>
                        <a:pt x="351" y="42"/>
                      </a:cubicBezTo>
                      <a:cubicBezTo>
                        <a:pt x="354" y="39"/>
                        <a:pt x="352" y="29"/>
                        <a:pt x="355" y="26"/>
                      </a:cubicBezTo>
                      <a:cubicBezTo>
                        <a:pt x="369" y="15"/>
                        <a:pt x="415" y="31"/>
                        <a:pt x="428" y="19"/>
                      </a:cubicBezTo>
                      <a:cubicBezTo>
                        <a:pt x="431" y="16"/>
                        <a:pt x="429" y="7"/>
                        <a:pt x="432" y="5"/>
                      </a:cubicBezTo>
                      <a:cubicBezTo>
                        <a:pt x="438" y="1"/>
                        <a:pt x="454" y="10"/>
                        <a:pt x="462" y="10"/>
                      </a:cubicBezTo>
                      <a:cubicBezTo>
                        <a:pt x="473" y="9"/>
                        <a:pt x="493" y="1"/>
                        <a:pt x="503" y="1"/>
                      </a:cubicBezTo>
                      <a:cubicBezTo>
                        <a:pt x="508" y="0"/>
                        <a:pt x="519" y="5"/>
                        <a:pt x="523" y="2"/>
                      </a:cubicBezTo>
                      <a:cubicBezTo>
                        <a:pt x="524" y="8"/>
                        <a:pt x="531" y="19"/>
                        <a:pt x="537" y="22"/>
                      </a:cubicBezTo>
                      <a:cubicBezTo>
                        <a:pt x="554" y="32"/>
                        <a:pt x="600" y="18"/>
                        <a:pt x="618" y="28"/>
                      </a:cubicBezTo>
                      <a:cubicBezTo>
                        <a:pt x="622" y="31"/>
                        <a:pt x="625" y="43"/>
                        <a:pt x="630" y="46"/>
                      </a:cubicBezTo>
                      <a:cubicBezTo>
                        <a:pt x="635" y="50"/>
                        <a:pt x="649" y="48"/>
                        <a:pt x="653" y="52"/>
                      </a:cubicBezTo>
                      <a:cubicBezTo>
                        <a:pt x="654" y="53"/>
                        <a:pt x="654" y="58"/>
                        <a:pt x="654" y="58"/>
                      </a:cubicBezTo>
                      <a:cubicBezTo>
                        <a:pt x="654" y="58"/>
                        <a:pt x="661" y="90"/>
                        <a:pt x="662" y="101"/>
                      </a:cubicBezTo>
                      <a:cubicBezTo>
                        <a:pt x="662" y="105"/>
                        <a:pt x="659" y="115"/>
                        <a:pt x="662" y="118"/>
                      </a:cubicBezTo>
                      <a:cubicBezTo>
                        <a:pt x="666" y="122"/>
                        <a:pt x="681" y="116"/>
                        <a:pt x="685" y="121"/>
                      </a:cubicBezTo>
                      <a:cubicBezTo>
                        <a:pt x="688" y="124"/>
                        <a:pt x="687" y="134"/>
                        <a:pt x="684" y="140"/>
                      </a:cubicBezTo>
                      <a:cubicBezTo>
                        <a:pt x="684" y="141"/>
                        <a:pt x="684" y="141"/>
                        <a:pt x="683" y="142"/>
                      </a:cubicBezTo>
                      <a:cubicBezTo>
                        <a:pt x="683" y="142"/>
                        <a:pt x="683" y="143"/>
                        <a:pt x="682" y="143"/>
                      </a:cubicBezTo>
                      <a:cubicBezTo>
                        <a:pt x="680" y="145"/>
                        <a:pt x="676" y="147"/>
                        <a:pt x="672" y="149"/>
                      </a:cubicBezTo>
                      <a:cubicBezTo>
                        <a:pt x="670" y="150"/>
                        <a:pt x="667" y="151"/>
                        <a:pt x="666" y="151"/>
                      </a:cubicBezTo>
                      <a:cubicBezTo>
                        <a:pt x="664" y="152"/>
                        <a:pt x="663" y="152"/>
                        <a:pt x="662" y="153"/>
                      </a:cubicBezTo>
                      <a:cubicBezTo>
                        <a:pt x="653" y="157"/>
                        <a:pt x="631" y="159"/>
                        <a:pt x="625" y="167"/>
                      </a:cubicBezTo>
                      <a:cubicBezTo>
                        <a:pt x="612" y="183"/>
                        <a:pt x="616" y="252"/>
                        <a:pt x="616" y="252"/>
                      </a:cubicBezTo>
                      <a:cubicBezTo>
                        <a:pt x="616" y="252"/>
                        <a:pt x="597" y="257"/>
                        <a:pt x="595" y="262"/>
                      </a:cubicBezTo>
                      <a:cubicBezTo>
                        <a:pt x="592" y="268"/>
                        <a:pt x="601" y="280"/>
                        <a:pt x="599" y="285"/>
                      </a:cubicBezTo>
                      <a:cubicBezTo>
                        <a:pt x="598" y="290"/>
                        <a:pt x="587" y="293"/>
                        <a:pt x="586" y="297"/>
                      </a:cubicBezTo>
                      <a:cubicBezTo>
                        <a:pt x="584" y="302"/>
                        <a:pt x="583" y="315"/>
                        <a:pt x="587" y="319"/>
                      </a:cubicBezTo>
                      <a:cubicBezTo>
                        <a:pt x="591" y="322"/>
                        <a:pt x="608" y="316"/>
                        <a:pt x="608" y="316"/>
                      </a:cubicBezTo>
                      <a:cubicBezTo>
                        <a:pt x="608" y="316"/>
                        <a:pt x="599" y="345"/>
                        <a:pt x="602" y="354"/>
                      </a:cubicBezTo>
                      <a:cubicBezTo>
                        <a:pt x="604" y="358"/>
                        <a:pt x="616" y="366"/>
                        <a:pt x="616" y="366"/>
                      </a:cubicBezTo>
                      <a:cubicBezTo>
                        <a:pt x="616" y="366"/>
                        <a:pt x="624" y="384"/>
                        <a:pt x="625" y="390"/>
                      </a:cubicBezTo>
                      <a:cubicBezTo>
                        <a:pt x="626" y="399"/>
                        <a:pt x="621" y="415"/>
                        <a:pt x="622" y="424"/>
                      </a:cubicBezTo>
                      <a:cubicBezTo>
                        <a:pt x="623" y="428"/>
                        <a:pt x="627" y="437"/>
                        <a:pt x="628" y="442"/>
                      </a:cubicBezTo>
                      <a:cubicBezTo>
                        <a:pt x="630" y="448"/>
                        <a:pt x="635" y="459"/>
                        <a:pt x="636" y="465"/>
                      </a:cubicBezTo>
                      <a:cubicBezTo>
                        <a:pt x="637" y="471"/>
                        <a:pt x="639" y="483"/>
                        <a:pt x="639" y="489"/>
                      </a:cubicBezTo>
                      <a:cubicBezTo>
                        <a:pt x="639" y="494"/>
                        <a:pt x="636" y="507"/>
                        <a:pt x="636" y="507"/>
                      </a:cubicBezTo>
                      <a:cubicBezTo>
                        <a:pt x="636" y="507"/>
                        <a:pt x="633" y="525"/>
                        <a:pt x="630" y="529"/>
                      </a:cubicBezTo>
                      <a:cubicBezTo>
                        <a:pt x="625" y="534"/>
                        <a:pt x="608" y="536"/>
                        <a:pt x="602" y="541"/>
                      </a:cubicBezTo>
                      <a:cubicBezTo>
                        <a:pt x="597" y="546"/>
                        <a:pt x="591" y="559"/>
                        <a:pt x="589" y="565"/>
                      </a:cubicBezTo>
                      <a:cubicBezTo>
                        <a:pt x="581" y="591"/>
                        <a:pt x="570" y="647"/>
                        <a:pt x="579" y="672"/>
                      </a:cubicBezTo>
                      <a:cubicBezTo>
                        <a:pt x="581" y="677"/>
                        <a:pt x="590" y="685"/>
                        <a:pt x="595" y="687"/>
                      </a:cubicBezTo>
                      <a:cubicBezTo>
                        <a:pt x="600" y="690"/>
                        <a:pt x="615" y="686"/>
                        <a:pt x="619" y="690"/>
                      </a:cubicBezTo>
                      <a:cubicBezTo>
                        <a:pt x="627" y="698"/>
                        <a:pt x="626" y="722"/>
                        <a:pt x="625" y="733"/>
                      </a:cubicBezTo>
                      <a:cubicBezTo>
                        <a:pt x="624" y="739"/>
                        <a:pt x="621" y="752"/>
                        <a:pt x="616" y="755"/>
                      </a:cubicBezTo>
                      <a:cubicBezTo>
                        <a:pt x="608" y="761"/>
                        <a:pt x="587" y="761"/>
                        <a:pt x="578" y="757"/>
                      </a:cubicBezTo>
                      <a:cubicBezTo>
                        <a:pt x="572" y="755"/>
                        <a:pt x="565" y="744"/>
                        <a:pt x="563" y="739"/>
                      </a:cubicBezTo>
                      <a:cubicBezTo>
                        <a:pt x="558" y="730"/>
                        <a:pt x="561" y="709"/>
                        <a:pt x="555" y="701"/>
                      </a:cubicBezTo>
                      <a:cubicBezTo>
                        <a:pt x="550" y="694"/>
                        <a:pt x="533" y="692"/>
                        <a:pt x="528" y="685"/>
                      </a:cubicBezTo>
                      <a:cubicBezTo>
                        <a:pt x="525" y="683"/>
                        <a:pt x="526" y="674"/>
                        <a:pt x="523" y="672"/>
                      </a:cubicBezTo>
                      <a:cubicBezTo>
                        <a:pt x="517" y="668"/>
                        <a:pt x="501" y="674"/>
                        <a:pt x="496" y="678"/>
                      </a:cubicBezTo>
                      <a:cubicBezTo>
                        <a:pt x="491" y="682"/>
                        <a:pt x="490" y="697"/>
                        <a:pt x="485" y="699"/>
                      </a:cubicBezTo>
                      <a:cubicBezTo>
                        <a:pt x="481" y="701"/>
                        <a:pt x="471" y="696"/>
                        <a:pt x="468" y="693"/>
                      </a:cubicBezTo>
                      <a:cubicBezTo>
                        <a:pt x="462" y="686"/>
                        <a:pt x="465" y="663"/>
                        <a:pt x="457" y="657"/>
                      </a:cubicBezTo>
                      <a:cubicBezTo>
                        <a:pt x="450" y="650"/>
                        <a:pt x="419" y="652"/>
                        <a:pt x="419" y="652"/>
                      </a:cubicBezTo>
                      <a:cubicBezTo>
                        <a:pt x="419" y="652"/>
                        <a:pt x="388" y="656"/>
                        <a:pt x="378" y="652"/>
                      </a:cubicBezTo>
                      <a:cubicBezTo>
                        <a:pt x="371" y="650"/>
                        <a:pt x="360" y="640"/>
                        <a:pt x="357" y="634"/>
                      </a:cubicBezTo>
                      <a:cubicBezTo>
                        <a:pt x="354" y="627"/>
                        <a:pt x="357" y="612"/>
                        <a:pt x="357" y="605"/>
                      </a:cubicBezTo>
                      <a:cubicBezTo>
                        <a:pt x="356" y="585"/>
                        <a:pt x="360" y="545"/>
                        <a:pt x="354" y="526"/>
                      </a:cubicBezTo>
                      <a:cubicBezTo>
                        <a:pt x="352" y="520"/>
                        <a:pt x="346" y="507"/>
                        <a:pt x="340" y="504"/>
                      </a:cubicBezTo>
                      <a:cubicBezTo>
                        <a:pt x="335" y="502"/>
                        <a:pt x="322" y="507"/>
                        <a:pt x="317" y="509"/>
                      </a:cubicBezTo>
                      <a:cubicBezTo>
                        <a:pt x="313" y="511"/>
                        <a:pt x="306" y="521"/>
                        <a:pt x="302" y="520"/>
                      </a:cubicBezTo>
                      <a:cubicBezTo>
                        <a:pt x="291" y="516"/>
                        <a:pt x="295" y="480"/>
                        <a:pt x="284" y="477"/>
                      </a:cubicBezTo>
                      <a:cubicBezTo>
                        <a:pt x="278" y="476"/>
                        <a:pt x="269" y="486"/>
                        <a:pt x="267" y="491"/>
                      </a:cubicBezTo>
                      <a:cubicBezTo>
                        <a:pt x="262" y="499"/>
                        <a:pt x="271" y="523"/>
                        <a:pt x="264" y="530"/>
                      </a:cubicBezTo>
                      <a:cubicBezTo>
                        <a:pt x="252" y="541"/>
                        <a:pt x="213" y="542"/>
                        <a:pt x="201" y="532"/>
                      </a:cubicBezTo>
                      <a:cubicBezTo>
                        <a:pt x="197" y="528"/>
                        <a:pt x="202" y="513"/>
                        <a:pt x="198" y="509"/>
                      </a:cubicBezTo>
                      <a:cubicBezTo>
                        <a:pt x="196" y="506"/>
                        <a:pt x="186" y="506"/>
                        <a:pt x="183" y="503"/>
                      </a:cubicBezTo>
                      <a:cubicBezTo>
                        <a:pt x="173" y="491"/>
                        <a:pt x="180" y="454"/>
                        <a:pt x="169" y="443"/>
                      </a:cubicBezTo>
                      <a:cubicBezTo>
                        <a:pt x="157" y="432"/>
                        <a:pt x="120" y="434"/>
                        <a:pt x="103" y="436"/>
                      </a:cubicBezTo>
                      <a:cubicBezTo>
                        <a:pt x="94" y="437"/>
                        <a:pt x="77" y="448"/>
                        <a:pt x="67" y="450"/>
                      </a:cubicBezTo>
                      <a:cubicBezTo>
                        <a:pt x="54" y="451"/>
                        <a:pt x="29" y="449"/>
                        <a:pt x="17" y="447"/>
                      </a:cubicBezTo>
                      <a:cubicBezTo>
                        <a:pt x="12" y="446"/>
                        <a:pt x="0" y="442"/>
                        <a:pt x="0" y="442"/>
                      </a:cubicBezTo>
                      <a:cubicBezTo>
                        <a:pt x="0" y="442"/>
                        <a:pt x="1" y="430"/>
                        <a:pt x="3" y="427"/>
                      </a:cubicBezTo>
                      <a:cubicBezTo>
                        <a:pt x="5" y="424"/>
                        <a:pt x="17" y="422"/>
                        <a:pt x="15" y="419"/>
                      </a:cubicBezTo>
                      <a:cubicBezTo>
                        <a:pt x="14" y="418"/>
                        <a:pt x="12" y="418"/>
                        <a:pt x="11" y="418"/>
                      </a:cubicBezTo>
                      <a:cubicBezTo>
                        <a:pt x="9" y="415"/>
                        <a:pt x="3" y="405"/>
                        <a:pt x="3" y="405"/>
                      </a:cubicBezTo>
                      <a:cubicBezTo>
                        <a:pt x="3" y="405"/>
                        <a:pt x="14" y="402"/>
                        <a:pt x="18" y="401"/>
                      </a:cubicBezTo>
                      <a:cubicBezTo>
                        <a:pt x="23" y="399"/>
                        <a:pt x="32" y="394"/>
                        <a:pt x="36" y="392"/>
                      </a:cubicBezTo>
                      <a:cubicBezTo>
                        <a:pt x="42" y="389"/>
                        <a:pt x="53" y="381"/>
                        <a:pt x="59" y="381"/>
                      </a:cubicBezTo>
                      <a:cubicBezTo>
                        <a:pt x="64" y="381"/>
                        <a:pt x="71" y="390"/>
                        <a:pt x="76" y="392"/>
                      </a:cubicBezTo>
                      <a:cubicBezTo>
                        <a:pt x="83" y="394"/>
                        <a:pt x="99" y="395"/>
                        <a:pt x="105" y="392"/>
                      </a:cubicBezTo>
                      <a:cubicBezTo>
                        <a:pt x="108" y="390"/>
                        <a:pt x="110" y="382"/>
                        <a:pt x="113" y="380"/>
                      </a:cubicBezTo>
                      <a:cubicBezTo>
                        <a:pt x="121" y="373"/>
                        <a:pt x="145" y="373"/>
                        <a:pt x="151" y="364"/>
                      </a:cubicBezTo>
                      <a:cubicBezTo>
                        <a:pt x="159" y="353"/>
                        <a:pt x="144" y="318"/>
                        <a:pt x="154" y="308"/>
                      </a:cubicBezTo>
                      <a:cubicBezTo>
                        <a:pt x="159" y="303"/>
                        <a:pt x="176" y="310"/>
                        <a:pt x="181" y="305"/>
                      </a:cubicBezTo>
                      <a:cubicBezTo>
                        <a:pt x="190" y="297"/>
                        <a:pt x="181" y="269"/>
                        <a:pt x="186" y="258"/>
                      </a:cubicBezTo>
                      <a:cubicBezTo>
                        <a:pt x="188" y="253"/>
                        <a:pt x="198" y="246"/>
                        <a:pt x="201" y="241"/>
                      </a:cubicBezTo>
                      <a:cubicBezTo>
                        <a:pt x="203" y="238"/>
                        <a:pt x="208" y="231"/>
                        <a:pt x="209" y="227"/>
                      </a:cubicBezTo>
                      <a:cubicBezTo>
                        <a:pt x="216" y="201"/>
                        <a:pt x="200" y="141"/>
                        <a:pt x="212" y="116"/>
                      </a:cubicBezTo>
                      <a:cubicBezTo>
                        <a:pt x="213" y="113"/>
                        <a:pt x="221" y="110"/>
                        <a:pt x="222" y="107"/>
                      </a:cubicBezTo>
                      <a:cubicBezTo>
                        <a:pt x="228" y="97"/>
                        <a:pt x="237" y="72"/>
                        <a:pt x="232" y="61"/>
                      </a:cubicBezTo>
                      <a:cubicBezTo>
                        <a:pt x="229" y="56"/>
                        <a:pt x="209" y="54"/>
                        <a:pt x="209" y="54"/>
                      </a:cubicBezTo>
                      <a:cubicBezTo>
                        <a:pt x="209" y="54"/>
                        <a:pt x="219" y="46"/>
                        <a:pt x="223" y="43"/>
                      </a:cubicBezTo>
                      <a:cubicBezTo>
                        <a:pt x="227" y="41"/>
                        <a:pt x="236" y="37"/>
                        <a:pt x="239" y="34"/>
                      </a:cubicBezTo>
                      <a:cubicBezTo>
                        <a:pt x="244" y="30"/>
                        <a:pt x="249" y="16"/>
                        <a:pt x="255" y="14"/>
                      </a:cubicBezTo>
                      <a:cubicBezTo>
                        <a:pt x="260" y="13"/>
                        <a:pt x="273" y="19"/>
                        <a:pt x="277" y="2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5" name="Freeform 288">
                  <a:extLst>
                    <a:ext uri="{FF2B5EF4-FFF2-40B4-BE49-F238E27FC236}">
                      <a16:creationId xmlns:a16="http://schemas.microsoft.com/office/drawing/2014/main" id="{517DBC51-C234-4B95-15F5-BEDE1D269A09}"/>
                    </a:ext>
                  </a:extLst>
                </p:cNvPr>
                <p:cNvSpPr>
                  <a:spLocks/>
                </p:cNvSpPr>
                <p:nvPr/>
              </p:nvSpPr>
              <p:spPr bwMode="auto">
                <a:xfrm>
                  <a:off x="2915" y="2414"/>
                  <a:ext cx="188" cy="147"/>
                </a:xfrm>
                <a:custGeom>
                  <a:avLst/>
                  <a:gdLst>
                    <a:gd name="T0" fmla="*/ 196 w 434"/>
                    <a:gd name="T1" fmla="*/ 288 h 339"/>
                    <a:gd name="T2" fmla="*/ 161 w 434"/>
                    <a:gd name="T3" fmla="*/ 254 h 339"/>
                    <a:gd name="T4" fmla="*/ 129 w 434"/>
                    <a:gd name="T5" fmla="*/ 283 h 339"/>
                    <a:gd name="T6" fmla="*/ 89 w 434"/>
                    <a:gd name="T7" fmla="*/ 298 h 339"/>
                    <a:gd name="T8" fmla="*/ 57 w 434"/>
                    <a:gd name="T9" fmla="*/ 339 h 339"/>
                    <a:gd name="T10" fmla="*/ 28 w 434"/>
                    <a:gd name="T11" fmla="*/ 268 h 339"/>
                    <a:gd name="T12" fmla="*/ 17 w 434"/>
                    <a:gd name="T13" fmla="*/ 181 h 339"/>
                    <a:gd name="T14" fmla="*/ 54 w 434"/>
                    <a:gd name="T15" fmla="*/ 148 h 339"/>
                    <a:gd name="T16" fmla="*/ 98 w 434"/>
                    <a:gd name="T17" fmla="*/ 128 h 339"/>
                    <a:gd name="T18" fmla="*/ 154 w 434"/>
                    <a:gd name="T19" fmla="*/ 101 h 339"/>
                    <a:gd name="T20" fmla="*/ 200 w 434"/>
                    <a:gd name="T21" fmla="*/ 67 h 339"/>
                    <a:gd name="T22" fmla="*/ 238 w 434"/>
                    <a:gd name="T23" fmla="*/ 27 h 339"/>
                    <a:gd name="T24" fmla="*/ 278 w 434"/>
                    <a:gd name="T25" fmla="*/ 0 h 339"/>
                    <a:gd name="T26" fmla="*/ 309 w 434"/>
                    <a:gd name="T27" fmla="*/ 53 h 339"/>
                    <a:gd name="T28" fmla="*/ 312 w 434"/>
                    <a:gd name="T29" fmla="*/ 62 h 339"/>
                    <a:gd name="T30" fmla="*/ 311 w 434"/>
                    <a:gd name="T31" fmla="*/ 67 h 339"/>
                    <a:gd name="T32" fmla="*/ 310 w 434"/>
                    <a:gd name="T33" fmla="*/ 74 h 339"/>
                    <a:gd name="T34" fmla="*/ 308 w 434"/>
                    <a:gd name="T35" fmla="*/ 84 h 339"/>
                    <a:gd name="T36" fmla="*/ 309 w 434"/>
                    <a:gd name="T37" fmla="*/ 91 h 339"/>
                    <a:gd name="T38" fmla="*/ 310 w 434"/>
                    <a:gd name="T39" fmla="*/ 93 h 339"/>
                    <a:gd name="T40" fmla="*/ 311 w 434"/>
                    <a:gd name="T41" fmla="*/ 94 h 339"/>
                    <a:gd name="T42" fmla="*/ 316 w 434"/>
                    <a:gd name="T43" fmla="*/ 95 h 339"/>
                    <a:gd name="T44" fmla="*/ 318 w 434"/>
                    <a:gd name="T45" fmla="*/ 96 h 339"/>
                    <a:gd name="T46" fmla="*/ 321 w 434"/>
                    <a:gd name="T47" fmla="*/ 97 h 339"/>
                    <a:gd name="T48" fmla="*/ 324 w 434"/>
                    <a:gd name="T49" fmla="*/ 99 h 339"/>
                    <a:gd name="T50" fmla="*/ 325 w 434"/>
                    <a:gd name="T51" fmla="*/ 108 h 339"/>
                    <a:gd name="T52" fmla="*/ 325 w 434"/>
                    <a:gd name="T53" fmla="*/ 117 h 339"/>
                    <a:gd name="T54" fmla="*/ 327 w 434"/>
                    <a:gd name="T55" fmla="*/ 119 h 339"/>
                    <a:gd name="T56" fmla="*/ 334 w 434"/>
                    <a:gd name="T57" fmla="*/ 119 h 339"/>
                    <a:gd name="T58" fmla="*/ 338 w 434"/>
                    <a:gd name="T59" fmla="*/ 117 h 339"/>
                    <a:gd name="T60" fmla="*/ 344 w 434"/>
                    <a:gd name="T61" fmla="*/ 115 h 339"/>
                    <a:gd name="T62" fmla="*/ 349 w 434"/>
                    <a:gd name="T63" fmla="*/ 114 h 339"/>
                    <a:gd name="T64" fmla="*/ 351 w 434"/>
                    <a:gd name="T65" fmla="*/ 114 h 339"/>
                    <a:gd name="T66" fmla="*/ 352 w 434"/>
                    <a:gd name="T67" fmla="*/ 115 h 339"/>
                    <a:gd name="T68" fmla="*/ 360 w 434"/>
                    <a:gd name="T69" fmla="*/ 148 h 339"/>
                    <a:gd name="T70" fmla="*/ 386 w 434"/>
                    <a:gd name="T71" fmla="*/ 151 h 339"/>
                    <a:gd name="T72" fmla="*/ 392 w 434"/>
                    <a:gd name="T73" fmla="*/ 153 h 339"/>
                    <a:gd name="T74" fmla="*/ 395 w 434"/>
                    <a:gd name="T75" fmla="*/ 158 h 339"/>
                    <a:gd name="T76" fmla="*/ 395 w 434"/>
                    <a:gd name="T77" fmla="*/ 161 h 339"/>
                    <a:gd name="T78" fmla="*/ 396 w 434"/>
                    <a:gd name="T79" fmla="*/ 174 h 339"/>
                    <a:gd name="T80" fmla="*/ 396 w 434"/>
                    <a:gd name="T81" fmla="*/ 185 h 339"/>
                    <a:gd name="T82" fmla="*/ 399 w 434"/>
                    <a:gd name="T83" fmla="*/ 193 h 339"/>
                    <a:gd name="T84" fmla="*/ 428 w 434"/>
                    <a:gd name="T85" fmla="*/ 215 h 339"/>
                    <a:gd name="T86" fmla="*/ 434 w 434"/>
                    <a:gd name="T87" fmla="*/ 225 h 339"/>
                    <a:gd name="T88" fmla="*/ 434 w 434"/>
                    <a:gd name="T89" fmla="*/ 226 h 339"/>
                    <a:gd name="T90" fmla="*/ 409 w 434"/>
                    <a:gd name="T91" fmla="*/ 241 h 339"/>
                    <a:gd name="T92" fmla="*/ 338 w 434"/>
                    <a:gd name="T93" fmla="*/ 245 h 339"/>
                    <a:gd name="T94" fmla="*/ 261 w 434"/>
                    <a:gd name="T95" fmla="*/ 266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4" h="339">
                      <a:moveTo>
                        <a:pt x="257" y="282"/>
                      </a:moveTo>
                      <a:cubicBezTo>
                        <a:pt x="245" y="291"/>
                        <a:pt x="209" y="295"/>
                        <a:pt x="196" y="288"/>
                      </a:cubicBezTo>
                      <a:cubicBezTo>
                        <a:pt x="190" y="284"/>
                        <a:pt x="188" y="268"/>
                        <a:pt x="183" y="263"/>
                      </a:cubicBezTo>
                      <a:cubicBezTo>
                        <a:pt x="179" y="259"/>
                        <a:pt x="166" y="253"/>
                        <a:pt x="161" y="254"/>
                      </a:cubicBezTo>
                      <a:cubicBezTo>
                        <a:pt x="155" y="256"/>
                        <a:pt x="150" y="270"/>
                        <a:pt x="145" y="274"/>
                      </a:cubicBezTo>
                      <a:cubicBezTo>
                        <a:pt x="142" y="277"/>
                        <a:pt x="133" y="281"/>
                        <a:pt x="129" y="283"/>
                      </a:cubicBezTo>
                      <a:cubicBezTo>
                        <a:pt x="125" y="286"/>
                        <a:pt x="115" y="294"/>
                        <a:pt x="115" y="294"/>
                      </a:cubicBezTo>
                      <a:cubicBezTo>
                        <a:pt x="115" y="294"/>
                        <a:pt x="95" y="295"/>
                        <a:pt x="89" y="298"/>
                      </a:cubicBezTo>
                      <a:cubicBezTo>
                        <a:pt x="83" y="302"/>
                        <a:pt x="75" y="313"/>
                        <a:pt x="71" y="318"/>
                      </a:cubicBezTo>
                      <a:cubicBezTo>
                        <a:pt x="67" y="323"/>
                        <a:pt x="57" y="339"/>
                        <a:pt x="57" y="339"/>
                      </a:cubicBezTo>
                      <a:cubicBezTo>
                        <a:pt x="57" y="339"/>
                        <a:pt x="47" y="324"/>
                        <a:pt x="45" y="318"/>
                      </a:cubicBezTo>
                      <a:cubicBezTo>
                        <a:pt x="39" y="306"/>
                        <a:pt x="34" y="280"/>
                        <a:pt x="28" y="268"/>
                      </a:cubicBezTo>
                      <a:cubicBezTo>
                        <a:pt x="23" y="257"/>
                        <a:pt x="3" y="239"/>
                        <a:pt x="2" y="227"/>
                      </a:cubicBezTo>
                      <a:cubicBezTo>
                        <a:pt x="0" y="215"/>
                        <a:pt x="12" y="192"/>
                        <a:pt x="17" y="181"/>
                      </a:cubicBezTo>
                      <a:cubicBezTo>
                        <a:pt x="20" y="175"/>
                        <a:pt x="34" y="158"/>
                        <a:pt x="34" y="158"/>
                      </a:cubicBezTo>
                      <a:cubicBezTo>
                        <a:pt x="34" y="158"/>
                        <a:pt x="48" y="149"/>
                        <a:pt x="54" y="148"/>
                      </a:cubicBezTo>
                      <a:cubicBezTo>
                        <a:pt x="62" y="146"/>
                        <a:pt x="80" y="155"/>
                        <a:pt x="87" y="151"/>
                      </a:cubicBezTo>
                      <a:cubicBezTo>
                        <a:pt x="93" y="148"/>
                        <a:pt x="93" y="132"/>
                        <a:pt x="98" y="128"/>
                      </a:cubicBezTo>
                      <a:cubicBezTo>
                        <a:pt x="106" y="123"/>
                        <a:pt x="128" y="129"/>
                        <a:pt x="136" y="125"/>
                      </a:cubicBezTo>
                      <a:cubicBezTo>
                        <a:pt x="143" y="121"/>
                        <a:pt x="148" y="105"/>
                        <a:pt x="154" y="101"/>
                      </a:cubicBezTo>
                      <a:cubicBezTo>
                        <a:pt x="162" y="96"/>
                        <a:pt x="181" y="98"/>
                        <a:pt x="188" y="93"/>
                      </a:cubicBezTo>
                      <a:cubicBezTo>
                        <a:pt x="194" y="88"/>
                        <a:pt x="195" y="72"/>
                        <a:pt x="200" y="67"/>
                      </a:cubicBezTo>
                      <a:cubicBezTo>
                        <a:pt x="205" y="63"/>
                        <a:pt x="219" y="61"/>
                        <a:pt x="223" y="56"/>
                      </a:cubicBezTo>
                      <a:cubicBezTo>
                        <a:pt x="229" y="51"/>
                        <a:pt x="233" y="34"/>
                        <a:pt x="238" y="27"/>
                      </a:cubicBezTo>
                      <a:cubicBezTo>
                        <a:pt x="243" y="21"/>
                        <a:pt x="255" y="10"/>
                        <a:pt x="261" y="6"/>
                      </a:cubicBezTo>
                      <a:cubicBezTo>
                        <a:pt x="265" y="4"/>
                        <a:pt x="275" y="3"/>
                        <a:pt x="278" y="0"/>
                      </a:cubicBezTo>
                      <a:cubicBezTo>
                        <a:pt x="278" y="8"/>
                        <a:pt x="291" y="19"/>
                        <a:pt x="295" y="26"/>
                      </a:cubicBezTo>
                      <a:cubicBezTo>
                        <a:pt x="298" y="32"/>
                        <a:pt x="305" y="43"/>
                        <a:pt x="309" y="53"/>
                      </a:cubicBezTo>
                      <a:cubicBezTo>
                        <a:pt x="310" y="56"/>
                        <a:pt x="311" y="59"/>
                        <a:pt x="312" y="61"/>
                      </a:cubicBezTo>
                      <a:cubicBezTo>
                        <a:pt x="312" y="61"/>
                        <a:pt x="312" y="62"/>
                        <a:pt x="312" y="62"/>
                      </a:cubicBezTo>
                      <a:cubicBezTo>
                        <a:pt x="312" y="63"/>
                        <a:pt x="312" y="63"/>
                        <a:pt x="312" y="64"/>
                      </a:cubicBezTo>
                      <a:cubicBezTo>
                        <a:pt x="312" y="65"/>
                        <a:pt x="311" y="66"/>
                        <a:pt x="311" y="67"/>
                      </a:cubicBezTo>
                      <a:cubicBezTo>
                        <a:pt x="311" y="68"/>
                        <a:pt x="311" y="69"/>
                        <a:pt x="311" y="70"/>
                      </a:cubicBezTo>
                      <a:cubicBezTo>
                        <a:pt x="310" y="71"/>
                        <a:pt x="310" y="73"/>
                        <a:pt x="310" y="74"/>
                      </a:cubicBezTo>
                      <a:cubicBezTo>
                        <a:pt x="309" y="75"/>
                        <a:pt x="309" y="76"/>
                        <a:pt x="309" y="76"/>
                      </a:cubicBezTo>
                      <a:cubicBezTo>
                        <a:pt x="309" y="79"/>
                        <a:pt x="308" y="81"/>
                        <a:pt x="308" y="84"/>
                      </a:cubicBezTo>
                      <a:cubicBezTo>
                        <a:pt x="308" y="84"/>
                        <a:pt x="308" y="84"/>
                        <a:pt x="308" y="84"/>
                      </a:cubicBezTo>
                      <a:cubicBezTo>
                        <a:pt x="307" y="87"/>
                        <a:pt x="307" y="90"/>
                        <a:pt x="309" y="91"/>
                      </a:cubicBezTo>
                      <a:cubicBezTo>
                        <a:pt x="309" y="92"/>
                        <a:pt x="309" y="92"/>
                        <a:pt x="309" y="92"/>
                      </a:cubicBezTo>
                      <a:cubicBezTo>
                        <a:pt x="309" y="92"/>
                        <a:pt x="309" y="92"/>
                        <a:pt x="310" y="93"/>
                      </a:cubicBezTo>
                      <a:cubicBezTo>
                        <a:pt x="310" y="93"/>
                        <a:pt x="310" y="93"/>
                        <a:pt x="310" y="93"/>
                      </a:cubicBezTo>
                      <a:cubicBezTo>
                        <a:pt x="311" y="93"/>
                        <a:pt x="311" y="94"/>
                        <a:pt x="311" y="94"/>
                      </a:cubicBezTo>
                      <a:cubicBezTo>
                        <a:pt x="312" y="94"/>
                        <a:pt x="314" y="95"/>
                        <a:pt x="315" y="95"/>
                      </a:cubicBezTo>
                      <a:cubicBezTo>
                        <a:pt x="315" y="95"/>
                        <a:pt x="316" y="95"/>
                        <a:pt x="316" y="95"/>
                      </a:cubicBezTo>
                      <a:cubicBezTo>
                        <a:pt x="316" y="95"/>
                        <a:pt x="317" y="95"/>
                        <a:pt x="317" y="96"/>
                      </a:cubicBezTo>
                      <a:cubicBezTo>
                        <a:pt x="317" y="96"/>
                        <a:pt x="317" y="96"/>
                        <a:pt x="318" y="96"/>
                      </a:cubicBezTo>
                      <a:cubicBezTo>
                        <a:pt x="319" y="96"/>
                        <a:pt x="320" y="97"/>
                        <a:pt x="321" y="97"/>
                      </a:cubicBezTo>
                      <a:cubicBezTo>
                        <a:pt x="321" y="97"/>
                        <a:pt x="321" y="97"/>
                        <a:pt x="321" y="97"/>
                      </a:cubicBezTo>
                      <a:cubicBezTo>
                        <a:pt x="322" y="97"/>
                        <a:pt x="322" y="98"/>
                        <a:pt x="322" y="98"/>
                      </a:cubicBezTo>
                      <a:cubicBezTo>
                        <a:pt x="323" y="98"/>
                        <a:pt x="323" y="99"/>
                        <a:pt x="324" y="99"/>
                      </a:cubicBezTo>
                      <a:cubicBezTo>
                        <a:pt x="324" y="100"/>
                        <a:pt x="325" y="101"/>
                        <a:pt x="325" y="102"/>
                      </a:cubicBezTo>
                      <a:cubicBezTo>
                        <a:pt x="325" y="104"/>
                        <a:pt x="325" y="106"/>
                        <a:pt x="325" y="108"/>
                      </a:cubicBezTo>
                      <a:cubicBezTo>
                        <a:pt x="325" y="111"/>
                        <a:pt x="325" y="113"/>
                        <a:pt x="325" y="115"/>
                      </a:cubicBezTo>
                      <a:cubicBezTo>
                        <a:pt x="325" y="116"/>
                        <a:pt x="325" y="116"/>
                        <a:pt x="325" y="117"/>
                      </a:cubicBezTo>
                      <a:cubicBezTo>
                        <a:pt x="326" y="117"/>
                        <a:pt x="326" y="118"/>
                        <a:pt x="326" y="118"/>
                      </a:cubicBezTo>
                      <a:cubicBezTo>
                        <a:pt x="326" y="118"/>
                        <a:pt x="327" y="119"/>
                        <a:pt x="327" y="119"/>
                      </a:cubicBezTo>
                      <a:cubicBezTo>
                        <a:pt x="328" y="120"/>
                        <a:pt x="330" y="120"/>
                        <a:pt x="332" y="119"/>
                      </a:cubicBezTo>
                      <a:cubicBezTo>
                        <a:pt x="332" y="119"/>
                        <a:pt x="333" y="119"/>
                        <a:pt x="334" y="119"/>
                      </a:cubicBezTo>
                      <a:cubicBezTo>
                        <a:pt x="334" y="118"/>
                        <a:pt x="335" y="118"/>
                        <a:pt x="335" y="118"/>
                      </a:cubicBezTo>
                      <a:cubicBezTo>
                        <a:pt x="336" y="118"/>
                        <a:pt x="337" y="117"/>
                        <a:pt x="338" y="117"/>
                      </a:cubicBezTo>
                      <a:cubicBezTo>
                        <a:pt x="339" y="117"/>
                        <a:pt x="341" y="116"/>
                        <a:pt x="342" y="115"/>
                      </a:cubicBezTo>
                      <a:cubicBezTo>
                        <a:pt x="343" y="115"/>
                        <a:pt x="344" y="115"/>
                        <a:pt x="344" y="115"/>
                      </a:cubicBezTo>
                      <a:cubicBezTo>
                        <a:pt x="345" y="114"/>
                        <a:pt x="345" y="114"/>
                        <a:pt x="346" y="114"/>
                      </a:cubicBezTo>
                      <a:cubicBezTo>
                        <a:pt x="347" y="114"/>
                        <a:pt x="348" y="114"/>
                        <a:pt x="349" y="114"/>
                      </a:cubicBezTo>
                      <a:cubicBezTo>
                        <a:pt x="350" y="114"/>
                        <a:pt x="350" y="114"/>
                        <a:pt x="350" y="114"/>
                      </a:cubicBezTo>
                      <a:cubicBezTo>
                        <a:pt x="350" y="114"/>
                        <a:pt x="351" y="114"/>
                        <a:pt x="351" y="114"/>
                      </a:cubicBezTo>
                      <a:cubicBezTo>
                        <a:pt x="351" y="114"/>
                        <a:pt x="351" y="114"/>
                        <a:pt x="351" y="114"/>
                      </a:cubicBezTo>
                      <a:cubicBezTo>
                        <a:pt x="351" y="114"/>
                        <a:pt x="352" y="115"/>
                        <a:pt x="352" y="115"/>
                      </a:cubicBezTo>
                      <a:cubicBezTo>
                        <a:pt x="352" y="115"/>
                        <a:pt x="352" y="115"/>
                        <a:pt x="352" y="115"/>
                      </a:cubicBezTo>
                      <a:cubicBezTo>
                        <a:pt x="358" y="122"/>
                        <a:pt x="354" y="142"/>
                        <a:pt x="360" y="148"/>
                      </a:cubicBezTo>
                      <a:cubicBezTo>
                        <a:pt x="364" y="151"/>
                        <a:pt x="373" y="150"/>
                        <a:pt x="381" y="151"/>
                      </a:cubicBezTo>
                      <a:cubicBezTo>
                        <a:pt x="383" y="151"/>
                        <a:pt x="384" y="151"/>
                        <a:pt x="386" y="151"/>
                      </a:cubicBezTo>
                      <a:cubicBezTo>
                        <a:pt x="387" y="151"/>
                        <a:pt x="389" y="152"/>
                        <a:pt x="390" y="152"/>
                      </a:cubicBezTo>
                      <a:cubicBezTo>
                        <a:pt x="391" y="152"/>
                        <a:pt x="391" y="153"/>
                        <a:pt x="392" y="153"/>
                      </a:cubicBezTo>
                      <a:cubicBezTo>
                        <a:pt x="392" y="153"/>
                        <a:pt x="392" y="154"/>
                        <a:pt x="392" y="154"/>
                      </a:cubicBezTo>
                      <a:cubicBezTo>
                        <a:pt x="394" y="155"/>
                        <a:pt x="394" y="156"/>
                        <a:pt x="395" y="158"/>
                      </a:cubicBezTo>
                      <a:cubicBezTo>
                        <a:pt x="395" y="159"/>
                        <a:pt x="395" y="159"/>
                        <a:pt x="395" y="159"/>
                      </a:cubicBezTo>
                      <a:cubicBezTo>
                        <a:pt x="395" y="160"/>
                        <a:pt x="395" y="160"/>
                        <a:pt x="395" y="161"/>
                      </a:cubicBezTo>
                      <a:cubicBezTo>
                        <a:pt x="395" y="162"/>
                        <a:pt x="396" y="163"/>
                        <a:pt x="396" y="164"/>
                      </a:cubicBezTo>
                      <a:cubicBezTo>
                        <a:pt x="396" y="167"/>
                        <a:pt x="396" y="171"/>
                        <a:pt x="396" y="174"/>
                      </a:cubicBezTo>
                      <a:cubicBezTo>
                        <a:pt x="396" y="178"/>
                        <a:pt x="396" y="182"/>
                        <a:pt x="396" y="185"/>
                      </a:cubicBezTo>
                      <a:cubicBezTo>
                        <a:pt x="396" y="185"/>
                        <a:pt x="396" y="185"/>
                        <a:pt x="396" y="185"/>
                      </a:cubicBezTo>
                      <a:cubicBezTo>
                        <a:pt x="396" y="187"/>
                        <a:pt x="396" y="189"/>
                        <a:pt x="397" y="191"/>
                      </a:cubicBezTo>
                      <a:cubicBezTo>
                        <a:pt x="397" y="192"/>
                        <a:pt x="398" y="193"/>
                        <a:pt x="399" y="193"/>
                      </a:cubicBezTo>
                      <a:cubicBezTo>
                        <a:pt x="402" y="198"/>
                        <a:pt x="414" y="198"/>
                        <a:pt x="418" y="201"/>
                      </a:cubicBezTo>
                      <a:cubicBezTo>
                        <a:pt x="422" y="204"/>
                        <a:pt x="425" y="211"/>
                        <a:pt x="428" y="215"/>
                      </a:cubicBezTo>
                      <a:cubicBezTo>
                        <a:pt x="429" y="216"/>
                        <a:pt x="431" y="219"/>
                        <a:pt x="432" y="222"/>
                      </a:cubicBezTo>
                      <a:cubicBezTo>
                        <a:pt x="433" y="223"/>
                        <a:pt x="433" y="224"/>
                        <a:pt x="434" y="225"/>
                      </a:cubicBezTo>
                      <a:cubicBezTo>
                        <a:pt x="434" y="226"/>
                        <a:pt x="434" y="226"/>
                        <a:pt x="434" y="226"/>
                      </a:cubicBezTo>
                      <a:cubicBezTo>
                        <a:pt x="434" y="226"/>
                        <a:pt x="434" y="226"/>
                        <a:pt x="434" y="226"/>
                      </a:cubicBezTo>
                      <a:cubicBezTo>
                        <a:pt x="433" y="231"/>
                        <a:pt x="428" y="238"/>
                        <a:pt x="429" y="242"/>
                      </a:cubicBezTo>
                      <a:cubicBezTo>
                        <a:pt x="425" y="240"/>
                        <a:pt x="414" y="240"/>
                        <a:pt x="409" y="241"/>
                      </a:cubicBezTo>
                      <a:cubicBezTo>
                        <a:pt x="399" y="241"/>
                        <a:pt x="379" y="249"/>
                        <a:pt x="368" y="250"/>
                      </a:cubicBezTo>
                      <a:cubicBezTo>
                        <a:pt x="360" y="250"/>
                        <a:pt x="344" y="241"/>
                        <a:pt x="338" y="245"/>
                      </a:cubicBezTo>
                      <a:cubicBezTo>
                        <a:pt x="335" y="247"/>
                        <a:pt x="337" y="256"/>
                        <a:pt x="334" y="259"/>
                      </a:cubicBezTo>
                      <a:cubicBezTo>
                        <a:pt x="321" y="271"/>
                        <a:pt x="275" y="255"/>
                        <a:pt x="261" y="266"/>
                      </a:cubicBezTo>
                      <a:cubicBezTo>
                        <a:pt x="258" y="269"/>
                        <a:pt x="260" y="279"/>
                        <a:pt x="257" y="28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6" name="Freeform 289">
                  <a:extLst>
                    <a:ext uri="{FF2B5EF4-FFF2-40B4-BE49-F238E27FC236}">
                      <a16:creationId xmlns:a16="http://schemas.microsoft.com/office/drawing/2014/main" id="{144FEF61-E8D9-9F2F-7583-53F99E6DE8C5}"/>
                    </a:ext>
                  </a:extLst>
                </p:cNvPr>
                <p:cNvSpPr>
                  <a:spLocks/>
                </p:cNvSpPr>
                <p:nvPr/>
              </p:nvSpPr>
              <p:spPr bwMode="auto">
                <a:xfrm>
                  <a:off x="2890" y="2207"/>
                  <a:ext cx="170" cy="275"/>
                </a:xfrm>
                <a:custGeom>
                  <a:avLst/>
                  <a:gdLst>
                    <a:gd name="T0" fmla="*/ 273 w 393"/>
                    <a:gd name="T1" fmla="*/ 128 h 634"/>
                    <a:gd name="T2" fmla="*/ 356 w 393"/>
                    <a:gd name="T3" fmla="*/ 187 h 634"/>
                    <a:gd name="T4" fmla="*/ 377 w 393"/>
                    <a:gd name="T5" fmla="*/ 293 h 634"/>
                    <a:gd name="T6" fmla="*/ 354 w 393"/>
                    <a:gd name="T7" fmla="*/ 301 h 634"/>
                    <a:gd name="T8" fmla="*/ 353 w 393"/>
                    <a:gd name="T9" fmla="*/ 303 h 634"/>
                    <a:gd name="T10" fmla="*/ 350 w 393"/>
                    <a:gd name="T11" fmla="*/ 305 h 634"/>
                    <a:gd name="T12" fmla="*/ 348 w 393"/>
                    <a:gd name="T13" fmla="*/ 309 h 634"/>
                    <a:gd name="T14" fmla="*/ 324 w 393"/>
                    <a:gd name="T15" fmla="*/ 377 h 634"/>
                    <a:gd name="T16" fmla="*/ 295 w 393"/>
                    <a:gd name="T17" fmla="*/ 402 h 634"/>
                    <a:gd name="T18" fmla="*/ 324 w 393"/>
                    <a:gd name="T19" fmla="*/ 422 h 634"/>
                    <a:gd name="T20" fmla="*/ 325 w 393"/>
                    <a:gd name="T21" fmla="*/ 434 h 634"/>
                    <a:gd name="T22" fmla="*/ 342 w 393"/>
                    <a:gd name="T23" fmla="*/ 447 h 634"/>
                    <a:gd name="T24" fmla="*/ 343 w 393"/>
                    <a:gd name="T25" fmla="*/ 465 h 634"/>
                    <a:gd name="T26" fmla="*/ 319 w 393"/>
                    <a:gd name="T27" fmla="*/ 482 h 634"/>
                    <a:gd name="T28" fmla="*/ 281 w 393"/>
                    <a:gd name="T29" fmla="*/ 532 h 634"/>
                    <a:gd name="T30" fmla="*/ 246 w 393"/>
                    <a:gd name="T31" fmla="*/ 569 h 634"/>
                    <a:gd name="T32" fmla="*/ 194 w 393"/>
                    <a:gd name="T33" fmla="*/ 601 h 634"/>
                    <a:gd name="T34" fmla="*/ 145 w 393"/>
                    <a:gd name="T35" fmla="*/ 627 h 634"/>
                    <a:gd name="T36" fmla="*/ 92 w 393"/>
                    <a:gd name="T37" fmla="*/ 634 h 634"/>
                    <a:gd name="T38" fmla="*/ 48 w 393"/>
                    <a:gd name="T39" fmla="*/ 563 h 634"/>
                    <a:gd name="T40" fmla="*/ 61 w 393"/>
                    <a:gd name="T41" fmla="*/ 532 h 634"/>
                    <a:gd name="T42" fmla="*/ 52 w 393"/>
                    <a:gd name="T43" fmla="*/ 497 h 634"/>
                    <a:gd name="T44" fmla="*/ 37 w 393"/>
                    <a:gd name="T45" fmla="*/ 469 h 634"/>
                    <a:gd name="T46" fmla="*/ 52 w 393"/>
                    <a:gd name="T47" fmla="*/ 441 h 634"/>
                    <a:gd name="T48" fmla="*/ 25 w 393"/>
                    <a:gd name="T49" fmla="*/ 388 h 634"/>
                    <a:gd name="T50" fmla="*/ 4 w 393"/>
                    <a:gd name="T51" fmla="*/ 366 h 634"/>
                    <a:gd name="T52" fmla="*/ 17 w 393"/>
                    <a:gd name="T53" fmla="*/ 312 h 634"/>
                    <a:gd name="T54" fmla="*/ 53 w 393"/>
                    <a:gd name="T55" fmla="*/ 274 h 634"/>
                    <a:gd name="T56" fmla="*/ 90 w 393"/>
                    <a:gd name="T57" fmla="*/ 76 h 634"/>
                    <a:gd name="T58" fmla="*/ 67 w 393"/>
                    <a:gd name="T59" fmla="*/ 23 h 634"/>
                    <a:gd name="T60" fmla="*/ 95 w 393"/>
                    <a:gd name="T61" fmla="*/ 6 h 634"/>
                    <a:gd name="T62" fmla="*/ 129 w 393"/>
                    <a:gd name="T63" fmla="*/ 30 h 634"/>
                    <a:gd name="T64" fmla="*/ 202 w 393"/>
                    <a:gd name="T65" fmla="*/ 7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3" h="634">
                      <a:moveTo>
                        <a:pt x="220" y="102"/>
                      </a:moveTo>
                      <a:cubicBezTo>
                        <a:pt x="231" y="112"/>
                        <a:pt x="260" y="121"/>
                        <a:pt x="273" y="128"/>
                      </a:cubicBezTo>
                      <a:cubicBezTo>
                        <a:pt x="280" y="131"/>
                        <a:pt x="292" y="137"/>
                        <a:pt x="298" y="141"/>
                      </a:cubicBezTo>
                      <a:cubicBezTo>
                        <a:pt x="313" y="152"/>
                        <a:pt x="339" y="180"/>
                        <a:pt x="356" y="187"/>
                      </a:cubicBezTo>
                      <a:cubicBezTo>
                        <a:pt x="361" y="189"/>
                        <a:pt x="380" y="190"/>
                        <a:pt x="380" y="190"/>
                      </a:cubicBezTo>
                      <a:cubicBezTo>
                        <a:pt x="380" y="190"/>
                        <a:pt x="393" y="273"/>
                        <a:pt x="377" y="293"/>
                      </a:cubicBezTo>
                      <a:cubicBezTo>
                        <a:pt x="374" y="297"/>
                        <a:pt x="364" y="297"/>
                        <a:pt x="358" y="299"/>
                      </a:cubicBezTo>
                      <a:cubicBezTo>
                        <a:pt x="356" y="300"/>
                        <a:pt x="355" y="300"/>
                        <a:pt x="354" y="301"/>
                      </a:cubicBezTo>
                      <a:cubicBezTo>
                        <a:pt x="354" y="301"/>
                        <a:pt x="354" y="302"/>
                        <a:pt x="353" y="302"/>
                      </a:cubicBezTo>
                      <a:cubicBezTo>
                        <a:pt x="353" y="302"/>
                        <a:pt x="353" y="302"/>
                        <a:pt x="353" y="303"/>
                      </a:cubicBezTo>
                      <a:cubicBezTo>
                        <a:pt x="352" y="303"/>
                        <a:pt x="352" y="303"/>
                        <a:pt x="352" y="304"/>
                      </a:cubicBezTo>
                      <a:cubicBezTo>
                        <a:pt x="351" y="304"/>
                        <a:pt x="351" y="305"/>
                        <a:pt x="350" y="305"/>
                      </a:cubicBezTo>
                      <a:cubicBezTo>
                        <a:pt x="350" y="306"/>
                        <a:pt x="350" y="306"/>
                        <a:pt x="349" y="307"/>
                      </a:cubicBezTo>
                      <a:cubicBezTo>
                        <a:pt x="349" y="307"/>
                        <a:pt x="348" y="308"/>
                        <a:pt x="348" y="309"/>
                      </a:cubicBezTo>
                      <a:cubicBezTo>
                        <a:pt x="342" y="319"/>
                        <a:pt x="336" y="333"/>
                        <a:pt x="333" y="341"/>
                      </a:cubicBezTo>
                      <a:cubicBezTo>
                        <a:pt x="330" y="349"/>
                        <a:pt x="331" y="371"/>
                        <a:pt x="324" y="377"/>
                      </a:cubicBezTo>
                      <a:cubicBezTo>
                        <a:pt x="319" y="381"/>
                        <a:pt x="303" y="374"/>
                        <a:pt x="298" y="379"/>
                      </a:cubicBezTo>
                      <a:cubicBezTo>
                        <a:pt x="294" y="383"/>
                        <a:pt x="292" y="397"/>
                        <a:pt x="295" y="402"/>
                      </a:cubicBezTo>
                      <a:cubicBezTo>
                        <a:pt x="298" y="408"/>
                        <a:pt x="316" y="407"/>
                        <a:pt x="321" y="412"/>
                      </a:cubicBezTo>
                      <a:cubicBezTo>
                        <a:pt x="322" y="414"/>
                        <a:pt x="323" y="418"/>
                        <a:pt x="324" y="422"/>
                      </a:cubicBezTo>
                      <a:cubicBezTo>
                        <a:pt x="324" y="424"/>
                        <a:pt x="324" y="427"/>
                        <a:pt x="324" y="430"/>
                      </a:cubicBezTo>
                      <a:cubicBezTo>
                        <a:pt x="324" y="431"/>
                        <a:pt x="324" y="433"/>
                        <a:pt x="325" y="434"/>
                      </a:cubicBezTo>
                      <a:cubicBezTo>
                        <a:pt x="325" y="436"/>
                        <a:pt x="326" y="438"/>
                        <a:pt x="327" y="440"/>
                      </a:cubicBezTo>
                      <a:cubicBezTo>
                        <a:pt x="329" y="443"/>
                        <a:pt x="340" y="444"/>
                        <a:pt x="342" y="447"/>
                      </a:cubicBezTo>
                      <a:cubicBezTo>
                        <a:pt x="344" y="451"/>
                        <a:pt x="345" y="460"/>
                        <a:pt x="344" y="464"/>
                      </a:cubicBezTo>
                      <a:cubicBezTo>
                        <a:pt x="344" y="464"/>
                        <a:pt x="343" y="464"/>
                        <a:pt x="343" y="465"/>
                      </a:cubicBezTo>
                      <a:cubicBezTo>
                        <a:pt x="342" y="468"/>
                        <a:pt x="336" y="473"/>
                        <a:pt x="336" y="476"/>
                      </a:cubicBezTo>
                      <a:cubicBezTo>
                        <a:pt x="332" y="475"/>
                        <a:pt x="323" y="480"/>
                        <a:pt x="319" y="482"/>
                      </a:cubicBezTo>
                      <a:cubicBezTo>
                        <a:pt x="313" y="486"/>
                        <a:pt x="301" y="497"/>
                        <a:pt x="296" y="503"/>
                      </a:cubicBezTo>
                      <a:cubicBezTo>
                        <a:pt x="291" y="510"/>
                        <a:pt x="287" y="527"/>
                        <a:pt x="281" y="532"/>
                      </a:cubicBezTo>
                      <a:cubicBezTo>
                        <a:pt x="277" y="537"/>
                        <a:pt x="263" y="539"/>
                        <a:pt x="258" y="543"/>
                      </a:cubicBezTo>
                      <a:cubicBezTo>
                        <a:pt x="253" y="548"/>
                        <a:pt x="252" y="564"/>
                        <a:pt x="246" y="569"/>
                      </a:cubicBezTo>
                      <a:cubicBezTo>
                        <a:pt x="239" y="574"/>
                        <a:pt x="220" y="572"/>
                        <a:pt x="212" y="577"/>
                      </a:cubicBezTo>
                      <a:cubicBezTo>
                        <a:pt x="206" y="581"/>
                        <a:pt x="201" y="597"/>
                        <a:pt x="194" y="601"/>
                      </a:cubicBezTo>
                      <a:cubicBezTo>
                        <a:pt x="186" y="605"/>
                        <a:pt x="164" y="599"/>
                        <a:pt x="156" y="604"/>
                      </a:cubicBezTo>
                      <a:cubicBezTo>
                        <a:pt x="151" y="608"/>
                        <a:pt x="151" y="624"/>
                        <a:pt x="145" y="627"/>
                      </a:cubicBezTo>
                      <a:cubicBezTo>
                        <a:pt x="138" y="631"/>
                        <a:pt x="120" y="622"/>
                        <a:pt x="112" y="624"/>
                      </a:cubicBezTo>
                      <a:cubicBezTo>
                        <a:pt x="106" y="625"/>
                        <a:pt x="92" y="634"/>
                        <a:pt x="92" y="634"/>
                      </a:cubicBezTo>
                      <a:cubicBezTo>
                        <a:pt x="92" y="634"/>
                        <a:pt x="79" y="605"/>
                        <a:pt x="74" y="596"/>
                      </a:cubicBezTo>
                      <a:cubicBezTo>
                        <a:pt x="68" y="587"/>
                        <a:pt x="52" y="573"/>
                        <a:pt x="48" y="563"/>
                      </a:cubicBezTo>
                      <a:cubicBezTo>
                        <a:pt x="46" y="558"/>
                        <a:pt x="43" y="548"/>
                        <a:pt x="45" y="543"/>
                      </a:cubicBezTo>
                      <a:cubicBezTo>
                        <a:pt x="47" y="539"/>
                        <a:pt x="59" y="537"/>
                        <a:pt x="61" y="532"/>
                      </a:cubicBezTo>
                      <a:cubicBezTo>
                        <a:pt x="64" y="529"/>
                        <a:pt x="66" y="519"/>
                        <a:pt x="64" y="514"/>
                      </a:cubicBezTo>
                      <a:cubicBezTo>
                        <a:pt x="63" y="509"/>
                        <a:pt x="55" y="502"/>
                        <a:pt x="52" y="497"/>
                      </a:cubicBezTo>
                      <a:cubicBezTo>
                        <a:pt x="49" y="492"/>
                        <a:pt x="48" y="480"/>
                        <a:pt x="45" y="475"/>
                      </a:cubicBezTo>
                      <a:cubicBezTo>
                        <a:pt x="43" y="473"/>
                        <a:pt x="37" y="471"/>
                        <a:pt x="37" y="469"/>
                      </a:cubicBezTo>
                      <a:cubicBezTo>
                        <a:pt x="37" y="464"/>
                        <a:pt x="50" y="465"/>
                        <a:pt x="52" y="461"/>
                      </a:cubicBezTo>
                      <a:cubicBezTo>
                        <a:pt x="55" y="457"/>
                        <a:pt x="53" y="446"/>
                        <a:pt x="52" y="441"/>
                      </a:cubicBezTo>
                      <a:cubicBezTo>
                        <a:pt x="50" y="432"/>
                        <a:pt x="40" y="416"/>
                        <a:pt x="35" y="408"/>
                      </a:cubicBezTo>
                      <a:cubicBezTo>
                        <a:pt x="33" y="403"/>
                        <a:pt x="27" y="393"/>
                        <a:pt x="25" y="388"/>
                      </a:cubicBezTo>
                      <a:cubicBezTo>
                        <a:pt x="23" y="382"/>
                        <a:pt x="24" y="368"/>
                        <a:pt x="19" y="365"/>
                      </a:cubicBezTo>
                      <a:cubicBezTo>
                        <a:pt x="16" y="363"/>
                        <a:pt x="4" y="366"/>
                        <a:pt x="4" y="366"/>
                      </a:cubicBezTo>
                      <a:cubicBezTo>
                        <a:pt x="4" y="366"/>
                        <a:pt x="0" y="339"/>
                        <a:pt x="3" y="331"/>
                      </a:cubicBezTo>
                      <a:cubicBezTo>
                        <a:pt x="5" y="325"/>
                        <a:pt x="12" y="316"/>
                        <a:pt x="17" y="312"/>
                      </a:cubicBezTo>
                      <a:cubicBezTo>
                        <a:pt x="22" y="308"/>
                        <a:pt x="35" y="302"/>
                        <a:pt x="39" y="297"/>
                      </a:cubicBezTo>
                      <a:cubicBezTo>
                        <a:pt x="44" y="292"/>
                        <a:pt x="48" y="278"/>
                        <a:pt x="53" y="274"/>
                      </a:cubicBezTo>
                      <a:cubicBezTo>
                        <a:pt x="58" y="271"/>
                        <a:pt x="74" y="273"/>
                        <a:pt x="78" y="268"/>
                      </a:cubicBezTo>
                      <a:cubicBezTo>
                        <a:pt x="108" y="231"/>
                        <a:pt x="97" y="124"/>
                        <a:pt x="90" y="76"/>
                      </a:cubicBezTo>
                      <a:cubicBezTo>
                        <a:pt x="88" y="66"/>
                        <a:pt x="79" y="48"/>
                        <a:pt x="75" y="38"/>
                      </a:cubicBezTo>
                      <a:cubicBezTo>
                        <a:pt x="73" y="34"/>
                        <a:pt x="68" y="27"/>
                        <a:pt x="67" y="23"/>
                      </a:cubicBezTo>
                      <a:cubicBezTo>
                        <a:pt x="65" y="18"/>
                        <a:pt x="62" y="2"/>
                        <a:pt x="62" y="2"/>
                      </a:cubicBezTo>
                      <a:cubicBezTo>
                        <a:pt x="62" y="2"/>
                        <a:pt x="89" y="0"/>
                        <a:pt x="95" y="6"/>
                      </a:cubicBezTo>
                      <a:cubicBezTo>
                        <a:pt x="98" y="8"/>
                        <a:pt x="96" y="17"/>
                        <a:pt x="98" y="20"/>
                      </a:cubicBezTo>
                      <a:cubicBezTo>
                        <a:pt x="103" y="26"/>
                        <a:pt x="123" y="25"/>
                        <a:pt x="129" y="30"/>
                      </a:cubicBezTo>
                      <a:cubicBezTo>
                        <a:pt x="134" y="36"/>
                        <a:pt x="134" y="56"/>
                        <a:pt x="141" y="61"/>
                      </a:cubicBezTo>
                      <a:cubicBezTo>
                        <a:pt x="153" y="70"/>
                        <a:pt x="189" y="61"/>
                        <a:pt x="202" y="70"/>
                      </a:cubicBezTo>
                      <a:cubicBezTo>
                        <a:pt x="209" y="75"/>
                        <a:pt x="213" y="95"/>
                        <a:pt x="220" y="10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7" name="Freeform 290">
                  <a:extLst>
                    <a:ext uri="{FF2B5EF4-FFF2-40B4-BE49-F238E27FC236}">
                      <a16:creationId xmlns:a16="http://schemas.microsoft.com/office/drawing/2014/main" id="{C14FC03F-3D01-E6FA-5461-08BE7555863F}"/>
                    </a:ext>
                  </a:extLst>
                </p:cNvPr>
                <p:cNvSpPr>
                  <a:spLocks/>
                </p:cNvSpPr>
                <p:nvPr/>
              </p:nvSpPr>
              <p:spPr bwMode="auto">
                <a:xfrm>
                  <a:off x="2795" y="2365"/>
                  <a:ext cx="144" cy="221"/>
                </a:xfrm>
                <a:custGeom>
                  <a:avLst/>
                  <a:gdLst>
                    <a:gd name="T0" fmla="*/ 148 w 334"/>
                    <a:gd name="T1" fmla="*/ 506 h 510"/>
                    <a:gd name="T2" fmla="*/ 97 w 334"/>
                    <a:gd name="T3" fmla="*/ 510 h 510"/>
                    <a:gd name="T4" fmla="*/ 91 w 334"/>
                    <a:gd name="T5" fmla="*/ 472 h 510"/>
                    <a:gd name="T6" fmla="*/ 110 w 334"/>
                    <a:gd name="T7" fmla="*/ 437 h 510"/>
                    <a:gd name="T8" fmla="*/ 93 w 334"/>
                    <a:gd name="T9" fmla="*/ 416 h 510"/>
                    <a:gd name="T10" fmla="*/ 56 w 334"/>
                    <a:gd name="T11" fmla="*/ 402 h 510"/>
                    <a:gd name="T12" fmla="*/ 0 w 334"/>
                    <a:gd name="T13" fmla="*/ 385 h 510"/>
                    <a:gd name="T14" fmla="*/ 65 w 334"/>
                    <a:gd name="T15" fmla="*/ 332 h 510"/>
                    <a:gd name="T16" fmla="*/ 87 w 334"/>
                    <a:gd name="T17" fmla="*/ 305 h 510"/>
                    <a:gd name="T18" fmla="*/ 115 w 334"/>
                    <a:gd name="T19" fmla="*/ 278 h 510"/>
                    <a:gd name="T20" fmla="*/ 153 w 334"/>
                    <a:gd name="T21" fmla="*/ 250 h 510"/>
                    <a:gd name="T22" fmla="*/ 177 w 334"/>
                    <a:gd name="T23" fmla="*/ 210 h 510"/>
                    <a:gd name="T24" fmla="*/ 194 w 334"/>
                    <a:gd name="T25" fmla="*/ 142 h 510"/>
                    <a:gd name="T26" fmla="*/ 204 w 334"/>
                    <a:gd name="T27" fmla="*/ 125 h 510"/>
                    <a:gd name="T28" fmla="*/ 224 w 334"/>
                    <a:gd name="T29" fmla="*/ 110 h 510"/>
                    <a:gd name="T30" fmla="*/ 230 w 334"/>
                    <a:gd name="T31" fmla="*/ 64 h 510"/>
                    <a:gd name="T32" fmla="*/ 223 w 334"/>
                    <a:gd name="T33" fmla="*/ 3 h 510"/>
                    <a:gd name="T34" fmla="*/ 238 w 334"/>
                    <a:gd name="T35" fmla="*/ 2 h 510"/>
                    <a:gd name="T36" fmla="*/ 244 w 334"/>
                    <a:gd name="T37" fmla="*/ 25 h 510"/>
                    <a:gd name="T38" fmla="*/ 254 w 334"/>
                    <a:gd name="T39" fmla="*/ 45 h 510"/>
                    <a:gd name="T40" fmla="*/ 271 w 334"/>
                    <a:gd name="T41" fmla="*/ 78 h 510"/>
                    <a:gd name="T42" fmla="*/ 271 w 334"/>
                    <a:gd name="T43" fmla="*/ 98 h 510"/>
                    <a:gd name="T44" fmla="*/ 256 w 334"/>
                    <a:gd name="T45" fmla="*/ 106 h 510"/>
                    <a:gd name="T46" fmla="*/ 264 w 334"/>
                    <a:gd name="T47" fmla="*/ 112 h 510"/>
                    <a:gd name="T48" fmla="*/ 271 w 334"/>
                    <a:gd name="T49" fmla="*/ 134 h 510"/>
                    <a:gd name="T50" fmla="*/ 283 w 334"/>
                    <a:gd name="T51" fmla="*/ 151 h 510"/>
                    <a:gd name="T52" fmla="*/ 280 w 334"/>
                    <a:gd name="T53" fmla="*/ 169 h 510"/>
                    <a:gd name="T54" fmla="*/ 264 w 334"/>
                    <a:gd name="T55" fmla="*/ 180 h 510"/>
                    <a:gd name="T56" fmla="*/ 267 w 334"/>
                    <a:gd name="T57" fmla="*/ 200 h 510"/>
                    <a:gd name="T58" fmla="*/ 293 w 334"/>
                    <a:gd name="T59" fmla="*/ 233 h 510"/>
                    <a:gd name="T60" fmla="*/ 311 w 334"/>
                    <a:gd name="T61" fmla="*/ 271 h 510"/>
                    <a:gd name="T62" fmla="*/ 294 w 334"/>
                    <a:gd name="T63" fmla="*/ 294 h 510"/>
                    <a:gd name="T64" fmla="*/ 279 w 334"/>
                    <a:gd name="T65" fmla="*/ 340 h 510"/>
                    <a:gd name="T66" fmla="*/ 305 w 334"/>
                    <a:gd name="T67" fmla="*/ 381 h 510"/>
                    <a:gd name="T68" fmla="*/ 322 w 334"/>
                    <a:gd name="T69" fmla="*/ 431 h 510"/>
                    <a:gd name="T70" fmla="*/ 334 w 334"/>
                    <a:gd name="T71" fmla="*/ 452 h 510"/>
                    <a:gd name="T72" fmla="*/ 224 w 334"/>
                    <a:gd name="T73" fmla="*/ 466 h 510"/>
                    <a:gd name="T74" fmla="*/ 168 w 334"/>
                    <a:gd name="T75" fmla="*/ 471 h 510"/>
                    <a:gd name="T76" fmla="*/ 148 w 334"/>
                    <a:gd name="T77" fmla="*/ 488 h 510"/>
                    <a:gd name="T78" fmla="*/ 148 w 334"/>
                    <a:gd name="T79" fmla="*/ 50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4" h="510">
                      <a:moveTo>
                        <a:pt x="148" y="506"/>
                      </a:moveTo>
                      <a:cubicBezTo>
                        <a:pt x="97" y="510"/>
                        <a:pt x="97" y="510"/>
                        <a:pt x="97" y="510"/>
                      </a:cubicBezTo>
                      <a:cubicBezTo>
                        <a:pt x="97" y="510"/>
                        <a:pt x="90" y="482"/>
                        <a:pt x="91" y="472"/>
                      </a:cubicBezTo>
                      <a:cubicBezTo>
                        <a:pt x="93" y="463"/>
                        <a:pt x="110" y="447"/>
                        <a:pt x="110" y="437"/>
                      </a:cubicBezTo>
                      <a:cubicBezTo>
                        <a:pt x="109" y="431"/>
                        <a:pt x="98" y="420"/>
                        <a:pt x="93" y="416"/>
                      </a:cubicBezTo>
                      <a:cubicBezTo>
                        <a:pt x="85" y="410"/>
                        <a:pt x="65" y="405"/>
                        <a:pt x="56" y="402"/>
                      </a:cubicBezTo>
                      <a:cubicBezTo>
                        <a:pt x="42" y="398"/>
                        <a:pt x="0" y="385"/>
                        <a:pt x="0" y="385"/>
                      </a:cubicBezTo>
                      <a:cubicBezTo>
                        <a:pt x="0" y="385"/>
                        <a:pt x="51" y="347"/>
                        <a:pt x="65" y="332"/>
                      </a:cubicBezTo>
                      <a:cubicBezTo>
                        <a:pt x="71" y="326"/>
                        <a:pt x="81" y="311"/>
                        <a:pt x="87" y="305"/>
                      </a:cubicBezTo>
                      <a:cubicBezTo>
                        <a:pt x="93" y="298"/>
                        <a:pt x="107" y="284"/>
                        <a:pt x="115" y="278"/>
                      </a:cubicBezTo>
                      <a:cubicBezTo>
                        <a:pt x="124" y="270"/>
                        <a:pt x="145" y="259"/>
                        <a:pt x="153" y="250"/>
                      </a:cubicBezTo>
                      <a:cubicBezTo>
                        <a:pt x="161" y="242"/>
                        <a:pt x="172" y="221"/>
                        <a:pt x="177" y="210"/>
                      </a:cubicBezTo>
                      <a:cubicBezTo>
                        <a:pt x="183" y="194"/>
                        <a:pt x="187" y="158"/>
                        <a:pt x="194" y="142"/>
                      </a:cubicBezTo>
                      <a:cubicBezTo>
                        <a:pt x="195" y="137"/>
                        <a:pt x="201" y="129"/>
                        <a:pt x="204" y="125"/>
                      </a:cubicBezTo>
                      <a:cubicBezTo>
                        <a:pt x="208" y="121"/>
                        <a:pt x="221" y="115"/>
                        <a:pt x="224" y="110"/>
                      </a:cubicBezTo>
                      <a:cubicBezTo>
                        <a:pt x="230" y="100"/>
                        <a:pt x="230" y="76"/>
                        <a:pt x="230" y="64"/>
                      </a:cubicBezTo>
                      <a:cubicBezTo>
                        <a:pt x="230" y="49"/>
                        <a:pt x="223" y="3"/>
                        <a:pt x="223" y="3"/>
                      </a:cubicBezTo>
                      <a:cubicBezTo>
                        <a:pt x="223" y="3"/>
                        <a:pt x="235" y="0"/>
                        <a:pt x="238" y="2"/>
                      </a:cubicBezTo>
                      <a:cubicBezTo>
                        <a:pt x="243" y="5"/>
                        <a:pt x="242" y="19"/>
                        <a:pt x="244" y="25"/>
                      </a:cubicBezTo>
                      <a:cubicBezTo>
                        <a:pt x="246" y="30"/>
                        <a:pt x="252" y="40"/>
                        <a:pt x="254" y="45"/>
                      </a:cubicBezTo>
                      <a:cubicBezTo>
                        <a:pt x="259" y="53"/>
                        <a:pt x="269" y="69"/>
                        <a:pt x="271" y="78"/>
                      </a:cubicBezTo>
                      <a:cubicBezTo>
                        <a:pt x="272" y="83"/>
                        <a:pt x="274" y="94"/>
                        <a:pt x="271" y="98"/>
                      </a:cubicBezTo>
                      <a:cubicBezTo>
                        <a:pt x="269" y="102"/>
                        <a:pt x="256" y="101"/>
                        <a:pt x="256" y="106"/>
                      </a:cubicBezTo>
                      <a:cubicBezTo>
                        <a:pt x="256" y="108"/>
                        <a:pt x="262" y="110"/>
                        <a:pt x="264" y="112"/>
                      </a:cubicBezTo>
                      <a:cubicBezTo>
                        <a:pt x="267" y="117"/>
                        <a:pt x="268" y="129"/>
                        <a:pt x="271" y="134"/>
                      </a:cubicBezTo>
                      <a:cubicBezTo>
                        <a:pt x="274" y="139"/>
                        <a:pt x="282" y="146"/>
                        <a:pt x="283" y="151"/>
                      </a:cubicBezTo>
                      <a:cubicBezTo>
                        <a:pt x="285" y="156"/>
                        <a:pt x="283" y="166"/>
                        <a:pt x="280" y="169"/>
                      </a:cubicBezTo>
                      <a:cubicBezTo>
                        <a:pt x="278" y="174"/>
                        <a:pt x="266" y="176"/>
                        <a:pt x="264" y="180"/>
                      </a:cubicBezTo>
                      <a:cubicBezTo>
                        <a:pt x="262" y="185"/>
                        <a:pt x="265" y="195"/>
                        <a:pt x="267" y="200"/>
                      </a:cubicBezTo>
                      <a:cubicBezTo>
                        <a:pt x="271" y="210"/>
                        <a:pt x="287" y="224"/>
                        <a:pt x="293" y="233"/>
                      </a:cubicBezTo>
                      <a:cubicBezTo>
                        <a:pt x="298" y="242"/>
                        <a:pt x="311" y="271"/>
                        <a:pt x="311" y="271"/>
                      </a:cubicBezTo>
                      <a:cubicBezTo>
                        <a:pt x="311" y="271"/>
                        <a:pt x="297" y="288"/>
                        <a:pt x="294" y="294"/>
                      </a:cubicBezTo>
                      <a:cubicBezTo>
                        <a:pt x="289" y="305"/>
                        <a:pt x="277" y="328"/>
                        <a:pt x="279" y="340"/>
                      </a:cubicBezTo>
                      <a:cubicBezTo>
                        <a:pt x="280" y="352"/>
                        <a:pt x="300" y="370"/>
                        <a:pt x="305" y="381"/>
                      </a:cubicBezTo>
                      <a:cubicBezTo>
                        <a:pt x="311" y="393"/>
                        <a:pt x="316" y="419"/>
                        <a:pt x="322" y="431"/>
                      </a:cubicBezTo>
                      <a:cubicBezTo>
                        <a:pt x="324" y="437"/>
                        <a:pt x="334" y="452"/>
                        <a:pt x="334" y="452"/>
                      </a:cubicBezTo>
                      <a:cubicBezTo>
                        <a:pt x="224" y="466"/>
                        <a:pt x="224" y="466"/>
                        <a:pt x="224" y="466"/>
                      </a:cubicBezTo>
                      <a:cubicBezTo>
                        <a:pt x="224" y="466"/>
                        <a:pt x="181" y="465"/>
                        <a:pt x="168" y="471"/>
                      </a:cubicBezTo>
                      <a:cubicBezTo>
                        <a:pt x="162" y="473"/>
                        <a:pt x="150" y="482"/>
                        <a:pt x="148" y="488"/>
                      </a:cubicBezTo>
                      <a:cubicBezTo>
                        <a:pt x="146" y="492"/>
                        <a:pt x="148" y="506"/>
                        <a:pt x="148" y="50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8" name="Freeform 291">
                  <a:extLst>
                    <a:ext uri="{FF2B5EF4-FFF2-40B4-BE49-F238E27FC236}">
                      <a16:creationId xmlns:a16="http://schemas.microsoft.com/office/drawing/2014/main" id="{86EB4A89-3D25-FCBE-3AAF-ECF943DA996A}"/>
                    </a:ext>
                  </a:extLst>
                </p:cNvPr>
                <p:cNvSpPr>
                  <a:spLocks/>
                </p:cNvSpPr>
                <p:nvPr/>
              </p:nvSpPr>
              <p:spPr bwMode="auto">
                <a:xfrm>
                  <a:off x="2866" y="2541"/>
                  <a:ext cx="111" cy="152"/>
                </a:xfrm>
                <a:custGeom>
                  <a:avLst/>
                  <a:gdLst>
                    <a:gd name="T0" fmla="*/ 13 w 256"/>
                    <a:gd name="T1" fmla="*/ 306 h 351"/>
                    <a:gd name="T2" fmla="*/ 25 w 256"/>
                    <a:gd name="T3" fmla="*/ 277 h 351"/>
                    <a:gd name="T4" fmla="*/ 8 w 256"/>
                    <a:gd name="T5" fmla="*/ 265 h 351"/>
                    <a:gd name="T6" fmla="*/ 5 w 256"/>
                    <a:gd name="T7" fmla="*/ 245 h 351"/>
                    <a:gd name="T8" fmla="*/ 29 w 256"/>
                    <a:gd name="T9" fmla="*/ 234 h 351"/>
                    <a:gd name="T10" fmla="*/ 48 w 256"/>
                    <a:gd name="T11" fmla="*/ 230 h 351"/>
                    <a:gd name="T12" fmla="*/ 66 w 256"/>
                    <a:gd name="T13" fmla="*/ 254 h 351"/>
                    <a:gd name="T14" fmla="*/ 95 w 256"/>
                    <a:gd name="T15" fmla="*/ 242 h 351"/>
                    <a:gd name="T16" fmla="*/ 118 w 256"/>
                    <a:gd name="T17" fmla="*/ 208 h 351"/>
                    <a:gd name="T18" fmla="*/ 112 w 256"/>
                    <a:gd name="T19" fmla="*/ 175 h 351"/>
                    <a:gd name="T20" fmla="*/ 94 w 256"/>
                    <a:gd name="T21" fmla="*/ 158 h 351"/>
                    <a:gd name="T22" fmla="*/ 83 w 256"/>
                    <a:gd name="T23" fmla="*/ 134 h 351"/>
                    <a:gd name="T24" fmla="*/ 92 w 256"/>
                    <a:gd name="T25" fmla="*/ 116 h 351"/>
                    <a:gd name="T26" fmla="*/ 84 w 256"/>
                    <a:gd name="T27" fmla="*/ 93 h 351"/>
                    <a:gd name="T28" fmla="*/ 60 w 256"/>
                    <a:gd name="T29" fmla="*/ 91 h 351"/>
                    <a:gd name="T30" fmla="*/ 60 w 256"/>
                    <a:gd name="T31" fmla="*/ 59 h 351"/>
                    <a:gd name="T32" fmla="*/ 170 w 256"/>
                    <a:gd name="T33" fmla="*/ 45 h 351"/>
                    <a:gd name="T34" fmla="*/ 184 w 256"/>
                    <a:gd name="T35" fmla="*/ 24 h 351"/>
                    <a:gd name="T36" fmla="*/ 202 w 256"/>
                    <a:gd name="T37" fmla="*/ 4 h 351"/>
                    <a:gd name="T38" fmla="*/ 228 w 256"/>
                    <a:gd name="T39" fmla="*/ 0 h 351"/>
                    <a:gd name="T40" fmla="*/ 251 w 256"/>
                    <a:gd name="T41" fmla="*/ 7 h 351"/>
                    <a:gd name="T42" fmla="*/ 241 w 256"/>
                    <a:gd name="T43" fmla="*/ 53 h 351"/>
                    <a:gd name="T44" fmla="*/ 231 w 256"/>
                    <a:gd name="T45" fmla="*/ 62 h 351"/>
                    <a:gd name="T46" fmla="*/ 228 w 256"/>
                    <a:gd name="T47" fmla="*/ 173 h 351"/>
                    <a:gd name="T48" fmla="*/ 220 w 256"/>
                    <a:gd name="T49" fmla="*/ 187 h 351"/>
                    <a:gd name="T50" fmla="*/ 205 w 256"/>
                    <a:gd name="T51" fmla="*/ 204 h 351"/>
                    <a:gd name="T52" fmla="*/ 200 w 256"/>
                    <a:gd name="T53" fmla="*/ 251 h 351"/>
                    <a:gd name="T54" fmla="*/ 173 w 256"/>
                    <a:gd name="T55" fmla="*/ 254 h 351"/>
                    <a:gd name="T56" fmla="*/ 170 w 256"/>
                    <a:gd name="T57" fmla="*/ 310 h 351"/>
                    <a:gd name="T58" fmla="*/ 132 w 256"/>
                    <a:gd name="T59" fmla="*/ 326 h 351"/>
                    <a:gd name="T60" fmla="*/ 124 w 256"/>
                    <a:gd name="T61" fmla="*/ 338 h 351"/>
                    <a:gd name="T62" fmla="*/ 95 w 256"/>
                    <a:gd name="T63" fmla="*/ 338 h 351"/>
                    <a:gd name="T64" fmla="*/ 78 w 256"/>
                    <a:gd name="T65" fmla="*/ 327 h 351"/>
                    <a:gd name="T66" fmla="*/ 55 w 256"/>
                    <a:gd name="T67" fmla="*/ 338 h 351"/>
                    <a:gd name="T68" fmla="*/ 37 w 256"/>
                    <a:gd name="T69" fmla="*/ 347 h 351"/>
                    <a:gd name="T70" fmla="*/ 22 w 256"/>
                    <a:gd name="T71" fmla="*/ 351 h 351"/>
                    <a:gd name="T72" fmla="*/ 22 w 256"/>
                    <a:gd name="T73" fmla="*/ 333 h 351"/>
                    <a:gd name="T74" fmla="*/ 0 w 256"/>
                    <a:gd name="T75" fmla="*/ 324 h 351"/>
                    <a:gd name="T76" fmla="*/ 13 w 256"/>
                    <a:gd name="T77" fmla="*/ 30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351">
                      <a:moveTo>
                        <a:pt x="13" y="306"/>
                      </a:moveTo>
                      <a:cubicBezTo>
                        <a:pt x="16" y="299"/>
                        <a:pt x="27" y="284"/>
                        <a:pt x="25" y="277"/>
                      </a:cubicBezTo>
                      <a:cubicBezTo>
                        <a:pt x="23" y="272"/>
                        <a:pt x="11" y="269"/>
                        <a:pt x="8" y="265"/>
                      </a:cubicBezTo>
                      <a:cubicBezTo>
                        <a:pt x="5" y="260"/>
                        <a:pt x="3" y="249"/>
                        <a:pt x="5" y="245"/>
                      </a:cubicBezTo>
                      <a:cubicBezTo>
                        <a:pt x="8" y="239"/>
                        <a:pt x="23" y="236"/>
                        <a:pt x="29" y="234"/>
                      </a:cubicBezTo>
                      <a:cubicBezTo>
                        <a:pt x="34" y="233"/>
                        <a:pt x="43" y="228"/>
                        <a:pt x="48" y="230"/>
                      </a:cubicBezTo>
                      <a:cubicBezTo>
                        <a:pt x="55" y="232"/>
                        <a:pt x="59" y="252"/>
                        <a:pt x="66" y="254"/>
                      </a:cubicBezTo>
                      <a:cubicBezTo>
                        <a:pt x="74" y="256"/>
                        <a:pt x="89" y="247"/>
                        <a:pt x="95" y="242"/>
                      </a:cubicBezTo>
                      <a:cubicBezTo>
                        <a:pt x="103" y="235"/>
                        <a:pt x="116" y="218"/>
                        <a:pt x="118" y="208"/>
                      </a:cubicBezTo>
                      <a:cubicBezTo>
                        <a:pt x="120" y="200"/>
                        <a:pt x="116" y="182"/>
                        <a:pt x="112" y="175"/>
                      </a:cubicBezTo>
                      <a:cubicBezTo>
                        <a:pt x="109" y="169"/>
                        <a:pt x="97" y="163"/>
                        <a:pt x="94" y="158"/>
                      </a:cubicBezTo>
                      <a:cubicBezTo>
                        <a:pt x="90" y="153"/>
                        <a:pt x="83" y="140"/>
                        <a:pt x="83" y="134"/>
                      </a:cubicBezTo>
                      <a:cubicBezTo>
                        <a:pt x="83" y="129"/>
                        <a:pt x="92" y="121"/>
                        <a:pt x="92" y="116"/>
                      </a:cubicBezTo>
                      <a:cubicBezTo>
                        <a:pt x="92" y="110"/>
                        <a:pt x="89" y="96"/>
                        <a:pt x="84" y="93"/>
                      </a:cubicBezTo>
                      <a:cubicBezTo>
                        <a:pt x="80" y="89"/>
                        <a:pt x="64" y="96"/>
                        <a:pt x="60" y="91"/>
                      </a:cubicBezTo>
                      <a:cubicBezTo>
                        <a:pt x="54" y="85"/>
                        <a:pt x="60" y="59"/>
                        <a:pt x="60" y="59"/>
                      </a:cubicBezTo>
                      <a:cubicBezTo>
                        <a:pt x="170" y="45"/>
                        <a:pt x="170" y="45"/>
                        <a:pt x="170" y="45"/>
                      </a:cubicBezTo>
                      <a:cubicBezTo>
                        <a:pt x="170" y="45"/>
                        <a:pt x="180" y="29"/>
                        <a:pt x="184" y="24"/>
                      </a:cubicBezTo>
                      <a:cubicBezTo>
                        <a:pt x="188" y="19"/>
                        <a:pt x="196" y="8"/>
                        <a:pt x="202" y="4"/>
                      </a:cubicBezTo>
                      <a:cubicBezTo>
                        <a:pt x="208" y="1"/>
                        <a:pt x="228" y="0"/>
                        <a:pt x="228" y="0"/>
                      </a:cubicBezTo>
                      <a:cubicBezTo>
                        <a:pt x="228" y="0"/>
                        <a:pt x="248" y="2"/>
                        <a:pt x="251" y="7"/>
                      </a:cubicBezTo>
                      <a:cubicBezTo>
                        <a:pt x="256" y="18"/>
                        <a:pt x="247" y="43"/>
                        <a:pt x="241" y="53"/>
                      </a:cubicBezTo>
                      <a:cubicBezTo>
                        <a:pt x="240" y="56"/>
                        <a:pt x="232" y="59"/>
                        <a:pt x="231" y="62"/>
                      </a:cubicBezTo>
                      <a:cubicBezTo>
                        <a:pt x="219" y="87"/>
                        <a:pt x="235" y="147"/>
                        <a:pt x="228" y="173"/>
                      </a:cubicBezTo>
                      <a:cubicBezTo>
                        <a:pt x="227" y="177"/>
                        <a:pt x="222" y="184"/>
                        <a:pt x="220" y="187"/>
                      </a:cubicBezTo>
                      <a:cubicBezTo>
                        <a:pt x="217" y="192"/>
                        <a:pt x="207" y="199"/>
                        <a:pt x="205" y="204"/>
                      </a:cubicBezTo>
                      <a:cubicBezTo>
                        <a:pt x="200" y="215"/>
                        <a:pt x="209" y="243"/>
                        <a:pt x="200" y="251"/>
                      </a:cubicBezTo>
                      <a:cubicBezTo>
                        <a:pt x="195" y="256"/>
                        <a:pt x="178" y="249"/>
                        <a:pt x="173" y="254"/>
                      </a:cubicBezTo>
                      <a:cubicBezTo>
                        <a:pt x="163" y="264"/>
                        <a:pt x="178" y="299"/>
                        <a:pt x="170" y="310"/>
                      </a:cubicBezTo>
                      <a:cubicBezTo>
                        <a:pt x="164" y="319"/>
                        <a:pt x="140" y="319"/>
                        <a:pt x="132" y="326"/>
                      </a:cubicBezTo>
                      <a:cubicBezTo>
                        <a:pt x="129" y="328"/>
                        <a:pt x="127" y="336"/>
                        <a:pt x="124" y="338"/>
                      </a:cubicBezTo>
                      <a:cubicBezTo>
                        <a:pt x="118" y="341"/>
                        <a:pt x="102" y="340"/>
                        <a:pt x="95" y="338"/>
                      </a:cubicBezTo>
                      <a:cubicBezTo>
                        <a:pt x="90" y="336"/>
                        <a:pt x="83" y="327"/>
                        <a:pt x="78" y="327"/>
                      </a:cubicBezTo>
                      <a:cubicBezTo>
                        <a:pt x="72" y="327"/>
                        <a:pt x="61" y="335"/>
                        <a:pt x="55" y="338"/>
                      </a:cubicBezTo>
                      <a:cubicBezTo>
                        <a:pt x="51" y="340"/>
                        <a:pt x="42" y="345"/>
                        <a:pt x="37" y="347"/>
                      </a:cubicBezTo>
                      <a:cubicBezTo>
                        <a:pt x="33" y="348"/>
                        <a:pt x="22" y="351"/>
                        <a:pt x="22" y="351"/>
                      </a:cubicBezTo>
                      <a:cubicBezTo>
                        <a:pt x="22" y="351"/>
                        <a:pt x="24" y="337"/>
                        <a:pt x="22" y="333"/>
                      </a:cubicBezTo>
                      <a:cubicBezTo>
                        <a:pt x="19" y="328"/>
                        <a:pt x="0" y="324"/>
                        <a:pt x="0" y="324"/>
                      </a:cubicBezTo>
                      <a:cubicBezTo>
                        <a:pt x="0" y="324"/>
                        <a:pt x="10" y="311"/>
                        <a:pt x="13" y="30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9" name="Freeform 292">
                  <a:extLst>
                    <a:ext uri="{FF2B5EF4-FFF2-40B4-BE49-F238E27FC236}">
                      <a16:creationId xmlns:a16="http://schemas.microsoft.com/office/drawing/2014/main" id="{71D9A7CA-437D-4921-FC21-6544DB54DABD}"/>
                    </a:ext>
                  </a:extLst>
                </p:cNvPr>
                <p:cNvSpPr>
                  <a:spLocks/>
                </p:cNvSpPr>
                <p:nvPr/>
              </p:nvSpPr>
              <p:spPr bwMode="auto">
                <a:xfrm>
                  <a:off x="2864" y="2705"/>
                  <a:ext cx="196" cy="216"/>
                </a:xfrm>
                <a:custGeom>
                  <a:avLst/>
                  <a:gdLst>
                    <a:gd name="T0" fmla="*/ 22 w 452"/>
                    <a:gd name="T1" fmla="*/ 10 h 499"/>
                    <a:gd name="T2" fmla="*/ 39 w 452"/>
                    <a:gd name="T3" fmla="*/ 15 h 499"/>
                    <a:gd name="T4" fmla="*/ 89 w 452"/>
                    <a:gd name="T5" fmla="*/ 18 h 499"/>
                    <a:gd name="T6" fmla="*/ 125 w 452"/>
                    <a:gd name="T7" fmla="*/ 4 h 499"/>
                    <a:gd name="T8" fmla="*/ 191 w 452"/>
                    <a:gd name="T9" fmla="*/ 11 h 499"/>
                    <a:gd name="T10" fmla="*/ 205 w 452"/>
                    <a:gd name="T11" fmla="*/ 71 h 499"/>
                    <a:gd name="T12" fmla="*/ 220 w 452"/>
                    <a:gd name="T13" fmla="*/ 77 h 499"/>
                    <a:gd name="T14" fmla="*/ 223 w 452"/>
                    <a:gd name="T15" fmla="*/ 100 h 499"/>
                    <a:gd name="T16" fmla="*/ 286 w 452"/>
                    <a:gd name="T17" fmla="*/ 98 h 499"/>
                    <a:gd name="T18" fmla="*/ 289 w 452"/>
                    <a:gd name="T19" fmla="*/ 59 h 499"/>
                    <a:gd name="T20" fmla="*/ 306 w 452"/>
                    <a:gd name="T21" fmla="*/ 45 h 499"/>
                    <a:gd name="T22" fmla="*/ 324 w 452"/>
                    <a:gd name="T23" fmla="*/ 88 h 499"/>
                    <a:gd name="T24" fmla="*/ 339 w 452"/>
                    <a:gd name="T25" fmla="*/ 77 h 499"/>
                    <a:gd name="T26" fmla="*/ 362 w 452"/>
                    <a:gd name="T27" fmla="*/ 72 h 499"/>
                    <a:gd name="T28" fmla="*/ 376 w 452"/>
                    <a:gd name="T29" fmla="*/ 94 h 499"/>
                    <a:gd name="T30" fmla="*/ 379 w 452"/>
                    <a:gd name="T31" fmla="*/ 173 h 499"/>
                    <a:gd name="T32" fmla="*/ 379 w 452"/>
                    <a:gd name="T33" fmla="*/ 202 h 499"/>
                    <a:gd name="T34" fmla="*/ 400 w 452"/>
                    <a:gd name="T35" fmla="*/ 220 h 499"/>
                    <a:gd name="T36" fmla="*/ 441 w 452"/>
                    <a:gd name="T37" fmla="*/ 220 h 499"/>
                    <a:gd name="T38" fmla="*/ 437 w 452"/>
                    <a:gd name="T39" fmla="*/ 302 h 499"/>
                    <a:gd name="T40" fmla="*/ 405 w 452"/>
                    <a:gd name="T41" fmla="*/ 302 h 499"/>
                    <a:gd name="T42" fmla="*/ 392 w 452"/>
                    <a:gd name="T43" fmla="*/ 281 h 499"/>
                    <a:gd name="T44" fmla="*/ 379 w 452"/>
                    <a:gd name="T45" fmla="*/ 282 h 499"/>
                    <a:gd name="T46" fmla="*/ 377 w 452"/>
                    <a:gd name="T47" fmla="*/ 302 h 499"/>
                    <a:gd name="T48" fmla="*/ 354 w 452"/>
                    <a:gd name="T49" fmla="*/ 305 h 499"/>
                    <a:gd name="T50" fmla="*/ 353 w 452"/>
                    <a:gd name="T51" fmla="*/ 400 h 499"/>
                    <a:gd name="T52" fmla="*/ 356 w 452"/>
                    <a:gd name="T53" fmla="*/ 430 h 499"/>
                    <a:gd name="T54" fmla="*/ 383 w 452"/>
                    <a:gd name="T55" fmla="*/ 465 h 499"/>
                    <a:gd name="T56" fmla="*/ 385 w 452"/>
                    <a:gd name="T57" fmla="*/ 483 h 499"/>
                    <a:gd name="T58" fmla="*/ 344 w 452"/>
                    <a:gd name="T59" fmla="*/ 499 h 499"/>
                    <a:gd name="T60" fmla="*/ 316 w 452"/>
                    <a:gd name="T61" fmla="*/ 495 h 499"/>
                    <a:gd name="T62" fmla="*/ 241 w 452"/>
                    <a:gd name="T63" fmla="*/ 485 h 499"/>
                    <a:gd name="T64" fmla="*/ 229 w 452"/>
                    <a:gd name="T65" fmla="*/ 466 h 499"/>
                    <a:gd name="T66" fmla="*/ 139 w 452"/>
                    <a:gd name="T67" fmla="*/ 469 h 499"/>
                    <a:gd name="T68" fmla="*/ 76 w 452"/>
                    <a:gd name="T69" fmla="*/ 463 h 499"/>
                    <a:gd name="T70" fmla="*/ 40 w 452"/>
                    <a:gd name="T71" fmla="*/ 446 h 499"/>
                    <a:gd name="T72" fmla="*/ 4 w 452"/>
                    <a:gd name="T73" fmla="*/ 460 h 499"/>
                    <a:gd name="T74" fmla="*/ 3 w 452"/>
                    <a:gd name="T75" fmla="*/ 400 h 499"/>
                    <a:gd name="T76" fmla="*/ 43 w 452"/>
                    <a:gd name="T77" fmla="*/ 331 h 499"/>
                    <a:gd name="T78" fmla="*/ 63 w 452"/>
                    <a:gd name="T79" fmla="*/ 285 h 499"/>
                    <a:gd name="T80" fmla="*/ 66 w 452"/>
                    <a:gd name="T81" fmla="*/ 273 h 499"/>
                    <a:gd name="T82" fmla="*/ 83 w 452"/>
                    <a:gd name="T83" fmla="*/ 269 h 499"/>
                    <a:gd name="T84" fmla="*/ 90 w 452"/>
                    <a:gd name="T85" fmla="*/ 234 h 499"/>
                    <a:gd name="T86" fmla="*/ 68 w 452"/>
                    <a:gd name="T87" fmla="*/ 196 h 499"/>
                    <a:gd name="T88" fmla="*/ 60 w 452"/>
                    <a:gd name="T89" fmla="*/ 148 h 499"/>
                    <a:gd name="T90" fmla="*/ 54 w 452"/>
                    <a:gd name="T91" fmla="*/ 97 h 499"/>
                    <a:gd name="T92" fmla="*/ 35 w 452"/>
                    <a:gd name="T93" fmla="*/ 86 h 499"/>
                    <a:gd name="T94" fmla="*/ 35 w 452"/>
                    <a:gd name="T95" fmla="*/ 31 h 499"/>
                    <a:gd name="T96" fmla="*/ 16 w 452"/>
                    <a:gd name="T97" fmla="*/ 31 h 499"/>
                    <a:gd name="T98" fmla="*/ 22 w 452"/>
                    <a:gd name="T99" fmla="*/ 1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99">
                      <a:moveTo>
                        <a:pt x="22" y="10"/>
                      </a:moveTo>
                      <a:cubicBezTo>
                        <a:pt x="22" y="10"/>
                        <a:pt x="34" y="14"/>
                        <a:pt x="39" y="15"/>
                      </a:cubicBezTo>
                      <a:cubicBezTo>
                        <a:pt x="51" y="17"/>
                        <a:pt x="76" y="19"/>
                        <a:pt x="89" y="18"/>
                      </a:cubicBezTo>
                      <a:cubicBezTo>
                        <a:pt x="99" y="16"/>
                        <a:pt x="116" y="5"/>
                        <a:pt x="125" y="4"/>
                      </a:cubicBezTo>
                      <a:cubicBezTo>
                        <a:pt x="142" y="2"/>
                        <a:pt x="179" y="0"/>
                        <a:pt x="191" y="11"/>
                      </a:cubicBezTo>
                      <a:cubicBezTo>
                        <a:pt x="202" y="22"/>
                        <a:pt x="195" y="59"/>
                        <a:pt x="205" y="71"/>
                      </a:cubicBezTo>
                      <a:cubicBezTo>
                        <a:pt x="208" y="74"/>
                        <a:pt x="218" y="74"/>
                        <a:pt x="220" y="77"/>
                      </a:cubicBezTo>
                      <a:cubicBezTo>
                        <a:pt x="224" y="81"/>
                        <a:pt x="219" y="96"/>
                        <a:pt x="223" y="100"/>
                      </a:cubicBezTo>
                      <a:cubicBezTo>
                        <a:pt x="235" y="110"/>
                        <a:pt x="274" y="109"/>
                        <a:pt x="286" y="98"/>
                      </a:cubicBezTo>
                      <a:cubicBezTo>
                        <a:pt x="293" y="91"/>
                        <a:pt x="284" y="67"/>
                        <a:pt x="289" y="59"/>
                      </a:cubicBezTo>
                      <a:cubicBezTo>
                        <a:pt x="291" y="54"/>
                        <a:pt x="300" y="44"/>
                        <a:pt x="306" y="45"/>
                      </a:cubicBezTo>
                      <a:cubicBezTo>
                        <a:pt x="317" y="48"/>
                        <a:pt x="313" y="84"/>
                        <a:pt x="324" y="88"/>
                      </a:cubicBezTo>
                      <a:cubicBezTo>
                        <a:pt x="328" y="89"/>
                        <a:pt x="335" y="79"/>
                        <a:pt x="339" y="77"/>
                      </a:cubicBezTo>
                      <a:cubicBezTo>
                        <a:pt x="344" y="75"/>
                        <a:pt x="357" y="70"/>
                        <a:pt x="362" y="72"/>
                      </a:cubicBezTo>
                      <a:cubicBezTo>
                        <a:pt x="368" y="75"/>
                        <a:pt x="374" y="88"/>
                        <a:pt x="376" y="94"/>
                      </a:cubicBezTo>
                      <a:cubicBezTo>
                        <a:pt x="382" y="113"/>
                        <a:pt x="378" y="153"/>
                        <a:pt x="379" y="173"/>
                      </a:cubicBezTo>
                      <a:cubicBezTo>
                        <a:pt x="379" y="180"/>
                        <a:pt x="376" y="195"/>
                        <a:pt x="379" y="202"/>
                      </a:cubicBezTo>
                      <a:cubicBezTo>
                        <a:pt x="382" y="208"/>
                        <a:pt x="393" y="218"/>
                        <a:pt x="400" y="220"/>
                      </a:cubicBezTo>
                      <a:cubicBezTo>
                        <a:pt x="410" y="224"/>
                        <a:pt x="441" y="220"/>
                        <a:pt x="441" y="220"/>
                      </a:cubicBezTo>
                      <a:cubicBezTo>
                        <a:pt x="441" y="220"/>
                        <a:pt x="452" y="288"/>
                        <a:pt x="437" y="302"/>
                      </a:cubicBezTo>
                      <a:cubicBezTo>
                        <a:pt x="431" y="308"/>
                        <a:pt x="412" y="306"/>
                        <a:pt x="405" y="302"/>
                      </a:cubicBezTo>
                      <a:cubicBezTo>
                        <a:pt x="399" y="299"/>
                        <a:pt x="398" y="284"/>
                        <a:pt x="392" y="281"/>
                      </a:cubicBezTo>
                      <a:cubicBezTo>
                        <a:pt x="389" y="279"/>
                        <a:pt x="381" y="280"/>
                        <a:pt x="379" y="282"/>
                      </a:cubicBezTo>
                      <a:cubicBezTo>
                        <a:pt x="375" y="286"/>
                        <a:pt x="381" y="299"/>
                        <a:pt x="377" y="302"/>
                      </a:cubicBezTo>
                      <a:cubicBezTo>
                        <a:pt x="373" y="306"/>
                        <a:pt x="358" y="301"/>
                        <a:pt x="354" y="305"/>
                      </a:cubicBezTo>
                      <a:cubicBezTo>
                        <a:pt x="339" y="323"/>
                        <a:pt x="352" y="376"/>
                        <a:pt x="353" y="400"/>
                      </a:cubicBezTo>
                      <a:cubicBezTo>
                        <a:pt x="353" y="407"/>
                        <a:pt x="353" y="423"/>
                        <a:pt x="356" y="430"/>
                      </a:cubicBezTo>
                      <a:cubicBezTo>
                        <a:pt x="360" y="440"/>
                        <a:pt x="379" y="455"/>
                        <a:pt x="383" y="465"/>
                      </a:cubicBezTo>
                      <a:cubicBezTo>
                        <a:pt x="385" y="469"/>
                        <a:pt x="385" y="483"/>
                        <a:pt x="385" y="483"/>
                      </a:cubicBezTo>
                      <a:cubicBezTo>
                        <a:pt x="344" y="499"/>
                        <a:pt x="344" y="499"/>
                        <a:pt x="344" y="499"/>
                      </a:cubicBezTo>
                      <a:cubicBezTo>
                        <a:pt x="344" y="499"/>
                        <a:pt x="323" y="496"/>
                        <a:pt x="316" y="495"/>
                      </a:cubicBezTo>
                      <a:cubicBezTo>
                        <a:pt x="297" y="492"/>
                        <a:pt x="257" y="496"/>
                        <a:pt x="241" y="485"/>
                      </a:cubicBezTo>
                      <a:cubicBezTo>
                        <a:pt x="236" y="482"/>
                        <a:pt x="234" y="468"/>
                        <a:pt x="229" y="466"/>
                      </a:cubicBezTo>
                      <a:cubicBezTo>
                        <a:pt x="209" y="455"/>
                        <a:pt x="161" y="469"/>
                        <a:pt x="139" y="469"/>
                      </a:cubicBezTo>
                      <a:cubicBezTo>
                        <a:pt x="123" y="468"/>
                        <a:pt x="91" y="467"/>
                        <a:pt x="76" y="463"/>
                      </a:cubicBezTo>
                      <a:cubicBezTo>
                        <a:pt x="66" y="460"/>
                        <a:pt x="50" y="446"/>
                        <a:pt x="40" y="446"/>
                      </a:cubicBezTo>
                      <a:cubicBezTo>
                        <a:pt x="30" y="446"/>
                        <a:pt x="4" y="460"/>
                        <a:pt x="4" y="460"/>
                      </a:cubicBezTo>
                      <a:cubicBezTo>
                        <a:pt x="4" y="460"/>
                        <a:pt x="0" y="414"/>
                        <a:pt x="3" y="400"/>
                      </a:cubicBezTo>
                      <a:cubicBezTo>
                        <a:pt x="8" y="380"/>
                        <a:pt x="34" y="349"/>
                        <a:pt x="43" y="331"/>
                      </a:cubicBezTo>
                      <a:cubicBezTo>
                        <a:pt x="49" y="320"/>
                        <a:pt x="59" y="297"/>
                        <a:pt x="63" y="285"/>
                      </a:cubicBezTo>
                      <a:cubicBezTo>
                        <a:pt x="64" y="282"/>
                        <a:pt x="64" y="276"/>
                        <a:pt x="66" y="273"/>
                      </a:cubicBezTo>
                      <a:cubicBezTo>
                        <a:pt x="69" y="270"/>
                        <a:pt x="80" y="272"/>
                        <a:pt x="83" y="269"/>
                      </a:cubicBezTo>
                      <a:cubicBezTo>
                        <a:pt x="89" y="262"/>
                        <a:pt x="92" y="243"/>
                        <a:pt x="90" y="234"/>
                      </a:cubicBezTo>
                      <a:cubicBezTo>
                        <a:pt x="89" y="223"/>
                        <a:pt x="71" y="206"/>
                        <a:pt x="68" y="196"/>
                      </a:cubicBezTo>
                      <a:cubicBezTo>
                        <a:pt x="63" y="184"/>
                        <a:pt x="62" y="160"/>
                        <a:pt x="60" y="148"/>
                      </a:cubicBezTo>
                      <a:cubicBezTo>
                        <a:pt x="58" y="136"/>
                        <a:pt x="61" y="108"/>
                        <a:pt x="54" y="97"/>
                      </a:cubicBezTo>
                      <a:cubicBezTo>
                        <a:pt x="51" y="92"/>
                        <a:pt x="38" y="91"/>
                        <a:pt x="35" y="86"/>
                      </a:cubicBezTo>
                      <a:cubicBezTo>
                        <a:pt x="29" y="74"/>
                        <a:pt x="45" y="41"/>
                        <a:pt x="35" y="31"/>
                      </a:cubicBezTo>
                      <a:cubicBezTo>
                        <a:pt x="32" y="28"/>
                        <a:pt x="19" y="35"/>
                        <a:pt x="16" y="31"/>
                      </a:cubicBezTo>
                      <a:cubicBezTo>
                        <a:pt x="12" y="27"/>
                        <a:pt x="22" y="10"/>
                        <a:pt x="22" y="1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0" name="Freeform 293">
                  <a:extLst>
                    <a:ext uri="{FF2B5EF4-FFF2-40B4-BE49-F238E27FC236}">
                      <a16:creationId xmlns:a16="http://schemas.microsoft.com/office/drawing/2014/main" id="{B8BBAD64-9348-7B23-C521-722859F8D1E2}"/>
                    </a:ext>
                  </a:extLst>
                </p:cNvPr>
                <p:cNvSpPr>
                  <a:spLocks/>
                </p:cNvSpPr>
                <p:nvPr/>
              </p:nvSpPr>
              <p:spPr bwMode="auto">
                <a:xfrm>
                  <a:off x="2831" y="2010"/>
                  <a:ext cx="236" cy="279"/>
                </a:xfrm>
                <a:custGeom>
                  <a:avLst/>
                  <a:gdLst>
                    <a:gd name="T0" fmla="*/ 83 w 543"/>
                    <a:gd name="T1" fmla="*/ 427 h 644"/>
                    <a:gd name="T2" fmla="*/ 77 w 543"/>
                    <a:gd name="T3" fmla="*/ 390 h 644"/>
                    <a:gd name="T4" fmla="*/ 22 w 543"/>
                    <a:gd name="T5" fmla="*/ 381 h 644"/>
                    <a:gd name="T6" fmla="*/ 10 w 543"/>
                    <a:gd name="T7" fmla="*/ 372 h 644"/>
                    <a:gd name="T8" fmla="*/ 7 w 543"/>
                    <a:gd name="T9" fmla="*/ 368 h 644"/>
                    <a:gd name="T10" fmla="*/ 4 w 543"/>
                    <a:gd name="T11" fmla="*/ 364 h 644"/>
                    <a:gd name="T12" fmla="*/ 4 w 543"/>
                    <a:gd name="T13" fmla="*/ 363 h 644"/>
                    <a:gd name="T14" fmla="*/ 2 w 543"/>
                    <a:gd name="T15" fmla="*/ 359 h 644"/>
                    <a:gd name="T16" fmla="*/ 2 w 543"/>
                    <a:gd name="T17" fmla="*/ 356 h 644"/>
                    <a:gd name="T18" fmla="*/ 1 w 543"/>
                    <a:gd name="T19" fmla="*/ 353 h 644"/>
                    <a:gd name="T20" fmla="*/ 1 w 543"/>
                    <a:gd name="T21" fmla="*/ 348 h 644"/>
                    <a:gd name="T22" fmla="*/ 1 w 543"/>
                    <a:gd name="T23" fmla="*/ 320 h 644"/>
                    <a:gd name="T24" fmla="*/ 9 w 543"/>
                    <a:gd name="T25" fmla="*/ 83 h 644"/>
                    <a:gd name="T26" fmla="*/ 44 w 543"/>
                    <a:gd name="T27" fmla="*/ 67 h 644"/>
                    <a:gd name="T28" fmla="*/ 62 w 543"/>
                    <a:gd name="T29" fmla="*/ 63 h 644"/>
                    <a:gd name="T30" fmla="*/ 64 w 543"/>
                    <a:gd name="T31" fmla="*/ 60 h 644"/>
                    <a:gd name="T32" fmla="*/ 68 w 543"/>
                    <a:gd name="T33" fmla="*/ 46 h 644"/>
                    <a:gd name="T34" fmla="*/ 68 w 543"/>
                    <a:gd name="T35" fmla="*/ 44 h 644"/>
                    <a:gd name="T36" fmla="*/ 69 w 543"/>
                    <a:gd name="T37" fmla="*/ 34 h 644"/>
                    <a:gd name="T38" fmla="*/ 69 w 543"/>
                    <a:gd name="T39" fmla="*/ 26 h 644"/>
                    <a:gd name="T40" fmla="*/ 69 w 543"/>
                    <a:gd name="T41" fmla="*/ 14 h 644"/>
                    <a:gd name="T42" fmla="*/ 69 w 543"/>
                    <a:gd name="T43" fmla="*/ 11 h 644"/>
                    <a:gd name="T44" fmla="*/ 69 w 543"/>
                    <a:gd name="T45" fmla="*/ 10 h 644"/>
                    <a:gd name="T46" fmla="*/ 68 w 543"/>
                    <a:gd name="T47" fmla="*/ 6 h 644"/>
                    <a:gd name="T48" fmla="*/ 97 w 543"/>
                    <a:gd name="T49" fmla="*/ 25 h 644"/>
                    <a:gd name="T50" fmla="*/ 119 w 543"/>
                    <a:gd name="T51" fmla="*/ 28 h 644"/>
                    <a:gd name="T52" fmla="*/ 198 w 543"/>
                    <a:gd name="T53" fmla="*/ 40 h 644"/>
                    <a:gd name="T54" fmla="*/ 209 w 543"/>
                    <a:gd name="T55" fmla="*/ 70 h 644"/>
                    <a:gd name="T56" fmla="*/ 265 w 543"/>
                    <a:gd name="T57" fmla="*/ 78 h 644"/>
                    <a:gd name="T58" fmla="*/ 267 w 543"/>
                    <a:gd name="T59" fmla="*/ 96 h 644"/>
                    <a:gd name="T60" fmla="*/ 316 w 543"/>
                    <a:gd name="T61" fmla="*/ 108 h 644"/>
                    <a:gd name="T62" fmla="*/ 347 w 543"/>
                    <a:gd name="T63" fmla="*/ 119 h 644"/>
                    <a:gd name="T64" fmla="*/ 357 w 543"/>
                    <a:gd name="T65" fmla="*/ 102 h 644"/>
                    <a:gd name="T66" fmla="*/ 357 w 543"/>
                    <a:gd name="T67" fmla="*/ 52 h 644"/>
                    <a:gd name="T68" fmla="*/ 372 w 543"/>
                    <a:gd name="T69" fmla="*/ 37 h 644"/>
                    <a:gd name="T70" fmla="*/ 387 w 543"/>
                    <a:gd name="T71" fmla="*/ 15 h 644"/>
                    <a:gd name="T72" fmla="*/ 401 w 543"/>
                    <a:gd name="T73" fmla="*/ 3 h 644"/>
                    <a:gd name="T74" fmla="*/ 436 w 543"/>
                    <a:gd name="T75" fmla="*/ 5 h 644"/>
                    <a:gd name="T76" fmla="*/ 457 w 543"/>
                    <a:gd name="T77" fmla="*/ 26 h 644"/>
                    <a:gd name="T78" fmla="*/ 476 w 543"/>
                    <a:gd name="T79" fmla="*/ 43 h 644"/>
                    <a:gd name="T80" fmla="*/ 508 w 543"/>
                    <a:gd name="T81" fmla="*/ 41 h 644"/>
                    <a:gd name="T82" fmla="*/ 538 w 543"/>
                    <a:gd name="T83" fmla="*/ 52 h 644"/>
                    <a:gd name="T84" fmla="*/ 535 w 543"/>
                    <a:gd name="T85" fmla="*/ 87 h 644"/>
                    <a:gd name="T86" fmla="*/ 537 w 543"/>
                    <a:gd name="T87" fmla="*/ 508 h 644"/>
                    <a:gd name="T88" fmla="*/ 537 w 543"/>
                    <a:gd name="T89" fmla="*/ 513 h 644"/>
                    <a:gd name="T90" fmla="*/ 534 w 543"/>
                    <a:gd name="T91" fmla="*/ 574 h 644"/>
                    <a:gd name="T92" fmla="*/ 509 w 543"/>
                    <a:gd name="T93" fmla="*/ 580 h 644"/>
                    <a:gd name="T94" fmla="*/ 515 w 543"/>
                    <a:gd name="T95" fmla="*/ 644 h 644"/>
                    <a:gd name="T96" fmla="*/ 491 w 543"/>
                    <a:gd name="T97" fmla="*/ 641 h 644"/>
                    <a:gd name="T98" fmla="*/ 433 w 543"/>
                    <a:gd name="T99" fmla="*/ 595 h 644"/>
                    <a:gd name="T100" fmla="*/ 408 w 543"/>
                    <a:gd name="T101" fmla="*/ 582 h 644"/>
                    <a:gd name="T102" fmla="*/ 355 w 543"/>
                    <a:gd name="T103" fmla="*/ 556 h 644"/>
                    <a:gd name="T104" fmla="*/ 337 w 543"/>
                    <a:gd name="T105" fmla="*/ 524 h 644"/>
                    <a:gd name="T106" fmla="*/ 276 w 543"/>
                    <a:gd name="T107" fmla="*/ 515 h 644"/>
                    <a:gd name="T108" fmla="*/ 264 w 543"/>
                    <a:gd name="T109" fmla="*/ 484 h 644"/>
                    <a:gd name="T110" fmla="*/ 233 w 543"/>
                    <a:gd name="T111" fmla="*/ 474 h 644"/>
                    <a:gd name="T112" fmla="*/ 230 w 543"/>
                    <a:gd name="T113" fmla="*/ 460 h 644"/>
                    <a:gd name="T114" fmla="*/ 197 w 543"/>
                    <a:gd name="T115" fmla="*/ 456 h 644"/>
                    <a:gd name="T116" fmla="*/ 174 w 543"/>
                    <a:gd name="T117" fmla="*/ 448 h 644"/>
                    <a:gd name="T118" fmla="*/ 133 w 543"/>
                    <a:gd name="T119" fmla="*/ 444 h 644"/>
                    <a:gd name="T120" fmla="*/ 129 w 543"/>
                    <a:gd name="T121" fmla="*/ 427 h 644"/>
                    <a:gd name="T122" fmla="*/ 83 w 543"/>
                    <a:gd name="T123" fmla="*/ 42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44">
                      <a:moveTo>
                        <a:pt x="83" y="427"/>
                      </a:moveTo>
                      <a:cubicBezTo>
                        <a:pt x="83" y="427"/>
                        <a:pt x="83" y="397"/>
                        <a:pt x="77" y="390"/>
                      </a:cubicBezTo>
                      <a:cubicBezTo>
                        <a:pt x="67" y="381"/>
                        <a:pt x="34" y="388"/>
                        <a:pt x="22" y="381"/>
                      </a:cubicBezTo>
                      <a:cubicBezTo>
                        <a:pt x="19" y="380"/>
                        <a:pt x="14" y="376"/>
                        <a:pt x="10" y="372"/>
                      </a:cubicBezTo>
                      <a:cubicBezTo>
                        <a:pt x="9" y="371"/>
                        <a:pt x="8" y="369"/>
                        <a:pt x="7" y="368"/>
                      </a:cubicBezTo>
                      <a:cubicBezTo>
                        <a:pt x="6" y="367"/>
                        <a:pt x="5" y="365"/>
                        <a:pt x="4" y="364"/>
                      </a:cubicBezTo>
                      <a:cubicBezTo>
                        <a:pt x="4" y="364"/>
                        <a:pt x="4" y="363"/>
                        <a:pt x="4" y="363"/>
                      </a:cubicBezTo>
                      <a:cubicBezTo>
                        <a:pt x="3" y="362"/>
                        <a:pt x="3" y="361"/>
                        <a:pt x="2" y="359"/>
                      </a:cubicBezTo>
                      <a:cubicBezTo>
                        <a:pt x="2" y="358"/>
                        <a:pt x="2" y="357"/>
                        <a:pt x="2" y="356"/>
                      </a:cubicBezTo>
                      <a:cubicBezTo>
                        <a:pt x="2" y="355"/>
                        <a:pt x="1" y="354"/>
                        <a:pt x="1" y="353"/>
                      </a:cubicBezTo>
                      <a:cubicBezTo>
                        <a:pt x="1" y="351"/>
                        <a:pt x="1" y="350"/>
                        <a:pt x="1" y="348"/>
                      </a:cubicBezTo>
                      <a:cubicBezTo>
                        <a:pt x="0" y="338"/>
                        <a:pt x="1" y="327"/>
                        <a:pt x="1" y="320"/>
                      </a:cubicBezTo>
                      <a:cubicBezTo>
                        <a:pt x="0" y="261"/>
                        <a:pt x="9" y="83"/>
                        <a:pt x="9" y="83"/>
                      </a:cubicBezTo>
                      <a:cubicBezTo>
                        <a:pt x="9" y="83"/>
                        <a:pt x="35" y="70"/>
                        <a:pt x="44" y="67"/>
                      </a:cubicBezTo>
                      <a:cubicBezTo>
                        <a:pt x="48" y="66"/>
                        <a:pt x="59" y="66"/>
                        <a:pt x="62" y="63"/>
                      </a:cubicBezTo>
                      <a:cubicBezTo>
                        <a:pt x="63" y="62"/>
                        <a:pt x="63" y="61"/>
                        <a:pt x="64" y="60"/>
                      </a:cubicBezTo>
                      <a:cubicBezTo>
                        <a:pt x="66" y="56"/>
                        <a:pt x="67" y="51"/>
                        <a:pt x="68" y="46"/>
                      </a:cubicBezTo>
                      <a:cubicBezTo>
                        <a:pt x="68" y="45"/>
                        <a:pt x="68" y="45"/>
                        <a:pt x="68" y="44"/>
                      </a:cubicBezTo>
                      <a:cubicBezTo>
                        <a:pt x="68" y="41"/>
                        <a:pt x="68" y="37"/>
                        <a:pt x="69" y="34"/>
                      </a:cubicBezTo>
                      <a:cubicBezTo>
                        <a:pt x="69" y="31"/>
                        <a:pt x="69" y="29"/>
                        <a:pt x="69" y="26"/>
                      </a:cubicBezTo>
                      <a:cubicBezTo>
                        <a:pt x="69" y="22"/>
                        <a:pt x="69" y="17"/>
                        <a:pt x="69" y="14"/>
                      </a:cubicBezTo>
                      <a:cubicBezTo>
                        <a:pt x="69" y="13"/>
                        <a:pt x="69" y="12"/>
                        <a:pt x="69" y="11"/>
                      </a:cubicBezTo>
                      <a:cubicBezTo>
                        <a:pt x="69" y="11"/>
                        <a:pt x="69" y="10"/>
                        <a:pt x="69" y="10"/>
                      </a:cubicBezTo>
                      <a:cubicBezTo>
                        <a:pt x="68" y="8"/>
                        <a:pt x="68" y="7"/>
                        <a:pt x="68" y="6"/>
                      </a:cubicBezTo>
                      <a:cubicBezTo>
                        <a:pt x="69" y="7"/>
                        <a:pt x="89" y="22"/>
                        <a:pt x="97" y="25"/>
                      </a:cubicBezTo>
                      <a:cubicBezTo>
                        <a:pt x="102" y="26"/>
                        <a:pt x="113" y="27"/>
                        <a:pt x="119" y="28"/>
                      </a:cubicBezTo>
                      <a:cubicBezTo>
                        <a:pt x="138" y="31"/>
                        <a:pt x="182" y="27"/>
                        <a:pt x="198" y="40"/>
                      </a:cubicBezTo>
                      <a:cubicBezTo>
                        <a:pt x="204" y="45"/>
                        <a:pt x="202" y="65"/>
                        <a:pt x="209" y="70"/>
                      </a:cubicBezTo>
                      <a:cubicBezTo>
                        <a:pt x="220" y="79"/>
                        <a:pt x="255" y="68"/>
                        <a:pt x="265" y="78"/>
                      </a:cubicBezTo>
                      <a:cubicBezTo>
                        <a:pt x="268" y="81"/>
                        <a:pt x="264" y="93"/>
                        <a:pt x="267" y="96"/>
                      </a:cubicBezTo>
                      <a:cubicBezTo>
                        <a:pt x="275" y="106"/>
                        <a:pt x="303" y="105"/>
                        <a:pt x="316" y="108"/>
                      </a:cubicBezTo>
                      <a:cubicBezTo>
                        <a:pt x="324" y="110"/>
                        <a:pt x="340" y="122"/>
                        <a:pt x="347" y="119"/>
                      </a:cubicBezTo>
                      <a:cubicBezTo>
                        <a:pt x="352" y="117"/>
                        <a:pt x="355" y="107"/>
                        <a:pt x="357" y="102"/>
                      </a:cubicBezTo>
                      <a:cubicBezTo>
                        <a:pt x="360" y="90"/>
                        <a:pt x="352" y="64"/>
                        <a:pt x="357" y="52"/>
                      </a:cubicBezTo>
                      <a:cubicBezTo>
                        <a:pt x="359" y="47"/>
                        <a:pt x="368" y="41"/>
                        <a:pt x="372" y="37"/>
                      </a:cubicBezTo>
                      <a:cubicBezTo>
                        <a:pt x="376" y="32"/>
                        <a:pt x="383" y="20"/>
                        <a:pt x="387" y="15"/>
                      </a:cubicBezTo>
                      <a:cubicBezTo>
                        <a:pt x="390" y="12"/>
                        <a:pt x="396" y="5"/>
                        <a:pt x="401" y="3"/>
                      </a:cubicBezTo>
                      <a:cubicBezTo>
                        <a:pt x="409" y="0"/>
                        <a:pt x="428" y="1"/>
                        <a:pt x="436" y="5"/>
                      </a:cubicBezTo>
                      <a:cubicBezTo>
                        <a:pt x="443" y="8"/>
                        <a:pt x="452" y="21"/>
                        <a:pt x="457" y="26"/>
                      </a:cubicBezTo>
                      <a:cubicBezTo>
                        <a:pt x="462" y="30"/>
                        <a:pt x="470" y="41"/>
                        <a:pt x="476" y="43"/>
                      </a:cubicBezTo>
                      <a:cubicBezTo>
                        <a:pt x="483" y="46"/>
                        <a:pt x="500" y="40"/>
                        <a:pt x="508" y="41"/>
                      </a:cubicBezTo>
                      <a:cubicBezTo>
                        <a:pt x="516" y="42"/>
                        <a:pt x="534" y="45"/>
                        <a:pt x="538" y="52"/>
                      </a:cubicBezTo>
                      <a:cubicBezTo>
                        <a:pt x="543" y="59"/>
                        <a:pt x="535" y="87"/>
                        <a:pt x="535" y="87"/>
                      </a:cubicBezTo>
                      <a:cubicBezTo>
                        <a:pt x="537" y="508"/>
                        <a:pt x="537" y="508"/>
                        <a:pt x="537" y="508"/>
                      </a:cubicBezTo>
                      <a:cubicBezTo>
                        <a:pt x="537" y="513"/>
                        <a:pt x="537" y="513"/>
                        <a:pt x="537" y="513"/>
                      </a:cubicBezTo>
                      <a:cubicBezTo>
                        <a:pt x="537" y="513"/>
                        <a:pt x="543" y="562"/>
                        <a:pt x="534" y="574"/>
                      </a:cubicBezTo>
                      <a:cubicBezTo>
                        <a:pt x="530" y="579"/>
                        <a:pt x="513" y="575"/>
                        <a:pt x="509" y="580"/>
                      </a:cubicBezTo>
                      <a:cubicBezTo>
                        <a:pt x="500" y="593"/>
                        <a:pt x="515" y="644"/>
                        <a:pt x="515" y="644"/>
                      </a:cubicBezTo>
                      <a:cubicBezTo>
                        <a:pt x="515" y="644"/>
                        <a:pt x="496" y="643"/>
                        <a:pt x="491" y="641"/>
                      </a:cubicBezTo>
                      <a:cubicBezTo>
                        <a:pt x="474" y="634"/>
                        <a:pt x="448" y="606"/>
                        <a:pt x="433" y="595"/>
                      </a:cubicBezTo>
                      <a:cubicBezTo>
                        <a:pt x="427" y="591"/>
                        <a:pt x="415" y="585"/>
                        <a:pt x="408" y="582"/>
                      </a:cubicBezTo>
                      <a:cubicBezTo>
                        <a:pt x="395" y="575"/>
                        <a:pt x="366" y="566"/>
                        <a:pt x="355" y="556"/>
                      </a:cubicBezTo>
                      <a:cubicBezTo>
                        <a:pt x="348" y="549"/>
                        <a:pt x="344" y="529"/>
                        <a:pt x="337" y="524"/>
                      </a:cubicBezTo>
                      <a:cubicBezTo>
                        <a:pt x="324" y="515"/>
                        <a:pt x="288" y="524"/>
                        <a:pt x="276" y="515"/>
                      </a:cubicBezTo>
                      <a:cubicBezTo>
                        <a:pt x="269" y="510"/>
                        <a:pt x="269" y="490"/>
                        <a:pt x="264" y="484"/>
                      </a:cubicBezTo>
                      <a:cubicBezTo>
                        <a:pt x="258" y="479"/>
                        <a:pt x="238" y="480"/>
                        <a:pt x="233" y="474"/>
                      </a:cubicBezTo>
                      <a:cubicBezTo>
                        <a:pt x="231" y="471"/>
                        <a:pt x="233" y="462"/>
                        <a:pt x="230" y="460"/>
                      </a:cubicBezTo>
                      <a:cubicBezTo>
                        <a:pt x="224" y="454"/>
                        <a:pt x="197" y="456"/>
                        <a:pt x="197" y="456"/>
                      </a:cubicBezTo>
                      <a:cubicBezTo>
                        <a:pt x="197" y="456"/>
                        <a:pt x="180" y="450"/>
                        <a:pt x="174" y="448"/>
                      </a:cubicBezTo>
                      <a:cubicBezTo>
                        <a:pt x="164" y="446"/>
                        <a:pt x="141" y="450"/>
                        <a:pt x="133" y="444"/>
                      </a:cubicBezTo>
                      <a:cubicBezTo>
                        <a:pt x="130" y="441"/>
                        <a:pt x="132" y="430"/>
                        <a:pt x="129" y="427"/>
                      </a:cubicBezTo>
                      <a:cubicBezTo>
                        <a:pt x="120" y="420"/>
                        <a:pt x="83" y="427"/>
                        <a:pt x="83" y="42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1" name="Freeform 294">
                  <a:extLst>
                    <a:ext uri="{FF2B5EF4-FFF2-40B4-BE49-F238E27FC236}">
                      <a16:creationId xmlns:a16="http://schemas.microsoft.com/office/drawing/2014/main" id="{F09491D0-1B28-122A-D45F-63B3DDC45C94}"/>
                    </a:ext>
                  </a:extLst>
                </p:cNvPr>
                <p:cNvSpPr>
                  <a:spLocks/>
                </p:cNvSpPr>
                <p:nvPr/>
              </p:nvSpPr>
              <p:spPr bwMode="auto">
                <a:xfrm>
                  <a:off x="2861" y="2021"/>
                  <a:ext cx="0" cy="4"/>
                </a:xfrm>
                <a:custGeom>
                  <a:avLst/>
                  <a:gdLst>
                    <a:gd name="T0" fmla="*/ 0 h 8"/>
                    <a:gd name="T1" fmla="*/ 8 h 8"/>
                    <a:gd name="T2" fmla="*/ 0 h 8"/>
                  </a:gdLst>
                  <a:ahLst/>
                  <a:cxnLst>
                    <a:cxn ang="0">
                      <a:pos x="0" y="T0"/>
                    </a:cxn>
                    <a:cxn ang="0">
                      <a:pos x="0" y="T1"/>
                    </a:cxn>
                    <a:cxn ang="0">
                      <a:pos x="0" y="T2"/>
                    </a:cxn>
                  </a:cxnLst>
                  <a:rect l="0" t="0" r="r" b="b"/>
                  <a:pathLst>
                    <a:path h="8">
                      <a:moveTo>
                        <a:pt x="0" y="0"/>
                      </a:moveTo>
                      <a:cubicBezTo>
                        <a:pt x="0" y="3"/>
                        <a:pt x="0" y="5"/>
                        <a:pt x="0" y="8"/>
                      </a:cubicBezTo>
                      <a:cubicBezTo>
                        <a:pt x="0" y="5"/>
                        <a:pt x="0" y="3"/>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2" name="Freeform 295">
                  <a:extLst>
                    <a:ext uri="{FF2B5EF4-FFF2-40B4-BE49-F238E27FC236}">
                      <a16:creationId xmlns:a16="http://schemas.microsoft.com/office/drawing/2014/main" id="{C4E3F68D-62EB-EE13-9A6A-34A985623FE7}"/>
                    </a:ext>
                  </a:extLst>
                </p:cNvPr>
                <p:cNvSpPr>
                  <a:spLocks/>
                </p:cNvSpPr>
                <p:nvPr/>
              </p:nvSpPr>
              <p:spPr bwMode="auto">
                <a:xfrm>
                  <a:off x="2861" y="2015"/>
                  <a:ext cx="0" cy="1"/>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1"/>
                        <a:pt x="0" y="2"/>
                        <a:pt x="0" y="3"/>
                      </a:cubicBezTo>
                      <a:cubicBezTo>
                        <a:pt x="0" y="2"/>
                        <a:pt x="0"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3" name="Freeform 296">
                  <a:extLst>
                    <a:ext uri="{FF2B5EF4-FFF2-40B4-BE49-F238E27FC236}">
                      <a16:creationId xmlns:a16="http://schemas.microsoft.com/office/drawing/2014/main" id="{1EAA3BFC-5D44-88F9-D7A3-07F22A59A6DB}"/>
                    </a:ext>
                  </a:extLst>
                </p:cNvPr>
                <p:cNvSpPr>
                  <a:spLocks/>
                </p:cNvSpPr>
                <p:nvPr/>
              </p:nvSpPr>
              <p:spPr bwMode="auto">
                <a:xfrm>
                  <a:off x="2861" y="2013"/>
                  <a:ext cx="0" cy="2"/>
                </a:xfrm>
                <a:custGeom>
                  <a:avLst/>
                  <a:gdLst>
                    <a:gd name="T0" fmla="*/ 0 w 1"/>
                    <a:gd name="T1" fmla="*/ 0 h 4"/>
                    <a:gd name="T2" fmla="*/ 1 w 1"/>
                    <a:gd name="T3" fmla="*/ 4 h 4"/>
                    <a:gd name="T4" fmla="*/ 0 w 1"/>
                    <a:gd name="T5" fmla="*/ 0 h 4"/>
                    <a:gd name="T6" fmla="*/ 0 w 1"/>
                    <a:gd name="T7" fmla="*/ 0 h 4"/>
                  </a:gdLst>
                  <a:ahLst/>
                  <a:cxnLst>
                    <a:cxn ang="0">
                      <a:pos x="T0" y="T1"/>
                    </a:cxn>
                    <a:cxn ang="0">
                      <a:pos x="T2" y="T3"/>
                    </a:cxn>
                    <a:cxn ang="0">
                      <a:pos x="T4" y="T5"/>
                    </a:cxn>
                    <a:cxn ang="0">
                      <a:pos x="T6" y="T7"/>
                    </a:cxn>
                  </a:cxnLst>
                  <a:rect l="0" t="0" r="r" b="b"/>
                  <a:pathLst>
                    <a:path w="1" h="4">
                      <a:moveTo>
                        <a:pt x="0" y="0"/>
                      </a:moveTo>
                      <a:cubicBezTo>
                        <a:pt x="0" y="1"/>
                        <a:pt x="0" y="2"/>
                        <a:pt x="1" y="4"/>
                      </a:cubicBezTo>
                      <a:cubicBezTo>
                        <a:pt x="0" y="2"/>
                        <a:pt x="0" y="0"/>
                        <a:pt x="0" y="0"/>
                      </a:cubicBezTo>
                      <a:cubicBezTo>
                        <a:pt x="0"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4" name="Freeform 297">
                  <a:extLst>
                    <a:ext uri="{FF2B5EF4-FFF2-40B4-BE49-F238E27FC236}">
                      <a16:creationId xmlns:a16="http://schemas.microsoft.com/office/drawing/2014/main" id="{87060C45-BBC9-A7C2-FB2B-2B90CA87A1DD}"/>
                    </a:ext>
                  </a:extLst>
                </p:cNvPr>
                <p:cNvSpPr>
                  <a:spLocks/>
                </p:cNvSpPr>
                <p:nvPr/>
              </p:nvSpPr>
              <p:spPr bwMode="auto">
                <a:xfrm>
                  <a:off x="2861" y="2029"/>
                  <a:ext cx="0" cy="1"/>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5" name="Freeform 298">
                  <a:extLst>
                    <a:ext uri="{FF2B5EF4-FFF2-40B4-BE49-F238E27FC236}">
                      <a16:creationId xmlns:a16="http://schemas.microsoft.com/office/drawing/2014/main" id="{F1A08B7E-61E8-EE19-CD50-F6C09068C2AF}"/>
                    </a:ext>
                  </a:extLst>
                </p:cNvPr>
                <p:cNvSpPr>
                  <a:spLocks/>
                </p:cNvSpPr>
                <p:nvPr/>
              </p:nvSpPr>
              <p:spPr bwMode="auto">
                <a:xfrm>
                  <a:off x="2858" y="2036"/>
                  <a:ext cx="1" cy="1"/>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1" y="1"/>
                        <a:pt x="1" y="2"/>
                        <a:pt x="0" y="3"/>
                      </a:cubicBezTo>
                      <a:cubicBezTo>
                        <a:pt x="1" y="2"/>
                        <a:pt x="2" y="1"/>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6" name="Freeform 299">
                  <a:extLst>
                    <a:ext uri="{FF2B5EF4-FFF2-40B4-BE49-F238E27FC236}">
                      <a16:creationId xmlns:a16="http://schemas.microsoft.com/office/drawing/2014/main" id="{CC3B48EA-0F82-B0A7-F777-C869429E16EB}"/>
                    </a:ext>
                  </a:extLst>
                </p:cNvPr>
                <p:cNvSpPr>
                  <a:spLocks/>
                </p:cNvSpPr>
                <p:nvPr/>
              </p:nvSpPr>
              <p:spPr bwMode="auto">
                <a:xfrm>
                  <a:off x="2835" y="2584"/>
                  <a:ext cx="24" cy="14"/>
                </a:xfrm>
                <a:custGeom>
                  <a:avLst/>
                  <a:gdLst>
                    <a:gd name="T0" fmla="*/ 55 w 55"/>
                    <a:gd name="T1" fmla="*/ 0 h 32"/>
                    <a:gd name="T2" fmla="*/ 46 w 55"/>
                    <a:gd name="T3" fmla="*/ 26 h 32"/>
                    <a:gd name="T4" fmla="*/ 9 w 55"/>
                    <a:gd name="T5" fmla="*/ 29 h 32"/>
                    <a:gd name="T6" fmla="*/ 0 w 55"/>
                    <a:gd name="T7" fmla="*/ 18 h 32"/>
                    <a:gd name="T8" fmla="*/ 4 w 55"/>
                    <a:gd name="T9" fmla="*/ 4 h 32"/>
                    <a:gd name="T10" fmla="*/ 55 w 55"/>
                    <a:gd name="T11" fmla="*/ 0 h 32"/>
                  </a:gdLst>
                  <a:ahLst/>
                  <a:cxnLst>
                    <a:cxn ang="0">
                      <a:pos x="T0" y="T1"/>
                    </a:cxn>
                    <a:cxn ang="0">
                      <a:pos x="T2" y="T3"/>
                    </a:cxn>
                    <a:cxn ang="0">
                      <a:pos x="T4" y="T5"/>
                    </a:cxn>
                    <a:cxn ang="0">
                      <a:pos x="T6" y="T7"/>
                    </a:cxn>
                    <a:cxn ang="0">
                      <a:pos x="T8" y="T9"/>
                    </a:cxn>
                    <a:cxn ang="0">
                      <a:pos x="T10" y="T11"/>
                    </a:cxn>
                  </a:cxnLst>
                  <a:rect l="0" t="0" r="r" b="b"/>
                  <a:pathLst>
                    <a:path w="55" h="32">
                      <a:moveTo>
                        <a:pt x="55" y="0"/>
                      </a:moveTo>
                      <a:cubicBezTo>
                        <a:pt x="55" y="0"/>
                        <a:pt x="51" y="21"/>
                        <a:pt x="46" y="26"/>
                      </a:cubicBezTo>
                      <a:cubicBezTo>
                        <a:pt x="38" y="31"/>
                        <a:pt x="17" y="32"/>
                        <a:pt x="9" y="29"/>
                      </a:cubicBezTo>
                      <a:cubicBezTo>
                        <a:pt x="6" y="27"/>
                        <a:pt x="0" y="18"/>
                        <a:pt x="0" y="18"/>
                      </a:cubicBezTo>
                      <a:cubicBezTo>
                        <a:pt x="4" y="4"/>
                        <a:pt x="4" y="4"/>
                        <a:pt x="4" y="4"/>
                      </a:cubicBezTo>
                      <a:lnTo>
                        <a:pt x="55" y="0"/>
                      </a:ln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7" name="Freeform 300">
                  <a:extLst>
                    <a:ext uri="{FF2B5EF4-FFF2-40B4-BE49-F238E27FC236}">
                      <a16:creationId xmlns:a16="http://schemas.microsoft.com/office/drawing/2014/main" id="{35ABD33F-2EFC-DD8F-54DF-E196D00FCC3E}"/>
                    </a:ext>
                  </a:extLst>
                </p:cNvPr>
                <p:cNvSpPr>
                  <a:spLocks/>
                </p:cNvSpPr>
                <p:nvPr/>
              </p:nvSpPr>
              <p:spPr bwMode="auto">
                <a:xfrm>
                  <a:off x="2819" y="2566"/>
                  <a:ext cx="99" cy="116"/>
                </a:xfrm>
                <a:custGeom>
                  <a:avLst/>
                  <a:gdLst>
                    <a:gd name="T0" fmla="*/ 107 w 227"/>
                    <a:gd name="T1" fmla="*/ 266 h 266"/>
                    <a:gd name="T2" fmla="*/ 94 w 227"/>
                    <a:gd name="T3" fmla="*/ 251 h 266"/>
                    <a:gd name="T4" fmla="*/ 60 w 227"/>
                    <a:gd name="T5" fmla="*/ 211 h 266"/>
                    <a:gd name="T6" fmla="*/ 16 w 227"/>
                    <a:gd name="T7" fmla="*/ 170 h 266"/>
                    <a:gd name="T8" fmla="*/ 17 w 227"/>
                    <a:gd name="T9" fmla="*/ 137 h 266"/>
                    <a:gd name="T10" fmla="*/ 1 w 227"/>
                    <a:gd name="T11" fmla="*/ 129 h 266"/>
                    <a:gd name="T12" fmla="*/ 7 w 227"/>
                    <a:gd name="T13" fmla="*/ 118 h 266"/>
                    <a:gd name="T14" fmla="*/ 36 w 227"/>
                    <a:gd name="T15" fmla="*/ 106 h 266"/>
                    <a:gd name="T16" fmla="*/ 36 w 227"/>
                    <a:gd name="T17" fmla="*/ 59 h 266"/>
                    <a:gd name="T18" fmla="*/ 45 w 227"/>
                    <a:gd name="T19" fmla="*/ 70 h 266"/>
                    <a:gd name="T20" fmla="*/ 82 w 227"/>
                    <a:gd name="T21" fmla="*/ 67 h 266"/>
                    <a:gd name="T22" fmla="*/ 91 w 227"/>
                    <a:gd name="T23" fmla="*/ 41 h 266"/>
                    <a:gd name="T24" fmla="*/ 91 w 227"/>
                    <a:gd name="T25" fmla="*/ 23 h 266"/>
                    <a:gd name="T26" fmla="*/ 111 w 227"/>
                    <a:gd name="T27" fmla="*/ 6 h 266"/>
                    <a:gd name="T28" fmla="*/ 167 w 227"/>
                    <a:gd name="T29" fmla="*/ 1 h 266"/>
                    <a:gd name="T30" fmla="*/ 167 w 227"/>
                    <a:gd name="T31" fmla="*/ 33 h 266"/>
                    <a:gd name="T32" fmla="*/ 191 w 227"/>
                    <a:gd name="T33" fmla="*/ 35 h 266"/>
                    <a:gd name="T34" fmla="*/ 199 w 227"/>
                    <a:gd name="T35" fmla="*/ 58 h 266"/>
                    <a:gd name="T36" fmla="*/ 190 w 227"/>
                    <a:gd name="T37" fmla="*/ 76 h 266"/>
                    <a:gd name="T38" fmla="*/ 201 w 227"/>
                    <a:gd name="T39" fmla="*/ 100 h 266"/>
                    <a:gd name="T40" fmla="*/ 219 w 227"/>
                    <a:gd name="T41" fmla="*/ 117 h 266"/>
                    <a:gd name="T42" fmla="*/ 225 w 227"/>
                    <a:gd name="T43" fmla="*/ 150 h 266"/>
                    <a:gd name="T44" fmla="*/ 202 w 227"/>
                    <a:gd name="T45" fmla="*/ 184 h 266"/>
                    <a:gd name="T46" fmla="*/ 173 w 227"/>
                    <a:gd name="T47" fmla="*/ 196 h 266"/>
                    <a:gd name="T48" fmla="*/ 155 w 227"/>
                    <a:gd name="T49" fmla="*/ 172 h 266"/>
                    <a:gd name="T50" fmla="*/ 136 w 227"/>
                    <a:gd name="T51" fmla="*/ 176 h 266"/>
                    <a:gd name="T52" fmla="*/ 112 w 227"/>
                    <a:gd name="T53" fmla="*/ 187 h 266"/>
                    <a:gd name="T54" fmla="*/ 115 w 227"/>
                    <a:gd name="T55" fmla="*/ 207 h 266"/>
                    <a:gd name="T56" fmla="*/ 132 w 227"/>
                    <a:gd name="T57" fmla="*/ 219 h 266"/>
                    <a:gd name="T58" fmla="*/ 120 w 227"/>
                    <a:gd name="T59" fmla="*/ 248 h 266"/>
                    <a:gd name="T60" fmla="*/ 107 w 227"/>
                    <a:gd name="T61"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7" h="266">
                      <a:moveTo>
                        <a:pt x="107" y="266"/>
                      </a:moveTo>
                      <a:cubicBezTo>
                        <a:pt x="107" y="266"/>
                        <a:pt x="97" y="255"/>
                        <a:pt x="94" y="251"/>
                      </a:cubicBezTo>
                      <a:cubicBezTo>
                        <a:pt x="85" y="241"/>
                        <a:pt x="69" y="221"/>
                        <a:pt x="60" y="211"/>
                      </a:cubicBezTo>
                      <a:cubicBezTo>
                        <a:pt x="50" y="200"/>
                        <a:pt x="22" y="184"/>
                        <a:pt x="16" y="170"/>
                      </a:cubicBezTo>
                      <a:cubicBezTo>
                        <a:pt x="13" y="162"/>
                        <a:pt x="22" y="144"/>
                        <a:pt x="17" y="137"/>
                      </a:cubicBezTo>
                      <a:cubicBezTo>
                        <a:pt x="15" y="133"/>
                        <a:pt x="2" y="133"/>
                        <a:pt x="1" y="129"/>
                      </a:cubicBezTo>
                      <a:cubicBezTo>
                        <a:pt x="0" y="126"/>
                        <a:pt x="4" y="120"/>
                        <a:pt x="7" y="118"/>
                      </a:cubicBezTo>
                      <a:cubicBezTo>
                        <a:pt x="13" y="113"/>
                        <a:pt x="31" y="113"/>
                        <a:pt x="36" y="106"/>
                      </a:cubicBezTo>
                      <a:cubicBezTo>
                        <a:pt x="42" y="96"/>
                        <a:pt x="36" y="59"/>
                        <a:pt x="36" y="59"/>
                      </a:cubicBezTo>
                      <a:cubicBezTo>
                        <a:pt x="36" y="59"/>
                        <a:pt x="42" y="68"/>
                        <a:pt x="45" y="70"/>
                      </a:cubicBezTo>
                      <a:cubicBezTo>
                        <a:pt x="53" y="73"/>
                        <a:pt x="74" y="72"/>
                        <a:pt x="82" y="67"/>
                      </a:cubicBezTo>
                      <a:cubicBezTo>
                        <a:pt x="87" y="62"/>
                        <a:pt x="91" y="41"/>
                        <a:pt x="91" y="41"/>
                      </a:cubicBezTo>
                      <a:cubicBezTo>
                        <a:pt x="91" y="41"/>
                        <a:pt x="89" y="27"/>
                        <a:pt x="91" y="23"/>
                      </a:cubicBezTo>
                      <a:cubicBezTo>
                        <a:pt x="93" y="17"/>
                        <a:pt x="105" y="8"/>
                        <a:pt x="111" y="6"/>
                      </a:cubicBezTo>
                      <a:cubicBezTo>
                        <a:pt x="124" y="0"/>
                        <a:pt x="167" y="1"/>
                        <a:pt x="167" y="1"/>
                      </a:cubicBezTo>
                      <a:cubicBezTo>
                        <a:pt x="167" y="1"/>
                        <a:pt x="161" y="27"/>
                        <a:pt x="167" y="33"/>
                      </a:cubicBezTo>
                      <a:cubicBezTo>
                        <a:pt x="171" y="38"/>
                        <a:pt x="187" y="31"/>
                        <a:pt x="191" y="35"/>
                      </a:cubicBezTo>
                      <a:cubicBezTo>
                        <a:pt x="196" y="38"/>
                        <a:pt x="199" y="52"/>
                        <a:pt x="199" y="58"/>
                      </a:cubicBezTo>
                      <a:cubicBezTo>
                        <a:pt x="199" y="63"/>
                        <a:pt x="190" y="71"/>
                        <a:pt x="190" y="76"/>
                      </a:cubicBezTo>
                      <a:cubicBezTo>
                        <a:pt x="190" y="82"/>
                        <a:pt x="197" y="95"/>
                        <a:pt x="201" y="100"/>
                      </a:cubicBezTo>
                      <a:cubicBezTo>
                        <a:pt x="204" y="105"/>
                        <a:pt x="216" y="111"/>
                        <a:pt x="219" y="117"/>
                      </a:cubicBezTo>
                      <a:cubicBezTo>
                        <a:pt x="223" y="124"/>
                        <a:pt x="227" y="142"/>
                        <a:pt x="225" y="150"/>
                      </a:cubicBezTo>
                      <a:cubicBezTo>
                        <a:pt x="223" y="160"/>
                        <a:pt x="210" y="177"/>
                        <a:pt x="202" y="184"/>
                      </a:cubicBezTo>
                      <a:cubicBezTo>
                        <a:pt x="196" y="189"/>
                        <a:pt x="181" y="198"/>
                        <a:pt x="173" y="196"/>
                      </a:cubicBezTo>
                      <a:cubicBezTo>
                        <a:pt x="166" y="194"/>
                        <a:pt x="162" y="174"/>
                        <a:pt x="155" y="172"/>
                      </a:cubicBezTo>
                      <a:cubicBezTo>
                        <a:pt x="150" y="170"/>
                        <a:pt x="141" y="175"/>
                        <a:pt x="136" y="176"/>
                      </a:cubicBezTo>
                      <a:cubicBezTo>
                        <a:pt x="130" y="178"/>
                        <a:pt x="115" y="181"/>
                        <a:pt x="112" y="187"/>
                      </a:cubicBezTo>
                      <a:cubicBezTo>
                        <a:pt x="110" y="191"/>
                        <a:pt x="112" y="202"/>
                        <a:pt x="115" y="207"/>
                      </a:cubicBezTo>
                      <a:cubicBezTo>
                        <a:pt x="118" y="211"/>
                        <a:pt x="130" y="214"/>
                        <a:pt x="132" y="219"/>
                      </a:cubicBezTo>
                      <a:cubicBezTo>
                        <a:pt x="134" y="226"/>
                        <a:pt x="123" y="241"/>
                        <a:pt x="120" y="248"/>
                      </a:cubicBezTo>
                      <a:cubicBezTo>
                        <a:pt x="117" y="253"/>
                        <a:pt x="107" y="266"/>
                        <a:pt x="107" y="26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8" name="Freeform 301">
                  <a:extLst>
                    <a:ext uri="{FF2B5EF4-FFF2-40B4-BE49-F238E27FC236}">
                      <a16:creationId xmlns:a16="http://schemas.microsoft.com/office/drawing/2014/main" id="{76FD4FC1-410C-35F6-FF10-2F0BDF80FB3B}"/>
                    </a:ext>
                  </a:extLst>
                </p:cNvPr>
                <p:cNvSpPr>
                  <a:spLocks/>
                </p:cNvSpPr>
                <p:nvPr/>
              </p:nvSpPr>
              <p:spPr bwMode="auto">
                <a:xfrm>
                  <a:off x="2826" y="2046"/>
                  <a:ext cx="2" cy="1"/>
                </a:xfrm>
                <a:custGeom>
                  <a:avLst/>
                  <a:gdLst>
                    <a:gd name="T0" fmla="*/ 0 w 5"/>
                    <a:gd name="T1" fmla="*/ 0 h 1"/>
                    <a:gd name="T2" fmla="*/ 5 w 5"/>
                    <a:gd name="T3" fmla="*/ 1 h 1"/>
                    <a:gd name="T4" fmla="*/ 0 w 5"/>
                    <a:gd name="T5" fmla="*/ 0 h 1"/>
                  </a:gdLst>
                  <a:ahLst/>
                  <a:cxnLst>
                    <a:cxn ang="0">
                      <a:pos x="T0" y="T1"/>
                    </a:cxn>
                    <a:cxn ang="0">
                      <a:pos x="T2" y="T3"/>
                    </a:cxn>
                    <a:cxn ang="0">
                      <a:pos x="T4" y="T5"/>
                    </a:cxn>
                  </a:cxnLst>
                  <a:rect l="0" t="0" r="r" b="b"/>
                  <a:pathLst>
                    <a:path w="5" h="1">
                      <a:moveTo>
                        <a:pt x="0" y="0"/>
                      </a:moveTo>
                      <a:cubicBezTo>
                        <a:pt x="1" y="1"/>
                        <a:pt x="3" y="1"/>
                        <a:pt x="5" y="1"/>
                      </a:cubicBezTo>
                      <a:cubicBezTo>
                        <a:pt x="3" y="1"/>
                        <a:pt x="1"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9" name="Freeform 302">
                  <a:extLst>
                    <a:ext uri="{FF2B5EF4-FFF2-40B4-BE49-F238E27FC236}">
                      <a16:creationId xmlns:a16="http://schemas.microsoft.com/office/drawing/2014/main" id="{B0714FCC-2777-CA2E-B25C-E593A40627D0}"/>
                    </a:ext>
                  </a:extLst>
                </p:cNvPr>
                <p:cNvSpPr>
                  <a:spLocks/>
                </p:cNvSpPr>
                <p:nvPr/>
              </p:nvSpPr>
              <p:spPr bwMode="auto">
                <a:xfrm>
                  <a:off x="2802" y="1934"/>
                  <a:ext cx="59" cy="113"/>
                </a:xfrm>
                <a:custGeom>
                  <a:avLst/>
                  <a:gdLst>
                    <a:gd name="T0" fmla="*/ 76 w 136"/>
                    <a:gd name="T1" fmla="*/ 259 h 261"/>
                    <a:gd name="T2" fmla="*/ 61 w 136"/>
                    <a:gd name="T3" fmla="*/ 260 h 261"/>
                    <a:gd name="T4" fmla="*/ 56 w 136"/>
                    <a:gd name="T5" fmla="*/ 259 h 261"/>
                    <a:gd name="T6" fmla="*/ 55 w 136"/>
                    <a:gd name="T7" fmla="*/ 259 h 261"/>
                    <a:gd name="T8" fmla="*/ 49 w 136"/>
                    <a:gd name="T9" fmla="*/ 228 h 261"/>
                    <a:gd name="T10" fmla="*/ 49 w 136"/>
                    <a:gd name="T11" fmla="*/ 225 h 261"/>
                    <a:gd name="T12" fmla="*/ 47 w 136"/>
                    <a:gd name="T13" fmla="*/ 221 h 261"/>
                    <a:gd name="T14" fmla="*/ 46 w 136"/>
                    <a:gd name="T15" fmla="*/ 219 h 261"/>
                    <a:gd name="T16" fmla="*/ 46 w 136"/>
                    <a:gd name="T17" fmla="*/ 219 h 261"/>
                    <a:gd name="T18" fmla="*/ 46 w 136"/>
                    <a:gd name="T19" fmla="*/ 219 h 261"/>
                    <a:gd name="T20" fmla="*/ 16 w 136"/>
                    <a:gd name="T21" fmla="*/ 207 h 261"/>
                    <a:gd name="T22" fmla="*/ 0 w 136"/>
                    <a:gd name="T23" fmla="*/ 168 h 261"/>
                    <a:gd name="T24" fmla="*/ 10 w 136"/>
                    <a:gd name="T25" fmla="*/ 131 h 261"/>
                    <a:gd name="T26" fmla="*/ 34 w 136"/>
                    <a:gd name="T27" fmla="*/ 124 h 261"/>
                    <a:gd name="T28" fmla="*/ 37 w 136"/>
                    <a:gd name="T29" fmla="*/ 124 h 261"/>
                    <a:gd name="T30" fmla="*/ 40 w 136"/>
                    <a:gd name="T31" fmla="*/ 122 h 261"/>
                    <a:gd name="T32" fmla="*/ 42 w 136"/>
                    <a:gd name="T33" fmla="*/ 121 h 261"/>
                    <a:gd name="T34" fmla="*/ 43 w 136"/>
                    <a:gd name="T35" fmla="*/ 119 h 261"/>
                    <a:gd name="T36" fmla="*/ 34 w 136"/>
                    <a:gd name="T37" fmla="*/ 104 h 261"/>
                    <a:gd name="T38" fmla="*/ 33 w 136"/>
                    <a:gd name="T39" fmla="*/ 103 h 261"/>
                    <a:gd name="T40" fmla="*/ 32 w 136"/>
                    <a:gd name="T41" fmla="*/ 102 h 261"/>
                    <a:gd name="T42" fmla="*/ 25 w 136"/>
                    <a:gd name="T43" fmla="*/ 92 h 261"/>
                    <a:gd name="T44" fmla="*/ 25 w 136"/>
                    <a:gd name="T45" fmla="*/ 92 h 261"/>
                    <a:gd name="T46" fmla="*/ 25 w 136"/>
                    <a:gd name="T47" fmla="*/ 90 h 261"/>
                    <a:gd name="T48" fmla="*/ 25 w 136"/>
                    <a:gd name="T49" fmla="*/ 89 h 261"/>
                    <a:gd name="T50" fmla="*/ 27 w 136"/>
                    <a:gd name="T51" fmla="*/ 71 h 261"/>
                    <a:gd name="T52" fmla="*/ 30 w 136"/>
                    <a:gd name="T53" fmla="*/ 65 h 261"/>
                    <a:gd name="T54" fmla="*/ 31 w 136"/>
                    <a:gd name="T55" fmla="*/ 64 h 261"/>
                    <a:gd name="T56" fmla="*/ 46 w 136"/>
                    <a:gd name="T57" fmla="*/ 64 h 261"/>
                    <a:gd name="T58" fmla="*/ 46 w 136"/>
                    <a:gd name="T59" fmla="*/ 64 h 261"/>
                    <a:gd name="T60" fmla="*/ 47 w 136"/>
                    <a:gd name="T61" fmla="*/ 63 h 261"/>
                    <a:gd name="T62" fmla="*/ 40 w 136"/>
                    <a:gd name="T63" fmla="*/ 18 h 261"/>
                    <a:gd name="T64" fmla="*/ 64 w 136"/>
                    <a:gd name="T65" fmla="*/ 3 h 261"/>
                    <a:gd name="T66" fmla="*/ 82 w 136"/>
                    <a:gd name="T67" fmla="*/ 1 h 261"/>
                    <a:gd name="T68" fmla="*/ 99 w 136"/>
                    <a:gd name="T69" fmla="*/ 13 h 261"/>
                    <a:gd name="T70" fmla="*/ 128 w 136"/>
                    <a:gd name="T71" fmla="*/ 25 h 261"/>
                    <a:gd name="T72" fmla="*/ 119 w 136"/>
                    <a:gd name="T73" fmla="*/ 53 h 261"/>
                    <a:gd name="T74" fmla="*/ 132 w 136"/>
                    <a:gd name="T75" fmla="*/ 74 h 261"/>
                    <a:gd name="T76" fmla="*/ 128 w 136"/>
                    <a:gd name="T77" fmla="*/ 117 h 261"/>
                    <a:gd name="T78" fmla="*/ 103 w 136"/>
                    <a:gd name="T79" fmla="*/ 124 h 261"/>
                    <a:gd name="T80" fmla="*/ 100 w 136"/>
                    <a:gd name="T81" fmla="*/ 158 h 261"/>
                    <a:gd name="T82" fmla="*/ 122 w 136"/>
                    <a:gd name="T83" fmla="*/ 165 h 261"/>
                    <a:gd name="T84" fmla="*/ 135 w 136"/>
                    <a:gd name="T85" fmla="*/ 182 h 261"/>
                    <a:gd name="T86" fmla="*/ 135 w 136"/>
                    <a:gd name="T87" fmla="*/ 182 h 261"/>
                    <a:gd name="T88" fmla="*/ 135 w 136"/>
                    <a:gd name="T89" fmla="*/ 182 h 261"/>
                    <a:gd name="T90" fmla="*/ 136 w 136"/>
                    <a:gd name="T91" fmla="*/ 186 h 261"/>
                    <a:gd name="T92" fmla="*/ 136 w 136"/>
                    <a:gd name="T93" fmla="*/ 187 h 261"/>
                    <a:gd name="T94" fmla="*/ 136 w 136"/>
                    <a:gd name="T95" fmla="*/ 190 h 261"/>
                    <a:gd name="T96" fmla="*/ 136 w 136"/>
                    <a:gd name="T97" fmla="*/ 202 h 261"/>
                    <a:gd name="T98" fmla="*/ 136 w 136"/>
                    <a:gd name="T99" fmla="*/ 210 h 261"/>
                    <a:gd name="T100" fmla="*/ 135 w 136"/>
                    <a:gd name="T101" fmla="*/ 220 h 261"/>
                    <a:gd name="T102" fmla="*/ 135 w 136"/>
                    <a:gd name="T103" fmla="*/ 222 h 261"/>
                    <a:gd name="T104" fmla="*/ 131 w 136"/>
                    <a:gd name="T105" fmla="*/ 236 h 261"/>
                    <a:gd name="T106" fmla="*/ 129 w 136"/>
                    <a:gd name="T107" fmla="*/ 239 h 261"/>
                    <a:gd name="T108" fmla="*/ 111 w 136"/>
                    <a:gd name="T109" fmla="*/ 243 h 261"/>
                    <a:gd name="T110" fmla="*/ 76 w 136"/>
                    <a:gd name="T111" fmla="*/ 259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 h="261">
                      <a:moveTo>
                        <a:pt x="76" y="259"/>
                      </a:moveTo>
                      <a:cubicBezTo>
                        <a:pt x="76" y="259"/>
                        <a:pt x="67" y="261"/>
                        <a:pt x="61" y="260"/>
                      </a:cubicBezTo>
                      <a:cubicBezTo>
                        <a:pt x="59" y="260"/>
                        <a:pt x="57" y="260"/>
                        <a:pt x="56" y="259"/>
                      </a:cubicBezTo>
                      <a:cubicBezTo>
                        <a:pt x="56" y="259"/>
                        <a:pt x="56" y="259"/>
                        <a:pt x="55" y="259"/>
                      </a:cubicBezTo>
                      <a:cubicBezTo>
                        <a:pt x="49" y="254"/>
                        <a:pt x="51" y="239"/>
                        <a:pt x="49" y="228"/>
                      </a:cubicBezTo>
                      <a:cubicBezTo>
                        <a:pt x="49" y="227"/>
                        <a:pt x="49" y="226"/>
                        <a:pt x="49" y="225"/>
                      </a:cubicBezTo>
                      <a:cubicBezTo>
                        <a:pt x="49" y="224"/>
                        <a:pt x="48" y="222"/>
                        <a:pt x="47" y="221"/>
                      </a:cubicBezTo>
                      <a:cubicBezTo>
                        <a:pt x="47" y="220"/>
                        <a:pt x="47" y="220"/>
                        <a:pt x="46" y="219"/>
                      </a:cubicBezTo>
                      <a:cubicBezTo>
                        <a:pt x="46" y="219"/>
                        <a:pt x="46" y="219"/>
                        <a:pt x="46" y="219"/>
                      </a:cubicBezTo>
                      <a:cubicBezTo>
                        <a:pt x="46" y="219"/>
                        <a:pt x="46" y="219"/>
                        <a:pt x="46" y="219"/>
                      </a:cubicBezTo>
                      <a:cubicBezTo>
                        <a:pt x="40" y="213"/>
                        <a:pt x="21" y="213"/>
                        <a:pt x="16" y="207"/>
                      </a:cubicBezTo>
                      <a:cubicBezTo>
                        <a:pt x="8" y="200"/>
                        <a:pt x="1" y="178"/>
                        <a:pt x="0" y="168"/>
                      </a:cubicBezTo>
                      <a:cubicBezTo>
                        <a:pt x="0" y="158"/>
                        <a:pt x="3" y="138"/>
                        <a:pt x="10" y="131"/>
                      </a:cubicBezTo>
                      <a:cubicBezTo>
                        <a:pt x="14" y="127"/>
                        <a:pt x="26" y="126"/>
                        <a:pt x="34" y="124"/>
                      </a:cubicBezTo>
                      <a:cubicBezTo>
                        <a:pt x="35" y="124"/>
                        <a:pt x="36" y="124"/>
                        <a:pt x="37" y="124"/>
                      </a:cubicBezTo>
                      <a:cubicBezTo>
                        <a:pt x="38" y="123"/>
                        <a:pt x="39" y="123"/>
                        <a:pt x="40" y="122"/>
                      </a:cubicBezTo>
                      <a:cubicBezTo>
                        <a:pt x="41" y="122"/>
                        <a:pt x="41" y="121"/>
                        <a:pt x="42" y="121"/>
                      </a:cubicBezTo>
                      <a:cubicBezTo>
                        <a:pt x="42" y="120"/>
                        <a:pt x="43" y="120"/>
                        <a:pt x="43" y="119"/>
                      </a:cubicBezTo>
                      <a:cubicBezTo>
                        <a:pt x="45" y="115"/>
                        <a:pt x="39" y="109"/>
                        <a:pt x="34" y="104"/>
                      </a:cubicBezTo>
                      <a:cubicBezTo>
                        <a:pt x="34" y="103"/>
                        <a:pt x="33" y="103"/>
                        <a:pt x="33" y="103"/>
                      </a:cubicBezTo>
                      <a:cubicBezTo>
                        <a:pt x="33" y="102"/>
                        <a:pt x="32" y="102"/>
                        <a:pt x="32" y="102"/>
                      </a:cubicBezTo>
                      <a:cubicBezTo>
                        <a:pt x="29" y="98"/>
                        <a:pt x="26" y="95"/>
                        <a:pt x="25" y="92"/>
                      </a:cubicBezTo>
                      <a:cubicBezTo>
                        <a:pt x="25" y="92"/>
                        <a:pt x="25" y="92"/>
                        <a:pt x="25" y="92"/>
                      </a:cubicBezTo>
                      <a:cubicBezTo>
                        <a:pt x="25" y="91"/>
                        <a:pt x="25" y="91"/>
                        <a:pt x="25" y="90"/>
                      </a:cubicBezTo>
                      <a:cubicBezTo>
                        <a:pt x="25" y="90"/>
                        <a:pt x="25" y="90"/>
                        <a:pt x="25" y="89"/>
                      </a:cubicBezTo>
                      <a:cubicBezTo>
                        <a:pt x="24" y="84"/>
                        <a:pt x="25" y="76"/>
                        <a:pt x="27" y="71"/>
                      </a:cubicBezTo>
                      <a:cubicBezTo>
                        <a:pt x="28" y="68"/>
                        <a:pt x="29" y="66"/>
                        <a:pt x="30" y="65"/>
                      </a:cubicBezTo>
                      <a:cubicBezTo>
                        <a:pt x="30" y="65"/>
                        <a:pt x="31" y="64"/>
                        <a:pt x="31" y="64"/>
                      </a:cubicBezTo>
                      <a:cubicBezTo>
                        <a:pt x="34" y="62"/>
                        <a:pt x="44" y="67"/>
                        <a:pt x="46" y="64"/>
                      </a:cubicBezTo>
                      <a:cubicBezTo>
                        <a:pt x="46" y="64"/>
                        <a:pt x="46" y="64"/>
                        <a:pt x="46" y="64"/>
                      </a:cubicBezTo>
                      <a:cubicBezTo>
                        <a:pt x="46" y="64"/>
                        <a:pt x="47" y="64"/>
                        <a:pt x="47" y="63"/>
                      </a:cubicBezTo>
                      <a:cubicBezTo>
                        <a:pt x="53" y="53"/>
                        <a:pt x="40" y="18"/>
                        <a:pt x="40" y="18"/>
                      </a:cubicBezTo>
                      <a:cubicBezTo>
                        <a:pt x="40" y="18"/>
                        <a:pt x="57" y="5"/>
                        <a:pt x="64" y="3"/>
                      </a:cubicBezTo>
                      <a:cubicBezTo>
                        <a:pt x="68" y="1"/>
                        <a:pt x="78" y="0"/>
                        <a:pt x="82" y="1"/>
                      </a:cubicBezTo>
                      <a:cubicBezTo>
                        <a:pt x="87" y="2"/>
                        <a:pt x="94" y="11"/>
                        <a:pt x="99" y="13"/>
                      </a:cubicBezTo>
                      <a:cubicBezTo>
                        <a:pt x="106" y="17"/>
                        <a:pt x="124" y="18"/>
                        <a:pt x="128" y="25"/>
                      </a:cubicBezTo>
                      <a:cubicBezTo>
                        <a:pt x="131" y="32"/>
                        <a:pt x="118" y="46"/>
                        <a:pt x="119" y="53"/>
                      </a:cubicBezTo>
                      <a:cubicBezTo>
                        <a:pt x="119" y="59"/>
                        <a:pt x="131" y="68"/>
                        <a:pt x="132" y="74"/>
                      </a:cubicBezTo>
                      <a:cubicBezTo>
                        <a:pt x="135" y="85"/>
                        <a:pt x="135" y="108"/>
                        <a:pt x="128" y="117"/>
                      </a:cubicBezTo>
                      <a:cubicBezTo>
                        <a:pt x="124" y="122"/>
                        <a:pt x="107" y="119"/>
                        <a:pt x="103" y="124"/>
                      </a:cubicBezTo>
                      <a:cubicBezTo>
                        <a:pt x="98" y="131"/>
                        <a:pt x="96" y="151"/>
                        <a:pt x="100" y="158"/>
                      </a:cubicBezTo>
                      <a:cubicBezTo>
                        <a:pt x="103" y="163"/>
                        <a:pt x="117" y="162"/>
                        <a:pt x="122" y="165"/>
                      </a:cubicBezTo>
                      <a:cubicBezTo>
                        <a:pt x="126" y="169"/>
                        <a:pt x="135" y="182"/>
                        <a:pt x="135" y="182"/>
                      </a:cubicBezTo>
                      <a:cubicBezTo>
                        <a:pt x="135" y="182"/>
                        <a:pt x="135" y="182"/>
                        <a:pt x="135" y="182"/>
                      </a:cubicBezTo>
                      <a:cubicBezTo>
                        <a:pt x="135" y="182"/>
                        <a:pt x="135" y="182"/>
                        <a:pt x="135" y="182"/>
                      </a:cubicBezTo>
                      <a:cubicBezTo>
                        <a:pt x="135" y="182"/>
                        <a:pt x="135" y="184"/>
                        <a:pt x="136" y="186"/>
                      </a:cubicBezTo>
                      <a:cubicBezTo>
                        <a:pt x="136" y="186"/>
                        <a:pt x="136" y="187"/>
                        <a:pt x="136" y="187"/>
                      </a:cubicBezTo>
                      <a:cubicBezTo>
                        <a:pt x="136" y="188"/>
                        <a:pt x="136" y="189"/>
                        <a:pt x="136" y="190"/>
                      </a:cubicBezTo>
                      <a:cubicBezTo>
                        <a:pt x="136" y="193"/>
                        <a:pt x="136" y="198"/>
                        <a:pt x="136" y="202"/>
                      </a:cubicBezTo>
                      <a:cubicBezTo>
                        <a:pt x="136" y="205"/>
                        <a:pt x="136" y="207"/>
                        <a:pt x="136" y="210"/>
                      </a:cubicBezTo>
                      <a:cubicBezTo>
                        <a:pt x="135" y="213"/>
                        <a:pt x="135" y="217"/>
                        <a:pt x="135" y="220"/>
                      </a:cubicBezTo>
                      <a:cubicBezTo>
                        <a:pt x="135" y="221"/>
                        <a:pt x="135" y="221"/>
                        <a:pt x="135" y="222"/>
                      </a:cubicBezTo>
                      <a:cubicBezTo>
                        <a:pt x="134" y="227"/>
                        <a:pt x="133" y="232"/>
                        <a:pt x="131" y="236"/>
                      </a:cubicBezTo>
                      <a:cubicBezTo>
                        <a:pt x="131" y="237"/>
                        <a:pt x="130" y="238"/>
                        <a:pt x="129" y="239"/>
                      </a:cubicBezTo>
                      <a:cubicBezTo>
                        <a:pt x="126" y="242"/>
                        <a:pt x="115" y="242"/>
                        <a:pt x="111" y="243"/>
                      </a:cubicBezTo>
                      <a:cubicBezTo>
                        <a:pt x="102" y="246"/>
                        <a:pt x="76" y="259"/>
                        <a:pt x="76" y="25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0" name="Freeform 303">
                  <a:extLst>
                    <a:ext uri="{FF2B5EF4-FFF2-40B4-BE49-F238E27FC236}">
                      <a16:creationId xmlns:a16="http://schemas.microsoft.com/office/drawing/2014/main" id="{8965461D-63D0-1D9E-6ED1-EECDA73C646F}"/>
                    </a:ext>
                  </a:extLst>
                </p:cNvPr>
                <p:cNvSpPr>
                  <a:spLocks/>
                </p:cNvSpPr>
                <p:nvPr/>
              </p:nvSpPr>
              <p:spPr bwMode="auto">
                <a:xfrm>
                  <a:off x="2816" y="1979"/>
                  <a:ext cx="1"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1" name="Freeform 304">
                  <a:extLst>
                    <a:ext uri="{FF2B5EF4-FFF2-40B4-BE49-F238E27FC236}">
                      <a16:creationId xmlns:a16="http://schemas.microsoft.com/office/drawing/2014/main" id="{28FF03EF-4979-B9AA-26F1-1A9C70D75EBC}"/>
                    </a:ext>
                  </a:extLst>
                </p:cNvPr>
                <p:cNvSpPr>
                  <a:spLocks/>
                </p:cNvSpPr>
                <p:nvPr/>
              </p:nvSpPr>
              <p:spPr bwMode="auto">
                <a:xfrm>
                  <a:off x="2816" y="1978"/>
                  <a:ext cx="0"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2" name="Freeform 305">
                  <a:extLst>
                    <a:ext uri="{FF2B5EF4-FFF2-40B4-BE49-F238E27FC236}">
                      <a16:creationId xmlns:a16="http://schemas.microsoft.com/office/drawing/2014/main" id="{81DC9F05-3550-EA5B-C389-728E2093C7AA}"/>
                    </a:ext>
                  </a:extLst>
                </p:cNvPr>
                <p:cNvSpPr>
                  <a:spLocks/>
                </p:cNvSpPr>
                <p:nvPr/>
              </p:nvSpPr>
              <p:spPr bwMode="auto">
                <a:xfrm>
                  <a:off x="2692" y="2192"/>
                  <a:ext cx="244" cy="200"/>
                </a:xfrm>
                <a:custGeom>
                  <a:avLst/>
                  <a:gdLst>
                    <a:gd name="T0" fmla="*/ 400 w 563"/>
                    <a:gd name="T1" fmla="*/ 415 h 460"/>
                    <a:gd name="T2" fmla="*/ 348 w 563"/>
                    <a:gd name="T3" fmla="*/ 433 h 460"/>
                    <a:gd name="T4" fmla="*/ 298 w 563"/>
                    <a:gd name="T5" fmla="*/ 410 h 460"/>
                    <a:gd name="T6" fmla="*/ 228 w 563"/>
                    <a:gd name="T7" fmla="*/ 418 h 460"/>
                    <a:gd name="T8" fmla="*/ 209 w 563"/>
                    <a:gd name="T9" fmla="*/ 409 h 460"/>
                    <a:gd name="T10" fmla="*/ 148 w 563"/>
                    <a:gd name="T11" fmla="*/ 413 h 460"/>
                    <a:gd name="T12" fmla="*/ 124 w 563"/>
                    <a:gd name="T13" fmla="*/ 457 h 460"/>
                    <a:gd name="T14" fmla="*/ 80 w 563"/>
                    <a:gd name="T15" fmla="*/ 460 h 460"/>
                    <a:gd name="T16" fmla="*/ 37 w 563"/>
                    <a:gd name="T17" fmla="*/ 430 h 460"/>
                    <a:gd name="T18" fmla="*/ 12 w 563"/>
                    <a:gd name="T19" fmla="*/ 381 h 460"/>
                    <a:gd name="T20" fmla="*/ 28 w 563"/>
                    <a:gd name="T21" fmla="*/ 342 h 460"/>
                    <a:gd name="T22" fmla="*/ 119 w 563"/>
                    <a:gd name="T23" fmla="*/ 308 h 460"/>
                    <a:gd name="T24" fmla="*/ 138 w 563"/>
                    <a:gd name="T25" fmla="*/ 189 h 460"/>
                    <a:gd name="T26" fmla="*/ 142 w 563"/>
                    <a:gd name="T27" fmla="*/ 170 h 460"/>
                    <a:gd name="T28" fmla="*/ 177 w 563"/>
                    <a:gd name="T29" fmla="*/ 168 h 460"/>
                    <a:gd name="T30" fmla="*/ 196 w 563"/>
                    <a:gd name="T31" fmla="*/ 169 h 460"/>
                    <a:gd name="T32" fmla="*/ 199 w 563"/>
                    <a:gd name="T33" fmla="*/ 167 h 460"/>
                    <a:gd name="T34" fmla="*/ 218 w 563"/>
                    <a:gd name="T35" fmla="*/ 146 h 460"/>
                    <a:gd name="T36" fmla="*/ 224 w 563"/>
                    <a:gd name="T37" fmla="*/ 140 h 460"/>
                    <a:gd name="T38" fmla="*/ 251 w 563"/>
                    <a:gd name="T39" fmla="*/ 103 h 460"/>
                    <a:gd name="T40" fmla="*/ 261 w 563"/>
                    <a:gd name="T41" fmla="*/ 98 h 460"/>
                    <a:gd name="T42" fmla="*/ 282 w 563"/>
                    <a:gd name="T43" fmla="*/ 93 h 460"/>
                    <a:gd name="T44" fmla="*/ 293 w 563"/>
                    <a:gd name="T45" fmla="*/ 91 h 460"/>
                    <a:gd name="T46" fmla="*/ 325 w 563"/>
                    <a:gd name="T47" fmla="*/ 61 h 460"/>
                    <a:gd name="T48" fmla="*/ 392 w 563"/>
                    <a:gd name="T49" fmla="*/ 21 h 460"/>
                    <a:gd name="T50" fmla="*/ 449 w 563"/>
                    <a:gd name="T51" fmla="*/ 7 h 460"/>
                    <a:gd name="T52" fmla="*/ 494 w 563"/>
                    <a:gd name="T53" fmla="*/ 28 h 460"/>
                    <a:gd name="T54" fmla="*/ 522 w 563"/>
                    <a:gd name="T55" fmla="*/ 57 h 460"/>
                    <a:gd name="T56" fmla="*/ 545 w 563"/>
                    <a:gd name="T57" fmla="*/ 110 h 460"/>
                    <a:gd name="T58" fmla="*/ 508 w 563"/>
                    <a:gd name="T59" fmla="*/ 308 h 460"/>
                    <a:gd name="T60" fmla="*/ 472 w 563"/>
                    <a:gd name="T61" fmla="*/ 346 h 460"/>
                    <a:gd name="T62" fmla="*/ 459 w 563"/>
                    <a:gd name="T63" fmla="*/ 400 h 460"/>
                    <a:gd name="T64" fmla="*/ 417 w 563"/>
                    <a:gd name="T65" fmla="*/ 435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3" h="460">
                      <a:moveTo>
                        <a:pt x="417" y="435"/>
                      </a:moveTo>
                      <a:cubicBezTo>
                        <a:pt x="410" y="435"/>
                        <a:pt x="406" y="418"/>
                        <a:pt x="400" y="415"/>
                      </a:cubicBezTo>
                      <a:cubicBezTo>
                        <a:pt x="389" y="410"/>
                        <a:pt x="362" y="406"/>
                        <a:pt x="353" y="413"/>
                      </a:cubicBezTo>
                      <a:cubicBezTo>
                        <a:pt x="349" y="416"/>
                        <a:pt x="352" y="430"/>
                        <a:pt x="348" y="433"/>
                      </a:cubicBezTo>
                      <a:cubicBezTo>
                        <a:pt x="342" y="437"/>
                        <a:pt x="326" y="433"/>
                        <a:pt x="319" y="430"/>
                      </a:cubicBezTo>
                      <a:cubicBezTo>
                        <a:pt x="312" y="427"/>
                        <a:pt x="305" y="412"/>
                        <a:pt x="298" y="410"/>
                      </a:cubicBezTo>
                      <a:cubicBezTo>
                        <a:pt x="292" y="408"/>
                        <a:pt x="278" y="413"/>
                        <a:pt x="272" y="413"/>
                      </a:cubicBezTo>
                      <a:cubicBezTo>
                        <a:pt x="261" y="414"/>
                        <a:pt x="236" y="410"/>
                        <a:pt x="228" y="418"/>
                      </a:cubicBezTo>
                      <a:cubicBezTo>
                        <a:pt x="225" y="420"/>
                        <a:pt x="228" y="432"/>
                        <a:pt x="225" y="433"/>
                      </a:cubicBezTo>
                      <a:cubicBezTo>
                        <a:pt x="217" y="434"/>
                        <a:pt x="215" y="413"/>
                        <a:pt x="209" y="409"/>
                      </a:cubicBezTo>
                      <a:cubicBezTo>
                        <a:pt x="203" y="405"/>
                        <a:pt x="188" y="404"/>
                        <a:pt x="180" y="404"/>
                      </a:cubicBezTo>
                      <a:cubicBezTo>
                        <a:pt x="172" y="405"/>
                        <a:pt x="155" y="408"/>
                        <a:pt x="148" y="413"/>
                      </a:cubicBezTo>
                      <a:cubicBezTo>
                        <a:pt x="143" y="418"/>
                        <a:pt x="138" y="433"/>
                        <a:pt x="135" y="439"/>
                      </a:cubicBezTo>
                      <a:cubicBezTo>
                        <a:pt x="132" y="444"/>
                        <a:pt x="128" y="455"/>
                        <a:pt x="124" y="457"/>
                      </a:cubicBezTo>
                      <a:cubicBezTo>
                        <a:pt x="122" y="459"/>
                        <a:pt x="113" y="457"/>
                        <a:pt x="113" y="457"/>
                      </a:cubicBezTo>
                      <a:cubicBezTo>
                        <a:pt x="80" y="460"/>
                        <a:pt x="80" y="460"/>
                        <a:pt x="80" y="460"/>
                      </a:cubicBezTo>
                      <a:cubicBezTo>
                        <a:pt x="80" y="460"/>
                        <a:pt x="68" y="437"/>
                        <a:pt x="61" y="433"/>
                      </a:cubicBezTo>
                      <a:cubicBezTo>
                        <a:pt x="56" y="430"/>
                        <a:pt x="41" y="434"/>
                        <a:pt x="37" y="430"/>
                      </a:cubicBezTo>
                      <a:cubicBezTo>
                        <a:pt x="30" y="423"/>
                        <a:pt x="39" y="401"/>
                        <a:pt x="34" y="394"/>
                      </a:cubicBezTo>
                      <a:cubicBezTo>
                        <a:pt x="30" y="388"/>
                        <a:pt x="17" y="386"/>
                        <a:pt x="12" y="381"/>
                      </a:cubicBezTo>
                      <a:cubicBezTo>
                        <a:pt x="8" y="377"/>
                        <a:pt x="0" y="360"/>
                        <a:pt x="0" y="360"/>
                      </a:cubicBezTo>
                      <a:cubicBezTo>
                        <a:pt x="0" y="360"/>
                        <a:pt x="20" y="345"/>
                        <a:pt x="28" y="342"/>
                      </a:cubicBezTo>
                      <a:cubicBezTo>
                        <a:pt x="49" y="334"/>
                        <a:pt x="104" y="347"/>
                        <a:pt x="119" y="330"/>
                      </a:cubicBezTo>
                      <a:cubicBezTo>
                        <a:pt x="123" y="326"/>
                        <a:pt x="116" y="312"/>
                        <a:pt x="119" y="308"/>
                      </a:cubicBezTo>
                      <a:cubicBezTo>
                        <a:pt x="123" y="304"/>
                        <a:pt x="140" y="310"/>
                        <a:pt x="144" y="305"/>
                      </a:cubicBezTo>
                      <a:cubicBezTo>
                        <a:pt x="162" y="283"/>
                        <a:pt x="138" y="189"/>
                        <a:pt x="138" y="189"/>
                      </a:cubicBezTo>
                      <a:cubicBezTo>
                        <a:pt x="138" y="189"/>
                        <a:pt x="138" y="186"/>
                        <a:pt x="138" y="183"/>
                      </a:cubicBezTo>
                      <a:cubicBezTo>
                        <a:pt x="139" y="178"/>
                        <a:pt x="139" y="172"/>
                        <a:pt x="142" y="170"/>
                      </a:cubicBezTo>
                      <a:cubicBezTo>
                        <a:pt x="146" y="166"/>
                        <a:pt x="155" y="166"/>
                        <a:pt x="164" y="167"/>
                      </a:cubicBezTo>
                      <a:cubicBezTo>
                        <a:pt x="168" y="167"/>
                        <a:pt x="172" y="168"/>
                        <a:pt x="177" y="168"/>
                      </a:cubicBezTo>
                      <a:cubicBezTo>
                        <a:pt x="177" y="168"/>
                        <a:pt x="177" y="168"/>
                        <a:pt x="177" y="168"/>
                      </a:cubicBezTo>
                      <a:cubicBezTo>
                        <a:pt x="184" y="169"/>
                        <a:pt x="191" y="170"/>
                        <a:pt x="196" y="169"/>
                      </a:cubicBezTo>
                      <a:cubicBezTo>
                        <a:pt x="196" y="168"/>
                        <a:pt x="196" y="168"/>
                        <a:pt x="196" y="168"/>
                      </a:cubicBezTo>
                      <a:cubicBezTo>
                        <a:pt x="197" y="168"/>
                        <a:pt x="199" y="168"/>
                        <a:pt x="199" y="167"/>
                      </a:cubicBezTo>
                      <a:cubicBezTo>
                        <a:pt x="204" y="165"/>
                        <a:pt x="209" y="159"/>
                        <a:pt x="214" y="152"/>
                      </a:cubicBezTo>
                      <a:cubicBezTo>
                        <a:pt x="215" y="150"/>
                        <a:pt x="217" y="148"/>
                        <a:pt x="218" y="146"/>
                      </a:cubicBezTo>
                      <a:cubicBezTo>
                        <a:pt x="220" y="144"/>
                        <a:pt x="221" y="142"/>
                        <a:pt x="223" y="141"/>
                      </a:cubicBezTo>
                      <a:cubicBezTo>
                        <a:pt x="223" y="141"/>
                        <a:pt x="223" y="140"/>
                        <a:pt x="224" y="140"/>
                      </a:cubicBezTo>
                      <a:cubicBezTo>
                        <a:pt x="229" y="136"/>
                        <a:pt x="242" y="133"/>
                        <a:pt x="245" y="128"/>
                      </a:cubicBezTo>
                      <a:cubicBezTo>
                        <a:pt x="249" y="123"/>
                        <a:pt x="247" y="108"/>
                        <a:pt x="251" y="103"/>
                      </a:cubicBezTo>
                      <a:cubicBezTo>
                        <a:pt x="253" y="102"/>
                        <a:pt x="254" y="101"/>
                        <a:pt x="256" y="100"/>
                      </a:cubicBezTo>
                      <a:cubicBezTo>
                        <a:pt x="258" y="99"/>
                        <a:pt x="259" y="98"/>
                        <a:pt x="261" y="98"/>
                      </a:cubicBezTo>
                      <a:cubicBezTo>
                        <a:pt x="263" y="97"/>
                        <a:pt x="265" y="97"/>
                        <a:pt x="267" y="96"/>
                      </a:cubicBezTo>
                      <a:cubicBezTo>
                        <a:pt x="272" y="95"/>
                        <a:pt x="277" y="94"/>
                        <a:pt x="282" y="93"/>
                      </a:cubicBezTo>
                      <a:cubicBezTo>
                        <a:pt x="283" y="93"/>
                        <a:pt x="285" y="93"/>
                        <a:pt x="286" y="92"/>
                      </a:cubicBezTo>
                      <a:cubicBezTo>
                        <a:pt x="288" y="92"/>
                        <a:pt x="291" y="92"/>
                        <a:pt x="293" y="91"/>
                      </a:cubicBezTo>
                      <a:cubicBezTo>
                        <a:pt x="300" y="90"/>
                        <a:pt x="306" y="88"/>
                        <a:pt x="309" y="85"/>
                      </a:cubicBezTo>
                      <a:cubicBezTo>
                        <a:pt x="315" y="81"/>
                        <a:pt x="320" y="66"/>
                        <a:pt x="325" y="61"/>
                      </a:cubicBezTo>
                      <a:cubicBezTo>
                        <a:pt x="331" y="53"/>
                        <a:pt x="347" y="41"/>
                        <a:pt x="355" y="36"/>
                      </a:cubicBezTo>
                      <a:cubicBezTo>
                        <a:pt x="364" y="31"/>
                        <a:pt x="384" y="27"/>
                        <a:pt x="392" y="21"/>
                      </a:cubicBezTo>
                      <a:cubicBezTo>
                        <a:pt x="395" y="18"/>
                        <a:pt x="403" y="7"/>
                        <a:pt x="403" y="7"/>
                      </a:cubicBezTo>
                      <a:cubicBezTo>
                        <a:pt x="403" y="7"/>
                        <a:pt x="440" y="0"/>
                        <a:pt x="449" y="7"/>
                      </a:cubicBezTo>
                      <a:cubicBezTo>
                        <a:pt x="452" y="10"/>
                        <a:pt x="450" y="21"/>
                        <a:pt x="453" y="24"/>
                      </a:cubicBezTo>
                      <a:cubicBezTo>
                        <a:pt x="461" y="30"/>
                        <a:pt x="484" y="26"/>
                        <a:pt x="494" y="28"/>
                      </a:cubicBezTo>
                      <a:cubicBezTo>
                        <a:pt x="500" y="30"/>
                        <a:pt x="517" y="36"/>
                        <a:pt x="517" y="36"/>
                      </a:cubicBezTo>
                      <a:cubicBezTo>
                        <a:pt x="517" y="36"/>
                        <a:pt x="520" y="52"/>
                        <a:pt x="522" y="57"/>
                      </a:cubicBezTo>
                      <a:cubicBezTo>
                        <a:pt x="523" y="61"/>
                        <a:pt x="528" y="68"/>
                        <a:pt x="530" y="72"/>
                      </a:cubicBezTo>
                      <a:cubicBezTo>
                        <a:pt x="534" y="82"/>
                        <a:pt x="543" y="100"/>
                        <a:pt x="545" y="110"/>
                      </a:cubicBezTo>
                      <a:cubicBezTo>
                        <a:pt x="552" y="158"/>
                        <a:pt x="563" y="265"/>
                        <a:pt x="533" y="302"/>
                      </a:cubicBezTo>
                      <a:cubicBezTo>
                        <a:pt x="529" y="307"/>
                        <a:pt x="513" y="305"/>
                        <a:pt x="508" y="308"/>
                      </a:cubicBezTo>
                      <a:cubicBezTo>
                        <a:pt x="503" y="312"/>
                        <a:pt x="499" y="326"/>
                        <a:pt x="494" y="331"/>
                      </a:cubicBezTo>
                      <a:cubicBezTo>
                        <a:pt x="490" y="336"/>
                        <a:pt x="477" y="342"/>
                        <a:pt x="472" y="346"/>
                      </a:cubicBezTo>
                      <a:cubicBezTo>
                        <a:pt x="467" y="350"/>
                        <a:pt x="460" y="359"/>
                        <a:pt x="458" y="365"/>
                      </a:cubicBezTo>
                      <a:cubicBezTo>
                        <a:pt x="455" y="373"/>
                        <a:pt x="459" y="400"/>
                        <a:pt x="459" y="400"/>
                      </a:cubicBezTo>
                      <a:cubicBezTo>
                        <a:pt x="459" y="400"/>
                        <a:pt x="439" y="410"/>
                        <a:pt x="433" y="415"/>
                      </a:cubicBezTo>
                      <a:cubicBezTo>
                        <a:pt x="429" y="419"/>
                        <a:pt x="423" y="435"/>
                        <a:pt x="417" y="43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3" name="Freeform 306">
                  <a:extLst>
                    <a:ext uri="{FF2B5EF4-FFF2-40B4-BE49-F238E27FC236}">
                      <a16:creationId xmlns:a16="http://schemas.microsoft.com/office/drawing/2014/main" id="{6F328736-2166-BA6D-76B9-4B18215B919B}"/>
                    </a:ext>
                  </a:extLst>
                </p:cNvPr>
                <p:cNvSpPr>
                  <a:spLocks/>
                </p:cNvSpPr>
                <p:nvPr/>
              </p:nvSpPr>
              <p:spPr bwMode="auto">
                <a:xfrm>
                  <a:off x="2724" y="2366"/>
                  <a:ext cx="170" cy="166"/>
                </a:xfrm>
                <a:custGeom>
                  <a:avLst/>
                  <a:gdLst>
                    <a:gd name="T0" fmla="*/ 279 w 392"/>
                    <a:gd name="T1" fmla="*/ 13 h 384"/>
                    <a:gd name="T2" fmla="*/ 326 w 392"/>
                    <a:gd name="T3" fmla="*/ 15 h 384"/>
                    <a:gd name="T4" fmla="*/ 343 w 392"/>
                    <a:gd name="T5" fmla="*/ 35 h 384"/>
                    <a:gd name="T6" fmla="*/ 359 w 392"/>
                    <a:gd name="T7" fmla="*/ 15 h 384"/>
                    <a:gd name="T8" fmla="*/ 385 w 392"/>
                    <a:gd name="T9" fmla="*/ 0 h 384"/>
                    <a:gd name="T10" fmla="*/ 392 w 392"/>
                    <a:gd name="T11" fmla="*/ 61 h 384"/>
                    <a:gd name="T12" fmla="*/ 386 w 392"/>
                    <a:gd name="T13" fmla="*/ 107 h 384"/>
                    <a:gd name="T14" fmla="*/ 366 w 392"/>
                    <a:gd name="T15" fmla="*/ 122 h 384"/>
                    <a:gd name="T16" fmla="*/ 356 w 392"/>
                    <a:gd name="T17" fmla="*/ 139 h 384"/>
                    <a:gd name="T18" fmla="*/ 339 w 392"/>
                    <a:gd name="T19" fmla="*/ 207 h 384"/>
                    <a:gd name="T20" fmla="*/ 315 w 392"/>
                    <a:gd name="T21" fmla="*/ 247 h 384"/>
                    <a:gd name="T22" fmla="*/ 277 w 392"/>
                    <a:gd name="T23" fmla="*/ 275 h 384"/>
                    <a:gd name="T24" fmla="*/ 249 w 392"/>
                    <a:gd name="T25" fmla="*/ 302 h 384"/>
                    <a:gd name="T26" fmla="*/ 227 w 392"/>
                    <a:gd name="T27" fmla="*/ 329 h 384"/>
                    <a:gd name="T28" fmla="*/ 162 w 392"/>
                    <a:gd name="T29" fmla="*/ 382 h 384"/>
                    <a:gd name="T30" fmla="*/ 128 w 392"/>
                    <a:gd name="T31" fmla="*/ 381 h 384"/>
                    <a:gd name="T32" fmla="*/ 102 w 392"/>
                    <a:gd name="T33" fmla="*/ 361 h 384"/>
                    <a:gd name="T34" fmla="*/ 104 w 392"/>
                    <a:gd name="T35" fmla="*/ 328 h 384"/>
                    <a:gd name="T36" fmla="*/ 89 w 392"/>
                    <a:gd name="T37" fmla="*/ 306 h 384"/>
                    <a:gd name="T38" fmla="*/ 75 w 392"/>
                    <a:gd name="T39" fmla="*/ 290 h 384"/>
                    <a:gd name="T40" fmla="*/ 43 w 392"/>
                    <a:gd name="T41" fmla="*/ 294 h 384"/>
                    <a:gd name="T42" fmla="*/ 15 w 392"/>
                    <a:gd name="T43" fmla="*/ 289 h 384"/>
                    <a:gd name="T44" fmla="*/ 6 w 392"/>
                    <a:gd name="T45" fmla="*/ 210 h 384"/>
                    <a:gd name="T46" fmla="*/ 27 w 392"/>
                    <a:gd name="T47" fmla="*/ 182 h 384"/>
                    <a:gd name="T48" fmla="*/ 45 w 392"/>
                    <a:gd name="T49" fmla="*/ 103 h 384"/>
                    <a:gd name="T50" fmla="*/ 39 w 392"/>
                    <a:gd name="T51" fmla="*/ 57 h 384"/>
                    <a:gd name="T52" fmla="*/ 50 w 392"/>
                    <a:gd name="T53" fmla="*/ 57 h 384"/>
                    <a:gd name="T54" fmla="*/ 61 w 392"/>
                    <a:gd name="T55" fmla="*/ 39 h 384"/>
                    <a:gd name="T56" fmla="*/ 74 w 392"/>
                    <a:gd name="T57" fmla="*/ 13 h 384"/>
                    <a:gd name="T58" fmla="*/ 106 w 392"/>
                    <a:gd name="T59" fmla="*/ 4 h 384"/>
                    <a:gd name="T60" fmla="*/ 135 w 392"/>
                    <a:gd name="T61" fmla="*/ 9 h 384"/>
                    <a:gd name="T62" fmla="*/ 151 w 392"/>
                    <a:gd name="T63" fmla="*/ 33 h 384"/>
                    <a:gd name="T64" fmla="*/ 154 w 392"/>
                    <a:gd name="T65" fmla="*/ 18 h 384"/>
                    <a:gd name="T66" fmla="*/ 198 w 392"/>
                    <a:gd name="T67" fmla="*/ 13 h 384"/>
                    <a:gd name="T68" fmla="*/ 224 w 392"/>
                    <a:gd name="T69" fmla="*/ 10 h 384"/>
                    <a:gd name="T70" fmla="*/ 245 w 392"/>
                    <a:gd name="T71" fmla="*/ 30 h 384"/>
                    <a:gd name="T72" fmla="*/ 274 w 392"/>
                    <a:gd name="T73" fmla="*/ 33 h 384"/>
                    <a:gd name="T74" fmla="*/ 279 w 392"/>
                    <a:gd name="T75" fmla="*/ 1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2" h="384">
                      <a:moveTo>
                        <a:pt x="279" y="13"/>
                      </a:moveTo>
                      <a:cubicBezTo>
                        <a:pt x="288" y="6"/>
                        <a:pt x="315" y="10"/>
                        <a:pt x="326" y="15"/>
                      </a:cubicBezTo>
                      <a:cubicBezTo>
                        <a:pt x="332" y="18"/>
                        <a:pt x="336" y="35"/>
                        <a:pt x="343" y="35"/>
                      </a:cubicBezTo>
                      <a:cubicBezTo>
                        <a:pt x="349" y="35"/>
                        <a:pt x="355" y="19"/>
                        <a:pt x="359" y="15"/>
                      </a:cubicBezTo>
                      <a:cubicBezTo>
                        <a:pt x="365" y="10"/>
                        <a:pt x="385" y="0"/>
                        <a:pt x="385" y="0"/>
                      </a:cubicBezTo>
                      <a:cubicBezTo>
                        <a:pt x="385" y="0"/>
                        <a:pt x="392" y="46"/>
                        <a:pt x="392" y="61"/>
                      </a:cubicBezTo>
                      <a:cubicBezTo>
                        <a:pt x="392" y="73"/>
                        <a:pt x="392" y="97"/>
                        <a:pt x="386" y="107"/>
                      </a:cubicBezTo>
                      <a:cubicBezTo>
                        <a:pt x="383" y="112"/>
                        <a:pt x="370" y="118"/>
                        <a:pt x="366" y="122"/>
                      </a:cubicBezTo>
                      <a:cubicBezTo>
                        <a:pt x="363" y="126"/>
                        <a:pt x="357" y="134"/>
                        <a:pt x="356" y="139"/>
                      </a:cubicBezTo>
                      <a:cubicBezTo>
                        <a:pt x="349" y="155"/>
                        <a:pt x="345" y="191"/>
                        <a:pt x="339" y="207"/>
                      </a:cubicBezTo>
                      <a:cubicBezTo>
                        <a:pt x="334" y="218"/>
                        <a:pt x="323" y="239"/>
                        <a:pt x="315" y="247"/>
                      </a:cubicBezTo>
                      <a:cubicBezTo>
                        <a:pt x="307" y="256"/>
                        <a:pt x="286" y="267"/>
                        <a:pt x="277" y="275"/>
                      </a:cubicBezTo>
                      <a:cubicBezTo>
                        <a:pt x="269" y="281"/>
                        <a:pt x="255" y="295"/>
                        <a:pt x="249" y="302"/>
                      </a:cubicBezTo>
                      <a:cubicBezTo>
                        <a:pt x="243" y="308"/>
                        <a:pt x="233" y="323"/>
                        <a:pt x="227" y="329"/>
                      </a:cubicBezTo>
                      <a:cubicBezTo>
                        <a:pt x="213" y="344"/>
                        <a:pt x="162" y="382"/>
                        <a:pt x="162" y="382"/>
                      </a:cubicBezTo>
                      <a:cubicBezTo>
                        <a:pt x="162" y="382"/>
                        <a:pt x="136" y="384"/>
                        <a:pt x="128" y="381"/>
                      </a:cubicBezTo>
                      <a:cubicBezTo>
                        <a:pt x="121" y="378"/>
                        <a:pt x="106" y="369"/>
                        <a:pt x="102" y="361"/>
                      </a:cubicBezTo>
                      <a:cubicBezTo>
                        <a:pt x="99" y="354"/>
                        <a:pt x="106" y="336"/>
                        <a:pt x="104" y="328"/>
                      </a:cubicBezTo>
                      <a:cubicBezTo>
                        <a:pt x="102" y="321"/>
                        <a:pt x="93" y="312"/>
                        <a:pt x="89" y="306"/>
                      </a:cubicBezTo>
                      <a:cubicBezTo>
                        <a:pt x="85" y="302"/>
                        <a:pt x="80" y="292"/>
                        <a:pt x="75" y="290"/>
                      </a:cubicBezTo>
                      <a:cubicBezTo>
                        <a:pt x="67" y="287"/>
                        <a:pt x="51" y="294"/>
                        <a:pt x="43" y="294"/>
                      </a:cubicBezTo>
                      <a:cubicBezTo>
                        <a:pt x="36" y="294"/>
                        <a:pt x="15" y="289"/>
                        <a:pt x="15" y="289"/>
                      </a:cubicBezTo>
                      <a:cubicBezTo>
                        <a:pt x="15" y="289"/>
                        <a:pt x="0" y="229"/>
                        <a:pt x="6" y="210"/>
                      </a:cubicBezTo>
                      <a:cubicBezTo>
                        <a:pt x="8" y="201"/>
                        <a:pt x="23" y="190"/>
                        <a:pt x="27" y="182"/>
                      </a:cubicBezTo>
                      <a:cubicBezTo>
                        <a:pt x="36" y="164"/>
                        <a:pt x="44" y="123"/>
                        <a:pt x="45" y="103"/>
                      </a:cubicBezTo>
                      <a:cubicBezTo>
                        <a:pt x="46" y="91"/>
                        <a:pt x="39" y="57"/>
                        <a:pt x="39" y="57"/>
                      </a:cubicBezTo>
                      <a:cubicBezTo>
                        <a:pt x="39" y="57"/>
                        <a:pt x="48" y="59"/>
                        <a:pt x="50" y="57"/>
                      </a:cubicBezTo>
                      <a:cubicBezTo>
                        <a:pt x="54" y="55"/>
                        <a:pt x="58" y="44"/>
                        <a:pt x="61" y="39"/>
                      </a:cubicBezTo>
                      <a:cubicBezTo>
                        <a:pt x="64" y="33"/>
                        <a:pt x="69" y="18"/>
                        <a:pt x="74" y="13"/>
                      </a:cubicBezTo>
                      <a:cubicBezTo>
                        <a:pt x="81" y="8"/>
                        <a:pt x="98" y="5"/>
                        <a:pt x="106" y="4"/>
                      </a:cubicBezTo>
                      <a:cubicBezTo>
                        <a:pt x="114" y="4"/>
                        <a:pt x="129" y="5"/>
                        <a:pt x="135" y="9"/>
                      </a:cubicBezTo>
                      <a:cubicBezTo>
                        <a:pt x="141" y="13"/>
                        <a:pt x="143" y="34"/>
                        <a:pt x="151" y="33"/>
                      </a:cubicBezTo>
                      <a:cubicBezTo>
                        <a:pt x="154" y="32"/>
                        <a:pt x="151" y="20"/>
                        <a:pt x="154" y="18"/>
                      </a:cubicBezTo>
                      <a:cubicBezTo>
                        <a:pt x="162" y="10"/>
                        <a:pt x="187" y="14"/>
                        <a:pt x="198" y="13"/>
                      </a:cubicBezTo>
                      <a:cubicBezTo>
                        <a:pt x="204" y="13"/>
                        <a:pt x="218" y="8"/>
                        <a:pt x="224" y="10"/>
                      </a:cubicBezTo>
                      <a:cubicBezTo>
                        <a:pt x="231" y="12"/>
                        <a:pt x="238" y="27"/>
                        <a:pt x="245" y="30"/>
                      </a:cubicBezTo>
                      <a:cubicBezTo>
                        <a:pt x="252" y="33"/>
                        <a:pt x="268" y="37"/>
                        <a:pt x="274" y="33"/>
                      </a:cubicBezTo>
                      <a:cubicBezTo>
                        <a:pt x="278" y="30"/>
                        <a:pt x="275" y="16"/>
                        <a:pt x="279" y="1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4" name="Freeform 307">
                  <a:extLst>
                    <a:ext uri="{FF2B5EF4-FFF2-40B4-BE49-F238E27FC236}">
                      <a16:creationId xmlns:a16="http://schemas.microsoft.com/office/drawing/2014/main" id="{50CED08E-D462-2C10-8F29-0615E9FF5D91}"/>
                    </a:ext>
                  </a:extLst>
                </p:cNvPr>
                <p:cNvSpPr>
                  <a:spLocks/>
                </p:cNvSpPr>
                <p:nvPr/>
              </p:nvSpPr>
              <p:spPr bwMode="auto">
                <a:xfrm>
                  <a:off x="2737" y="2276"/>
                  <a:ext cx="1" cy="0"/>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2"/>
                        <a:pt x="1" y="2"/>
                      </a:cubicBezTo>
                      <a:cubicBezTo>
                        <a:pt x="1" y="2"/>
                        <a:pt x="0"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5" name="Freeform 308">
                  <a:extLst>
                    <a:ext uri="{FF2B5EF4-FFF2-40B4-BE49-F238E27FC236}">
                      <a16:creationId xmlns:a16="http://schemas.microsoft.com/office/drawing/2014/main" id="{695347BE-9164-843D-094D-FFE691EE8875}"/>
                    </a:ext>
                  </a:extLst>
                </p:cNvPr>
                <p:cNvSpPr>
                  <a:spLocks/>
                </p:cNvSpPr>
                <p:nvPr/>
              </p:nvSpPr>
              <p:spPr bwMode="auto">
                <a:xfrm>
                  <a:off x="2737" y="2275"/>
                  <a:ext cx="0" cy="1"/>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1" y="1"/>
                        <a:pt x="0"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6" name="Freeform 309">
                  <a:extLst>
                    <a:ext uri="{FF2B5EF4-FFF2-40B4-BE49-F238E27FC236}">
                      <a16:creationId xmlns:a16="http://schemas.microsoft.com/office/drawing/2014/main" id="{201B35EB-ECED-FF3C-E075-CAF16D45D865}"/>
                    </a:ext>
                  </a:extLst>
                </p:cNvPr>
                <p:cNvSpPr>
                  <a:spLocks/>
                </p:cNvSpPr>
                <p:nvPr/>
              </p:nvSpPr>
              <p:spPr bwMode="auto">
                <a:xfrm>
                  <a:off x="2737" y="2273"/>
                  <a:ext cx="0" cy="2"/>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1" y="2"/>
                        <a:pt x="1" y="3"/>
                      </a:cubicBezTo>
                      <a:cubicBezTo>
                        <a:pt x="1" y="2"/>
                        <a:pt x="0"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 name="Freeform 310">
                  <a:extLst>
                    <a:ext uri="{FF2B5EF4-FFF2-40B4-BE49-F238E27FC236}">
                      <a16:creationId xmlns:a16="http://schemas.microsoft.com/office/drawing/2014/main" id="{CDE9B95B-55A7-DA46-43B7-5591C75874F1}"/>
                    </a:ext>
                  </a:extLst>
                </p:cNvPr>
                <p:cNvSpPr>
                  <a:spLocks/>
                </p:cNvSpPr>
                <p:nvPr/>
              </p:nvSpPr>
              <p:spPr bwMode="auto">
                <a:xfrm>
                  <a:off x="2734" y="2252"/>
                  <a:ext cx="3" cy="12"/>
                </a:xfrm>
                <a:custGeom>
                  <a:avLst/>
                  <a:gdLst>
                    <a:gd name="T0" fmla="*/ 1 w 5"/>
                    <a:gd name="T1" fmla="*/ 1 h 28"/>
                    <a:gd name="T2" fmla="*/ 4 w 5"/>
                    <a:gd name="T3" fmla="*/ 28 h 28"/>
                    <a:gd name="T4" fmla="*/ 1 w 5"/>
                    <a:gd name="T5" fmla="*/ 1 h 28"/>
                    <a:gd name="T6" fmla="*/ 0 w 5"/>
                    <a:gd name="T7" fmla="*/ 0 h 28"/>
                    <a:gd name="T8" fmla="*/ 1 w 5"/>
                    <a:gd name="T9" fmla="*/ 1 h 28"/>
                  </a:gdLst>
                  <a:ahLst/>
                  <a:cxnLst>
                    <a:cxn ang="0">
                      <a:pos x="T0" y="T1"/>
                    </a:cxn>
                    <a:cxn ang="0">
                      <a:pos x="T2" y="T3"/>
                    </a:cxn>
                    <a:cxn ang="0">
                      <a:pos x="T4" y="T5"/>
                    </a:cxn>
                    <a:cxn ang="0">
                      <a:pos x="T6" y="T7"/>
                    </a:cxn>
                    <a:cxn ang="0">
                      <a:pos x="T8" y="T9"/>
                    </a:cxn>
                  </a:cxnLst>
                  <a:rect l="0" t="0" r="r" b="b"/>
                  <a:pathLst>
                    <a:path w="5" h="28">
                      <a:moveTo>
                        <a:pt x="1" y="1"/>
                      </a:moveTo>
                      <a:cubicBezTo>
                        <a:pt x="5" y="6"/>
                        <a:pt x="5" y="17"/>
                        <a:pt x="4" y="28"/>
                      </a:cubicBezTo>
                      <a:cubicBezTo>
                        <a:pt x="5" y="17"/>
                        <a:pt x="5" y="6"/>
                        <a:pt x="1" y="1"/>
                      </a:cubicBezTo>
                      <a:cubicBezTo>
                        <a:pt x="1" y="1"/>
                        <a:pt x="1" y="0"/>
                        <a:pt x="0" y="0"/>
                      </a:cubicBezTo>
                      <a:cubicBezTo>
                        <a:pt x="1" y="0"/>
                        <a:pt x="1" y="1"/>
                        <a:pt x="1" y="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8" name="Freeform 311">
                  <a:extLst>
                    <a:ext uri="{FF2B5EF4-FFF2-40B4-BE49-F238E27FC236}">
                      <a16:creationId xmlns:a16="http://schemas.microsoft.com/office/drawing/2014/main" id="{D8C918C6-1EDC-9712-DAFE-51CD4C339D3D}"/>
                    </a:ext>
                  </a:extLst>
                </p:cNvPr>
                <p:cNvSpPr>
                  <a:spLocks/>
                </p:cNvSpPr>
                <p:nvPr/>
              </p:nvSpPr>
              <p:spPr bwMode="auto">
                <a:xfrm>
                  <a:off x="2736" y="2264"/>
                  <a:ext cx="1" cy="9"/>
                </a:xfrm>
                <a:custGeom>
                  <a:avLst/>
                  <a:gdLst>
                    <a:gd name="T0" fmla="*/ 0 w 1"/>
                    <a:gd name="T1" fmla="*/ 0 h 22"/>
                    <a:gd name="T2" fmla="*/ 1 w 1"/>
                    <a:gd name="T3" fmla="*/ 22 h 22"/>
                    <a:gd name="T4" fmla="*/ 0 w 1"/>
                    <a:gd name="T5" fmla="*/ 0 h 22"/>
                  </a:gdLst>
                  <a:ahLst/>
                  <a:cxnLst>
                    <a:cxn ang="0">
                      <a:pos x="T0" y="T1"/>
                    </a:cxn>
                    <a:cxn ang="0">
                      <a:pos x="T2" y="T3"/>
                    </a:cxn>
                    <a:cxn ang="0">
                      <a:pos x="T4" y="T5"/>
                    </a:cxn>
                  </a:cxnLst>
                  <a:rect l="0" t="0" r="r" b="b"/>
                  <a:pathLst>
                    <a:path w="1" h="22">
                      <a:moveTo>
                        <a:pt x="0" y="0"/>
                      </a:moveTo>
                      <a:cubicBezTo>
                        <a:pt x="0" y="8"/>
                        <a:pt x="0" y="16"/>
                        <a:pt x="1" y="22"/>
                      </a:cubicBezTo>
                      <a:cubicBezTo>
                        <a:pt x="0" y="16"/>
                        <a:pt x="0" y="8"/>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9" name="Freeform 312">
                  <a:extLst>
                    <a:ext uri="{FF2B5EF4-FFF2-40B4-BE49-F238E27FC236}">
                      <a16:creationId xmlns:a16="http://schemas.microsoft.com/office/drawing/2014/main" id="{A00410E5-20A9-89A3-9F85-E68948D0BABB}"/>
                    </a:ext>
                  </a:extLst>
                </p:cNvPr>
                <p:cNvSpPr>
                  <a:spLocks/>
                </p:cNvSpPr>
                <p:nvPr/>
              </p:nvSpPr>
              <p:spPr bwMode="auto">
                <a:xfrm>
                  <a:off x="2734" y="225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0" name="Freeform 313">
                  <a:extLst>
                    <a:ext uri="{FF2B5EF4-FFF2-40B4-BE49-F238E27FC236}">
                      <a16:creationId xmlns:a16="http://schemas.microsoft.com/office/drawing/2014/main" id="{6AD4D6D0-D900-D8FF-3A7B-C0E941EB9BBB}"/>
                    </a:ext>
                  </a:extLst>
                </p:cNvPr>
                <p:cNvSpPr>
                  <a:spLocks/>
                </p:cNvSpPr>
                <p:nvPr/>
              </p:nvSpPr>
              <p:spPr bwMode="auto">
                <a:xfrm>
                  <a:off x="2694" y="2391"/>
                  <a:ext cx="50" cy="109"/>
                </a:xfrm>
                <a:custGeom>
                  <a:avLst/>
                  <a:gdLst>
                    <a:gd name="T0" fmla="*/ 116 w 117"/>
                    <a:gd name="T1" fmla="*/ 46 h 253"/>
                    <a:gd name="T2" fmla="*/ 98 w 117"/>
                    <a:gd name="T3" fmla="*/ 125 h 253"/>
                    <a:gd name="T4" fmla="*/ 77 w 117"/>
                    <a:gd name="T5" fmla="*/ 153 h 253"/>
                    <a:gd name="T6" fmla="*/ 86 w 117"/>
                    <a:gd name="T7" fmla="*/ 232 h 253"/>
                    <a:gd name="T8" fmla="*/ 40 w 117"/>
                    <a:gd name="T9" fmla="*/ 253 h 253"/>
                    <a:gd name="T10" fmla="*/ 28 w 117"/>
                    <a:gd name="T11" fmla="*/ 207 h 253"/>
                    <a:gd name="T12" fmla="*/ 25 w 117"/>
                    <a:gd name="T13" fmla="*/ 162 h 253"/>
                    <a:gd name="T14" fmla="*/ 16 w 117"/>
                    <a:gd name="T15" fmla="*/ 113 h 253"/>
                    <a:gd name="T16" fmla="*/ 0 w 117"/>
                    <a:gd name="T17" fmla="*/ 89 h 253"/>
                    <a:gd name="T18" fmla="*/ 28 w 117"/>
                    <a:gd name="T19" fmla="*/ 52 h 253"/>
                    <a:gd name="T20" fmla="*/ 67 w 117"/>
                    <a:gd name="T21" fmla="*/ 40 h 253"/>
                    <a:gd name="T22" fmla="*/ 77 w 117"/>
                    <a:gd name="T23" fmla="*/ 3 h 253"/>
                    <a:gd name="T24" fmla="*/ 110 w 117"/>
                    <a:gd name="T25" fmla="*/ 0 h 253"/>
                    <a:gd name="T26" fmla="*/ 116 w 117"/>
                    <a:gd name="T27" fmla="*/ 4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253">
                      <a:moveTo>
                        <a:pt x="116" y="46"/>
                      </a:moveTo>
                      <a:cubicBezTo>
                        <a:pt x="115" y="66"/>
                        <a:pt x="107" y="107"/>
                        <a:pt x="98" y="125"/>
                      </a:cubicBezTo>
                      <a:cubicBezTo>
                        <a:pt x="94" y="133"/>
                        <a:pt x="79" y="144"/>
                        <a:pt x="77" y="153"/>
                      </a:cubicBezTo>
                      <a:cubicBezTo>
                        <a:pt x="71" y="172"/>
                        <a:pt x="86" y="232"/>
                        <a:pt x="86" y="232"/>
                      </a:cubicBezTo>
                      <a:cubicBezTo>
                        <a:pt x="40" y="253"/>
                        <a:pt x="40" y="253"/>
                        <a:pt x="40" y="253"/>
                      </a:cubicBezTo>
                      <a:cubicBezTo>
                        <a:pt x="40" y="253"/>
                        <a:pt x="30" y="219"/>
                        <a:pt x="28" y="207"/>
                      </a:cubicBezTo>
                      <a:cubicBezTo>
                        <a:pt x="26" y="196"/>
                        <a:pt x="26" y="173"/>
                        <a:pt x="25" y="162"/>
                      </a:cubicBezTo>
                      <a:cubicBezTo>
                        <a:pt x="23" y="149"/>
                        <a:pt x="20" y="125"/>
                        <a:pt x="16" y="113"/>
                      </a:cubicBezTo>
                      <a:cubicBezTo>
                        <a:pt x="13" y="106"/>
                        <a:pt x="0" y="89"/>
                        <a:pt x="0" y="89"/>
                      </a:cubicBezTo>
                      <a:cubicBezTo>
                        <a:pt x="0" y="89"/>
                        <a:pt x="18" y="59"/>
                        <a:pt x="28" y="52"/>
                      </a:cubicBezTo>
                      <a:cubicBezTo>
                        <a:pt x="36" y="46"/>
                        <a:pt x="60" y="47"/>
                        <a:pt x="67" y="40"/>
                      </a:cubicBezTo>
                      <a:cubicBezTo>
                        <a:pt x="74" y="33"/>
                        <a:pt x="77" y="3"/>
                        <a:pt x="77" y="3"/>
                      </a:cubicBezTo>
                      <a:cubicBezTo>
                        <a:pt x="110" y="0"/>
                        <a:pt x="110" y="0"/>
                        <a:pt x="110" y="0"/>
                      </a:cubicBezTo>
                      <a:cubicBezTo>
                        <a:pt x="110" y="0"/>
                        <a:pt x="117" y="34"/>
                        <a:pt x="116" y="4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1" name="Freeform 314">
                  <a:extLst>
                    <a:ext uri="{FF2B5EF4-FFF2-40B4-BE49-F238E27FC236}">
                      <a16:creationId xmlns:a16="http://schemas.microsoft.com/office/drawing/2014/main" id="{4FDBBBE9-D0B5-3E7A-15E8-E0A066978353}"/>
                    </a:ext>
                  </a:extLst>
                </p:cNvPr>
                <p:cNvSpPr>
                  <a:spLocks/>
                </p:cNvSpPr>
                <p:nvPr/>
              </p:nvSpPr>
              <p:spPr bwMode="auto">
                <a:xfrm>
                  <a:off x="2686" y="2429"/>
                  <a:ext cx="25" cy="74"/>
                </a:xfrm>
                <a:custGeom>
                  <a:avLst/>
                  <a:gdLst>
                    <a:gd name="T0" fmla="*/ 17 w 57"/>
                    <a:gd name="T1" fmla="*/ 0 h 171"/>
                    <a:gd name="T2" fmla="*/ 33 w 57"/>
                    <a:gd name="T3" fmla="*/ 24 h 171"/>
                    <a:gd name="T4" fmla="*/ 42 w 57"/>
                    <a:gd name="T5" fmla="*/ 73 h 171"/>
                    <a:gd name="T6" fmla="*/ 45 w 57"/>
                    <a:gd name="T7" fmla="*/ 118 h 171"/>
                    <a:gd name="T8" fmla="*/ 57 w 57"/>
                    <a:gd name="T9" fmla="*/ 164 h 171"/>
                    <a:gd name="T10" fmla="*/ 35 w 57"/>
                    <a:gd name="T11" fmla="*/ 171 h 171"/>
                    <a:gd name="T12" fmla="*/ 22 w 57"/>
                    <a:gd name="T13" fmla="*/ 125 h 171"/>
                    <a:gd name="T14" fmla="*/ 16 w 57"/>
                    <a:gd name="T15" fmla="*/ 77 h 171"/>
                    <a:gd name="T16" fmla="*/ 19 w 57"/>
                    <a:gd name="T17" fmla="*/ 46 h 171"/>
                    <a:gd name="T18" fmla="*/ 4 w 57"/>
                    <a:gd name="T19" fmla="*/ 37 h 171"/>
                    <a:gd name="T20" fmla="*/ 1 w 57"/>
                    <a:gd name="T21" fmla="*/ 4 h 171"/>
                    <a:gd name="T22" fmla="*/ 17 w 57"/>
                    <a:gd name="T2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71">
                      <a:moveTo>
                        <a:pt x="17" y="0"/>
                      </a:moveTo>
                      <a:cubicBezTo>
                        <a:pt x="17" y="0"/>
                        <a:pt x="30" y="17"/>
                        <a:pt x="33" y="24"/>
                      </a:cubicBezTo>
                      <a:cubicBezTo>
                        <a:pt x="37" y="36"/>
                        <a:pt x="40" y="60"/>
                        <a:pt x="42" y="73"/>
                      </a:cubicBezTo>
                      <a:cubicBezTo>
                        <a:pt x="43" y="84"/>
                        <a:pt x="43" y="107"/>
                        <a:pt x="45" y="118"/>
                      </a:cubicBezTo>
                      <a:cubicBezTo>
                        <a:pt x="47" y="130"/>
                        <a:pt x="57" y="164"/>
                        <a:pt x="57" y="164"/>
                      </a:cubicBezTo>
                      <a:cubicBezTo>
                        <a:pt x="35" y="171"/>
                        <a:pt x="35" y="171"/>
                        <a:pt x="35" y="171"/>
                      </a:cubicBezTo>
                      <a:cubicBezTo>
                        <a:pt x="35" y="171"/>
                        <a:pt x="25" y="137"/>
                        <a:pt x="22" y="125"/>
                      </a:cubicBezTo>
                      <a:cubicBezTo>
                        <a:pt x="20" y="113"/>
                        <a:pt x="16" y="89"/>
                        <a:pt x="16" y="77"/>
                      </a:cubicBezTo>
                      <a:cubicBezTo>
                        <a:pt x="16" y="69"/>
                        <a:pt x="23" y="53"/>
                        <a:pt x="19" y="46"/>
                      </a:cubicBezTo>
                      <a:cubicBezTo>
                        <a:pt x="17" y="42"/>
                        <a:pt x="6" y="41"/>
                        <a:pt x="4" y="37"/>
                      </a:cubicBezTo>
                      <a:cubicBezTo>
                        <a:pt x="0" y="30"/>
                        <a:pt x="1" y="4"/>
                        <a:pt x="1" y="4"/>
                      </a:cubicBezTo>
                      <a:lnTo>
                        <a:pt x="17" y="0"/>
                      </a:ln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2" name="Freeform 315">
                  <a:extLst>
                    <a:ext uri="{FF2B5EF4-FFF2-40B4-BE49-F238E27FC236}">
                      <a16:creationId xmlns:a16="http://schemas.microsoft.com/office/drawing/2014/main" id="{20BA2772-6D8A-7375-4295-6726846D1BE2}"/>
                    </a:ext>
                  </a:extLst>
                </p:cNvPr>
                <p:cNvSpPr>
                  <a:spLocks/>
                </p:cNvSpPr>
                <p:nvPr/>
              </p:nvSpPr>
              <p:spPr bwMode="auto">
                <a:xfrm>
                  <a:off x="2606" y="2345"/>
                  <a:ext cx="121" cy="92"/>
                </a:xfrm>
                <a:custGeom>
                  <a:avLst/>
                  <a:gdLst>
                    <a:gd name="T0" fmla="*/ 210 w 278"/>
                    <a:gd name="T1" fmla="*/ 29 h 211"/>
                    <a:gd name="T2" fmla="*/ 232 w 278"/>
                    <a:gd name="T3" fmla="*/ 42 h 211"/>
                    <a:gd name="T4" fmla="*/ 235 w 278"/>
                    <a:gd name="T5" fmla="*/ 78 h 211"/>
                    <a:gd name="T6" fmla="*/ 259 w 278"/>
                    <a:gd name="T7" fmla="*/ 81 h 211"/>
                    <a:gd name="T8" fmla="*/ 278 w 278"/>
                    <a:gd name="T9" fmla="*/ 108 h 211"/>
                    <a:gd name="T10" fmla="*/ 268 w 278"/>
                    <a:gd name="T11" fmla="*/ 145 h 211"/>
                    <a:gd name="T12" fmla="*/ 229 w 278"/>
                    <a:gd name="T13" fmla="*/ 157 h 211"/>
                    <a:gd name="T14" fmla="*/ 201 w 278"/>
                    <a:gd name="T15" fmla="*/ 194 h 211"/>
                    <a:gd name="T16" fmla="*/ 185 w 278"/>
                    <a:gd name="T17" fmla="*/ 198 h 211"/>
                    <a:gd name="T18" fmla="*/ 155 w 278"/>
                    <a:gd name="T19" fmla="*/ 192 h 211"/>
                    <a:gd name="T20" fmla="*/ 130 w 278"/>
                    <a:gd name="T21" fmla="*/ 176 h 211"/>
                    <a:gd name="T22" fmla="*/ 109 w 278"/>
                    <a:gd name="T23" fmla="*/ 176 h 211"/>
                    <a:gd name="T24" fmla="*/ 91 w 278"/>
                    <a:gd name="T25" fmla="*/ 209 h 211"/>
                    <a:gd name="T26" fmla="*/ 21 w 278"/>
                    <a:gd name="T27" fmla="*/ 206 h 211"/>
                    <a:gd name="T28" fmla="*/ 0 w 278"/>
                    <a:gd name="T29" fmla="*/ 191 h 211"/>
                    <a:gd name="T30" fmla="*/ 11 w 278"/>
                    <a:gd name="T31" fmla="*/ 143 h 211"/>
                    <a:gd name="T32" fmla="*/ 36 w 278"/>
                    <a:gd name="T33" fmla="*/ 109 h 211"/>
                    <a:gd name="T34" fmla="*/ 48 w 278"/>
                    <a:gd name="T35" fmla="*/ 82 h 211"/>
                    <a:gd name="T36" fmla="*/ 57 w 278"/>
                    <a:gd name="T37" fmla="*/ 64 h 211"/>
                    <a:gd name="T38" fmla="*/ 103 w 278"/>
                    <a:gd name="T39" fmla="*/ 48 h 211"/>
                    <a:gd name="T40" fmla="*/ 121 w 278"/>
                    <a:gd name="T41" fmla="*/ 30 h 211"/>
                    <a:gd name="T42" fmla="*/ 139 w 278"/>
                    <a:gd name="T43" fmla="*/ 6 h 211"/>
                    <a:gd name="T44" fmla="*/ 198 w 278"/>
                    <a:gd name="T45" fmla="*/ 8 h 211"/>
                    <a:gd name="T46" fmla="*/ 210 w 278"/>
                    <a:gd name="T47"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211">
                      <a:moveTo>
                        <a:pt x="210" y="29"/>
                      </a:moveTo>
                      <a:cubicBezTo>
                        <a:pt x="215" y="34"/>
                        <a:pt x="228" y="36"/>
                        <a:pt x="232" y="42"/>
                      </a:cubicBezTo>
                      <a:cubicBezTo>
                        <a:pt x="237" y="49"/>
                        <a:pt x="228" y="71"/>
                        <a:pt x="235" y="78"/>
                      </a:cubicBezTo>
                      <a:cubicBezTo>
                        <a:pt x="239" y="82"/>
                        <a:pt x="254" y="78"/>
                        <a:pt x="259" y="81"/>
                      </a:cubicBezTo>
                      <a:cubicBezTo>
                        <a:pt x="266" y="85"/>
                        <a:pt x="278" y="108"/>
                        <a:pt x="278" y="108"/>
                      </a:cubicBezTo>
                      <a:cubicBezTo>
                        <a:pt x="278" y="108"/>
                        <a:pt x="275" y="138"/>
                        <a:pt x="268" y="145"/>
                      </a:cubicBezTo>
                      <a:cubicBezTo>
                        <a:pt x="261" y="152"/>
                        <a:pt x="237" y="151"/>
                        <a:pt x="229" y="157"/>
                      </a:cubicBezTo>
                      <a:cubicBezTo>
                        <a:pt x="219" y="164"/>
                        <a:pt x="201" y="194"/>
                        <a:pt x="201" y="194"/>
                      </a:cubicBezTo>
                      <a:cubicBezTo>
                        <a:pt x="185" y="198"/>
                        <a:pt x="185" y="198"/>
                        <a:pt x="185" y="198"/>
                      </a:cubicBezTo>
                      <a:cubicBezTo>
                        <a:pt x="185" y="198"/>
                        <a:pt x="162" y="194"/>
                        <a:pt x="155" y="192"/>
                      </a:cubicBezTo>
                      <a:cubicBezTo>
                        <a:pt x="148" y="189"/>
                        <a:pt x="137" y="178"/>
                        <a:pt x="130" y="176"/>
                      </a:cubicBezTo>
                      <a:cubicBezTo>
                        <a:pt x="125" y="175"/>
                        <a:pt x="113" y="174"/>
                        <a:pt x="109" y="176"/>
                      </a:cubicBezTo>
                      <a:cubicBezTo>
                        <a:pt x="101" y="181"/>
                        <a:pt x="91" y="209"/>
                        <a:pt x="91" y="209"/>
                      </a:cubicBezTo>
                      <a:cubicBezTo>
                        <a:pt x="91" y="209"/>
                        <a:pt x="38" y="211"/>
                        <a:pt x="21" y="206"/>
                      </a:cubicBezTo>
                      <a:cubicBezTo>
                        <a:pt x="15" y="204"/>
                        <a:pt x="0" y="191"/>
                        <a:pt x="0" y="191"/>
                      </a:cubicBezTo>
                      <a:cubicBezTo>
                        <a:pt x="0" y="191"/>
                        <a:pt x="6" y="154"/>
                        <a:pt x="11" y="143"/>
                      </a:cubicBezTo>
                      <a:cubicBezTo>
                        <a:pt x="16" y="133"/>
                        <a:pt x="30" y="118"/>
                        <a:pt x="36" y="109"/>
                      </a:cubicBezTo>
                      <a:cubicBezTo>
                        <a:pt x="39" y="103"/>
                        <a:pt x="45" y="89"/>
                        <a:pt x="48" y="82"/>
                      </a:cubicBezTo>
                      <a:cubicBezTo>
                        <a:pt x="50" y="77"/>
                        <a:pt x="53" y="67"/>
                        <a:pt x="57" y="64"/>
                      </a:cubicBezTo>
                      <a:cubicBezTo>
                        <a:pt x="66" y="56"/>
                        <a:pt x="92" y="55"/>
                        <a:pt x="103" y="48"/>
                      </a:cubicBezTo>
                      <a:cubicBezTo>
                        <a:pt x="108" y="45"/>
                        <a:pt x="117" y="35"/>
                        <a:pt x="121" y="30"/>
                      </a:cubicBezTo>
                      <a:cubicBezTo>
                        <a:pt x="126" y="24"/>
                        <a:pt x="132" y="9"/>
                        <a:pt x="139" y="6"/>
                      </a:cubicBezTo>
                      <a:cubicBezTo>
                        <a:pt x="153" y="0"/>
                        <a:pt x="198" y="8"/>
                        <a:pt x="198" y="8"/>
                      </a:cubicBezTo>
                      <a:cubicBezTo>
                        <a:pt x="198" y="8"/>
                        <a:pt x="206" y="25"/>
                        <a:pt x="210" y="2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3" name="Freeform 316">
                  <a:extLst>
                    <a:ext uri="{FF2B5EF4-FFF2-40B4-BE49-F238E27FC236}">
                      <a16:creationId xmlns:a16="http://schemas.microsoft.com/office/drawing/2014/main" id="{F2E71EE6-52EB-742A-476F-9E189C1AAE7A}"/>
                    </a:ext>
                  </a:extLst>
                </p:cNvPr>
                <p:cNvSpPr>
                  <a:spLocks/>
                </p:cNvSpPr>
                <p:nvPr/>
              </p:nvSpPr>
              <p:spPr bwMode="auto">
                <a:xfrm>
                  <a:off x="2671" y="1993"/>
                  <a:ext cx="2" cy="4"/>
                </a:xfrm>
                <a:custGeom>
                  <a:avLst/>
                  <a:gdLst>
                    <a:gd name="T0" fmla="*/ 2 w 3"/>
                    <a:gd name="T1" fmla="*/ 0 h 8"/>
                    <a:gd name="T2" fmla="*/ 0 w 3"/>
                    <a:gd name="T3" fmla="*/ 8 h 8"/>
                    <a:gd name="T4" fmla="*/ 2 w 3"/>
                    <a:gd name="T5" fmla="*/ 0 h 8"/>
                  </a:gdLst>
                  <a:ahLst/>
                  <a:cxnLst>
                    <a:cxn ang="0">
                      <a:pos x="T0" y="T1"/>
                    </a:cxn>
                    <a:cxn ang="0">
                      <a:pos x="T2" y="T3"/>
                    </a:cxn>
                    <a:cxn ang="0">
                      <a:pos x="T4" y="T5"/>
                    </a:cxn>
                  </a:cxnLst>
                  <a:rect l="0" t="0" r="r" b="b"/>
                  <a:pathLst>
                    <a:path w="3" h="8">
                      <a:moveTo>
                        <a:pt x="2" y="0"/>
                      </a:moveTo>
                      <a:cubicBezTo>
                        <a:pt x="3" y="3"/>
                        <a:pt x="2" y="5"/>
                        <a:pt x="0" y="8"/>
                      </a:cubicBezTo>
                      <a:cubicBezTo>
                        <a:pt x="2" y="5"/>
                        <a:pt x="3" y="3"/>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4" name="Freeform 317">
                  <a:extLst>
                    <a:ext uri="{FF2B5EF4-FFF2-40B4-BE49-F238E27FC236}">
                      <a16:creationId xmlns:a16="http://schemas.microsoft.com/office/drawing/2014/main" id="{A76E9C85-5382-4FF8-CA76-97913E5F456E}"/>
                    </a:ext>
                  </a:extLst>
                </p:cNvPr>
                <p:cNvSpPr>
                  <a:spLocks/>
                </p:cNvSpPr>
                <p:nvPr/>
              </p:nvSpPr>
              <p:spPr bwMode="auto">
                <a:xfrm>
                  <a:off x="2671" y="1997"/>
                  <a:ext cx="0" cy="1"/>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2"/>
                        <a:pt x="0" y="2"/>
                      </a:cubicBezTo>
                      <a:cubicBezTo>
                        <a:pt x="1" y="2"/>
                        <a:pt x="1" y="1"/>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5" name="Freeform 318">
                  <a:extLst>
                    <a:ext uri="{FF2B5EF4-FFF2-40B4-BE49-F238E27FC236}">
                      <a16:creationId xmlns:a16="http://schemas.microsoft.com/office/drawing/2014/main" id="{CDB6714C-D2AD-E965-479D-8C3A400C6AA6}"/>
                    </a:ext>
                  </a:extLst>
                </p:cNvPr>
                <p:cNvSpPr>
                  <a:spLocks/>
                </p:cNvSpPr>
                <p:nvPr/>
              </p:nvSpPr>
              <p:spPr bwMode="auto">
                <a:xfrm>
                  <a:off x="2670" y="1998"/>
                  <a:ext cx="1" cy="0"/>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0" y="2"/>
                        <a:pt x="1" y="1"/>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6" name="Freeform 319">
                  <a:extLst>
                    <a:ext uri="{FF2B5EF4-FFF2-40B4-BE49-F238E27FC236}">
                      <a16:creationId xmlns:a16="http://schemas.microsoft.com/office/drawing/2014/main" id="{62A9D60F-228A-2767-9634-233314F4EF23}"/>
                    </a:ext>
                  </a:extLst>
                </p:cNvPr>
                <p:cNvSpPr>
                  <a:spLocks/>
                </p:cNvSpPr>
                <p:nvPr/>
              </p:nvSpPr>
              <p:spPr bwMode="auto">
                <a:xfrm>
                  <a:off x="2506" y="2151"/>
                  <a:ext cx="257" cy="281"/>
                </a:xfrm>
                <a:custGeom>
                  <a:avLst/>
                  <a:gdLst>
                    <a:gd name="T0" fmla="*/ 63 w 592"/>
                    <a:gd name="T1" fmla="*/ 436 h 648"/>
                    <a:gd name="T2" fmla="*/ 188 w 592"/>
                    <a:gd name="T3" fmla="*/ 445 h 648"/>
                    <a:gd name="T4" fmla="*/ 234 w 592"/>
                    <a:gd name="T5" fmla="*/ 439 h 648"/>
                    <a:gd name="T6" fmla="*/ 231 w 592"/>
                    <a:gd name="T7" fmla="*/ 396 h 648"/>
                    <a:gd name="T8" fmla="*/ 204 w 592"/>
                    <a:gd name="T9" fmla="*/ 387 h 648"/>
                    <a:gd name="T10" fmla="*/ 207 w 592"/>
                    <a:gd name="T11" fmla="*/ 116 h 648"/>
                    <a:gd name="T12" fmla="*/ 188 w 592"/>
                    <a:gd name="T13" fmla="*/ 92 h 648"/>
                    <a:gd name="T14" fmla="*/ 188 w 592"/>
                    <a:gd name="T15" fmla="*/ 40 h 648"/>
                    <a:gd name="T16" fmla="*/ 213 w 592"/>
                    <a:gd name="T17" fmla="*/ 34 h 648"/>
                    <a:gd name="T18" fmla="*/ 213 w 592"/>
                    <a:gd name="T19" fmla="*/ 0 h 648"/>
                    <a:gd name="T20" fmla="*/ 250 w 592"/>
                    <a:gd name="T21" fmla="*/ 24 h 648"/>
                    <a:gd name="T22" fmla="*/ 494 w 592"/>
                    <a:gd name="T23" fmla="*/ 219 h 648"/>
                    <a:gd name="T24" fmla="*/ 527 w 592"/>
                    <a:gd name="T25" fmla="*/ 232 h 648"/>
                    <a:gd name="T26" fmla="*/ 527 w 592"/>
                    <a:gd name="T27" fmla="*/ 233 h 648"/>
                    <a:gd name="T28" fmla="*/ 528 w 592"/>
                    <a:gd name="T29" fmla="*/ 234 h 648"/>
                    <a:gd name="T30" fmla="*/ 531 w 592"/>
                    <a:gd name="T31" fmla="*/ 261 h 648"/>
                    <a:gd name="T32" fmla="*/ 531 w 592"/>
                    <a:gd name="T33" fmla="*/ 261 h 648"/>
                    <a:gd name="T34" fmla="*/ 532 w 592"/>
                    <a:gd name="T35" fmla="*/ 283 h 648"/>
                    <a:gd name="T36" fmla="*/ 533 w 592"/>
                    <a:gd name="T37" fmla="*/ 286 h 648"/>
                    <a:gd name="T38" fmla="*/ 534 w 592"/>
                    <a:gd name="T39" fmla="*/ 288 h 648"/>
                    <a:gd name="T40" fmla="*/ 535 w 592"/>
                    <a:gd name="T41" fmla="*/ 290 h 648"/>
                    <a:gd name="T42" fmla="*/ 537 w 592"/>
                    <a:gd name="T43" fmla="*/ 292 h 648"/>
                    <a:gd name="T44" fmla="*/ 554 w 592"/>
                    <a:gd name="T45" fmla="*/ 290 h 648"/>
                    <a:gd name="T46" fmla="*/ 556 w 592"/>
                    <a:gd name="T47" fmla="*/ 290 h 648"/>
                    <a:gd name="T48" fmla="*/ 556 w 592"/>
                    <a:gd name="T49" fmla="*/ 290 h 648"/>
                    <a:gd name="T50" fmla="*/ 559 w 592"/>
                    <a:gd name="T51" fmla="*/ 289 h 648"/>
                    <a:gd name="T52" fmla="*/ 559 w 592"/>
                    <a:gd name="T53" fmla="*/ 289 h 648"/>
                    <a:gd name="T54" fmla="*/ 561 w 592"/>
                    <a:gd name="T55" fmla="*/ 288 h 648"/>
                    <a:gd name="T56" fmla="*/ 561 w 592"/>
                    <a:gd name="T57" fmla="*/ 288 h 648"/>
                    <a:gd name="T58" fmla="*/ 568 w 592"/>
                    <a:gd name="T59" fmla="*/ 285 h 648"/>
                    <a:gd name="T60" fmla="*/ 574 w 592"/>
                    <a:gd name="T61" fmla="*/ 401 h 648"/>
                    <a:gd name="T62" fmla="*/ 549 w 592"/>
                    <a:gd name="T63" fmla="*/ 404 h 648"/>
                    <a:gd name="T64" fmla="*/ 549 w 592"/>
                    <a:gd name="T65" fmla="*/ 426 h 648"/>
                    <a:gd name="T66" fmla="*/ 458 w 592"/>
                    <a:gd name="T67" fmla="*/ 438 h 648"/>
                    <a:gd name="T68" fmla="*/ 430 w 592"/>
                    <a:gd name="T69" fmla="*/ 456 h 648"/>
                    <a:gd name="T70" fmla="*/ 371 w 592"/>
                    <a:gd name="T71" fmla="*/ 454 h 648"/>
                    <a:gd name="T72" fmla="*/ 353 w 592"/>
                    <a:gd name="T73" fmla="*/ 478 h 648"/>
                    <a:gd name="T74" fmla="*/ 335 w 592"/>
                    <a:gd name="T75" fmla="*/ 496 h 648"/>
                    <a:gd name="T76" fmla="*/ 289 w 592"/>
                    <a:gd name="T77" fmla="*/ 512 h 648"/>
                    <a:gd name="T78" fmla="*/ 280 w 592"/>
                    <a:gd name="T79" fmla="*/ 530 h 648"/>
                    <a:gd name="T80" fmla="*/ 268 w 592"/>
                    <a:gd name="T81" fmla="*/ 557 h 648"/>
                    <a:gd name="T82" fmla="*/ 243 w 592"/>
                    <a:gd name="T83" fmla="*/ 591 h 648"/>
                    <a:gd name="T84" fmla="*/ 232 w 592"/>
                    <a:gd name="T85" fmla="*/ 639 h 648"/>
                    <a:gd name="T86" fmla="*/ 189 w 592"/>
                    <a:gd name="T87" fmla="*/ 645 h 648"/>
                    <a:gd name="T88" fmla="*/ 158 w 592"/>
                    <a:gd name="T89" fmla="*/ 648 h 648"/>
                    <a:gd name="T90" fmla="*/ 149 w 592"/>
                    <a:gd name="T91" fmla="*/ 600 h 648"/>
                    <a:gd name="T92" fmla="*/ 121 w 592"/>
                    <a:gd name="T93" fmla="*/ 573 h 648"/>
                    <a:gd name="T94" fmla="*/ 82 w 592"/>
                    <a:gd name="T95" fmla="*/ 563 h 648"/>
                    <a:gd name="T96" fmla="*/ 46 w 592"/>
                    <a:gd name="T97" fmla="*/ 554 h 648"/>
                    <a:gd name="T98" fmla="*/ 28 w 592"/>
                    <a:gd name="T99" fmla="*/ 514 h 648"/>
                    <a:gd name="T100" fmla="*/ 6 w 592"/>
                    <a:gd name="T101" fmla="*/ 499 h 648"/>
                    <a:gd name="T102" fmla="*/ 0 w 592"/>
                    <a:gd name="T103" fmla="*/ 468 h 648"/>
                    <a:gd name="T104" fmla="*/ 36 w 592"/>
                    <a:gd name="T105" fmla="*/ 420 h 648"/>
                    <a:gd name="T106" fmla="*/ 63 w 592"/>
                    <a:gd name="T107" fmla="*/ 436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2" h="648">
                      <a:moveTo>
                        <a:pt x="63" y="436"/>
                      </a:moveTo>
                      <a:cubicBezTo>
                        <a:pt x="93" y="445"/>
                        <a:pt x="157" y="446"/>
                        <a:pt x="188" y="445"/>
                      </a:cubicBezTo>
                      <a:cubicBezTo>
                        <a:pt x="200" y="444"/>
                        <a:pt x="227" y="448"/>
                        <a:pt x="234" y="439"/>
                      </a:cubicBezTo>
                      <a:cubicBezTo>
                        <a:pt x="241" y="430"/>
                        <a:pt x="238" y="404"/>
                        <a:pt x="231" y="396"/>
                      </a:cubicBezTo>
                      <a:cubicBezTo>
                        <a:pt x="227" y="390"/>
                        <a:pt x="208" y="393"/>
                        <a:pt x="204" y="387"/>
                      </a:cubicBezTo>
                      <a:cubicBezTo>
                        <a:pt x="164" y="332"/>
                        <a:pt x="228" y="180"/>
                        <a:pt x="207" y="116"/>
                      </a:cubicBezTo>
                      <a:cubicBezTo>
                        <a:pt x="204" y="109"/>
                        <a:pt x="191" y="99"/>
                        <a:pt x="188" y="92"/>
                      </a:cubicBezTo>
                      <a:cubicBezTo>
                        <a:pt x="184" y="79"/>
                        <a:pt x="180" y="50"/>
                        <a:pt x="188" y="40"/>
                      </a:cubicBezTo>
                      <a:cubicBezTo>
                        <a:pt x="192" y="35"/>
                        <a:pt x="209" y="39"/>
                        <a:pt x="213" y="34"/>
                      </a:cubicBezTo>
                      <a:cubicBezTo>
                        <a:pt x="218" y="27"/>
                        <a:pt x="213" y="0"/>
                        <a:pt x="213" y="0"/>
                      </a:cubicBezTo>
                      <a:cubicBezTo>
                        <a:pt x="213" y="0"/>
                        <a:pt x="241" y="17"/>
                        <a:pt x="250" y="24"/>
                      </a:cubicBezTo>
                      <a:cubicBezTo>
                        <a:pt x="314" y="69"/>
                        <a:pt x="428" y="178"/>
                        <a:pt x="494" y="219"/>
                      </a:cubicBezTo>
                      <a:cubicBezTo>
                        <a:pt x="502" y="223"/>
                        <a:pt x="520" y="226"/>
                        <a:pt x="527" y="232"/>
                      </a:cubicBezTo>
                      <a:cubicBezTo>
                        <a:pt x="527" y="233"/>
                        <a:pt x="527" y="233"/>
                        <a:pt x="527" y="233"/>
                      </a:cubicBezTo>
                      <a:cubicBezTo>
                        <a:pt x="528" y="233"/>
                        <a:pt x="528" y="234"/>
                        <a:pt x="528" y="234"/>
                      </a:cubicBezTo>
                      <a:cubicBezTo>
                        <a:pt x="532" y="239"/>
                        <a:pt x="532" y="250"/>
                        <a:pt x="531" y="261"/>
                      </a:cubicBezTo>
                      <a:cubicBezTo>
                        <a:pt x="531" y="261"/>
                        <a:pt x="531" y="261"/>
                        <a:pt x="531" y="261"/>
                      </a:cubicBezTo>
                      <a:cubicBezTo>
                        <a:pt x="531" y="269"/>
                        <a:pt x="531" y="277"/>
                        <a:pt x="532" y="283"/>
                      </a:cubicBezTo>
                      <a:cubicBezTo>
                        <a:pt x="532" y="284"/>
                        <a:pt x="533" y="285"/>
                        <a:pt x="533" y="286"/>
                      </a:cubicBezTo>
                      <a:cubicBezTo>
                        <a:pt x="533" y="287"/>
                        <a:pt x="534" y="287"/>
                        <a:pt x="534" y="288"/>
                      </a:cubicBezTo>
                      <a:cubicBezTo>
                        <a:pt x="534" y="289"/>
                        <a:pt x="535" y="290"/>
                        <a:pt x="535" y="290"/>
                      </a:cubicBezTo>
                      <a:cubicBezTo>
                        <a:pt x="536" y="291"/>
                        <a:pt x="536" y="291"/>
                        <a:pt x="537" y="292"/>
                      </a:cubicBezTo>
                      <a:cubicBezTo>
                        <a:pt x="540" y="294"/>
                        <a:pt x="547" y="292"/>
                        <a:pt x="554" y="290"/>
                      </a:cubicBezTo>
                      <a:cubicBezTo>
                        <a:pt x="555" y="290"/>
                        <a:pt x="556" y="290"/>
                        <a:pt x="556" y="290"/>
                      </a:cubicBezTo>
                      <a:cubicBezTo>
                        <a:pt x="556" y="290"/>
                        <a:pt x="556" y="290"/>
                        <a:pt x="556" y="290"/>
                      </a:cubicBezTo>
                      <a:cubicBezTo>
                        <a:pt x="557" y="289"/>
                        <a:pt x="558" y="289"/>
                        <a:pt x="559" y="289"/>
                      </a:cubicBezTo>
                      <a:cubicBezTo>
                        <a:pt x="559" y="289"/>
                        <a:pt x="559" y="289"/>
                        <a:pt x="559" y="289"/>
                      </a:cubicBezTo>
                      <a:cubicBezTo>
                        <a:pt x="560" y="288"/>
                        <a:pt x="561" y="288"/>
                        <a:pt x="561" y="288"/>
                      </a:cubicBezTo>
                      <a:cubicBezTo>
                        <a:pt x="561" y="288"/>
                        <a:pt x="561" y="288"/>
                        <a:pt x="561" y="288"/>
                      </a:cubicBezTo>
                      <a:cubicBezTo>
                        <a:pt x="565" y="286"/>
                        <a:pt x="568" y="285"/>
                        <a:pt x="568" y="285"/>
                      </a:cubicBezTo>
                      <a:cubicBezTo>
                        <a:pt x="568" y="285"/>
                        <a:pt x="592" y="379"/>
                        <a:pt x="574" y="401"/>
                      </a:cubicBezTo>
                      <a:cubicBezTo>
                        <a:pt x="570" y="406"/>
                        <a:pt x="553" y="400"/>
                        <a:pt x="549" y="404"/>
                      </a:cubicBezTo>
                      <a:cubicBezTo>
                        <a:pt x="546" y="408"/>
                        <a:pt x="553" y="422"/>
                        <a:pt x="549" y="426"/>
                      </a:cubicBezTo>
                      <a:cubicBezTo>
                        <a:pt x="534" y="443"/>
                        <a:pt x="479" y="430"/>
                        <a:pt x="458" y="438"/>
                      </a:cubicBezTo>
                      <a:cubicBezTo>
                        <a:pt x="450" y="441"/>
                        <a:pt x="430" y="456"/>
                        <a:pt x="430" y="456"/>
                      </a:cubicBezTo>
                      <a:cubicBezTo>
                        <a:pt x="430" y="456"/>
                        <a:pt x="385" y="448"/>
                        <a:pt x="371" y="454"/>
                      </a:cubicBezTo>
                      <a:cubicBezTo>
                        <a:pt x="364" y="457"/>
                        <a:pt x="358" y="472"/>
                        <a:pt x="353" y="478"/>
                      </a:cubicBezTo>
                      <a:cubicBezTo>
                        <a:pt x="349" y="483"/>
                        <a:pt x="340" y="493"/>
                        <a:pt x="335" y="496"/>
                      </a:cubicBezTo>
                      <a:cubicBezTo>
                        <a:pt x="324" y="503"/>
                        <a:pt x="298" y="504"/>
                        <a:pt x="289" y="512"/>
                      </a:cubicBezTo>
                      <a:cubicBezTo>
                        <a:pt x="285" y="515"/>
                        <a:pt x="282" y="525"/>
                        <a:pt x="280" y="530"/>
                      </a:cubicBezTo>
                      <a:cubicBezTo>
                        <a:pt x="277" y="537"/>
                        <a:pt x="271" y="551"/>
                        <a:pt x="268" y="557"/>
                      </a:cubicBezTo>
                      <a:cubicBezTo>
                        <a:pt x="262" y="566"/>
                        <a:pt x="248" y="581"/>
                        <a:pt x="243" y="591"/>
                      </a:cubicBezTo>
                      <a:cubicBezTo>
                        <a:pt x="238" y="602"/>
                        <a:pt x="232" y="639"/>
                        <a:pt x="232" y="639"/>
                      </a:cubicBezTo>
                      <a:cubicBezTo>
                        <a:pt x="232" y="639"/>
                        <a:pt x="200" y="643"/>
                        <a:pt x="189" y="645"/>
                      </a:cubicBezTo>
                      <a:cubicBezTo>
                        <a:pt x="182" y="646"/>
                        <a:pt x="158" y="648"/>
                        <a:pt x="158" y="648"/>
                      </a:cubicBezTo>
                      <a:cubicBezTo>
                        <a:pt x="158" y="648"/>
                        <a:pt x="154" y="611"/>
                        <a:pt x="149" y="600"/>
                      </a:cubicBezTo>
                      <a:cubicBezTo>
                        <a:pt x="144" y="591"/>
                        <a:pt x="130" y="577"/>
                        <a:pt x="121" y="573"/>
                      </a:cubicBezTo>
                      <a:cubicBezTo>
                        <a:pt x="112" y="568"/>
                        <a:pt x="91" y="566"/>
                        <a:pt x="82" y="563"/>
                      </a:cubicBezTo>
                      <a:cubicBezTo>
                        <a:pt x="72" y="561"/>
                        <a:pt x="46" y="554"/>
                        <a:pt x="46" y="554"/>
                      </a:cubicBezTo>
                      <a:cubicBezTo>
                        <a:pt x="46" y="554"/>
                        <a:pt x="35" y="522"/>
                        <a:pt x="28" y="514"/>
                      </a:cubicBezTo>
                      <a:cubicBezTo>
                        <a:pt x="23" y="509"/>
                        <a:pt x="10" y="504"/>
                        <a:pt x="6" y="499"/>
                      </a:cubicBezTo>
                      <a:cubicBezTo>
                        <a:pt x="2" y="492"/>
                        <a:pt x="0" y="468"/>
                        <a:pt x="0" y="468"/>
                      </a:cubicBezTo>
                      <a:cubicBezTo>
                        <a:pt x="0" y="468"/>
                        <a:pt x="21" y="424"/>
                        <a:pt x="36" y="420"/>
                      </a:cubicBezTo>
                      <a:cubicBezTo>
                        <a:pt x="43" y="419"/>
                        <a:pt x="56" y="433"/>
                        <a:pt x="63" y="43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7" name="Freeform 320">
                  <a:extLst>
                    <a:ext uri="{FF2B5EF4-FFF2-40B4-BE49-F238E27FC236}">
                      <a16:creationId xmlns:a16="http://schemas.microsoft.com/office/drawing/2014/main" id="{EA58A13F-3BA9-E818-4A38-CC6113E525BF}"/>
                    </a:ext>
                  </a:extLst>
                </p:cNvPr>
                <p:cNvSpPr>
                  <a:spLocks/>
                </p:cNvSpPr>
                <p:nvPr/>
              </p:nvSpPr>
              <p:spPr bwMode="auto">
                <a:xfrm>
                  <a:off x="2668" y="2000"/>
                  <a:ext cx="1" cy="1"/>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2" y="1"/>
                        <a:pt x="1" y="2"/>
                        <a:pt x="0" y="3"/>
                      </a:cubicBezTo>
                      <a:cubicBezTo>
                        <a:pt x="1" y="2"/>
                        <a:pt x="2" y="1"/>
                        <a:pt x="3"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8" name="Freeform 321">
                  <a:extLst>
                    <a:ext uri="{FF2B5EF4-FFF2-40B4-BE49-F238E27FC236}">
                      <a16:creationId xmlns:a16="http://schemas.microsoft.com/office/drawing/2014/main" id="{DB399AE4-6DB6-37E0-7DD2-20865893C779}"/>
                    </a:ext>
                  </a:extLst>
                </p:cNvPr>
                <p:cNvSpPr>
                  <a:spLocks/>
                </p:cNvSpPr>
                <p:nvPr/>
              </p:nvSpPr>
              <p:spPr bwMode="auto">
                <a:xfrm>
                  <a:off x="2666" y="2039"/>
                  <a:ext cx="2" cy="1"/>
                </a:xfrm>
                <a:custGeom>
                  <a:avLst/>
                  <a:gdLst>
                    <a:gd name="T0" fmla="*/ 2 w 4"/>
                    <a:gd name="T1" fmla="*/ 2 h 3"/>
                    <a:gd name="T2" fmla="*/ 4 w 4"/>
                    <a:gd name="T3" fmla="*/ 0 h 3"/>
                    <a:gd name="T4" fmla="*/ 2 w 4"/>
                    <a:gd name="T5" fmla="*/ 2 h 3"/>
                    <a:gd name="T6" fmla="*/ 0 w 4"/>
                    <a:gd name="T7" fmla="*/ 3 h 3"/>
                    <a:gd name="T8" fmla="*/ 2 w 4"/>
                    <a:gd name="T9" fmla="*/ 2 h 3"/>
                  </a:gdLst>
                  <a:ahLst/>
                  <a:cxnLst>
                    <a:cxn ang="0">
                      <a:pos x="T0" y="T1"/>
                    </a:cxn>
                    <a:cxn ang="0">
                      <a:pos x="T2" y="T3"/>
                    </a:cxn>
                    <a:cxn ang="0">
                      <a:pos x="T4" y="T5"/>
                    </a:cxn>
                    <a:cxn ang="0">
                      <a:pos x="T6" y="T7"/>
                    </a:cxn>
                    <a:cxn ang="0">
                      <a:pos x="T8" y="T9"/>
                    </a:cxn>
                  </a:cxnLst>
                  <a:rect l="0" t="0" r="r" b="b"/>
                  <a:pathLst>
                    <a:path w="4" h="3">
                      <a:moveTo>
                        <a:pt x="2" y="2"/>
                      </a:moveTo>
                      <a:cubicBezTo>
                        <a:pt x="3" y="1"/>
                        <a:pt x="3" y="1"/>
                        <a:pt x="4" y="0"/>
                      </a:cubicBezTo>
                      <a:cubicBezTo>
                        <a:pt x="3" y="1"/>
                        <a:pt x="3" y="1"/>
                        <a:pt x="2" y="2"/>
                      </a:cubicBezTo>
                      <a:cubicBezTo>
                        <a:pt x="2" y="2"/>
                        <a:pt x="1" y="3"/>
                        <a:pt x="0" y="3"/>
                      </a:cubicBezTo>
                      <a:cubicBezTo>
                        <a:pt x="1" y="3"/>
                        <a:pt x="2" y="2"/>
                        <a:pt x="2"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9" name="Freeform 322">
                  <a:extLst>
                    <a:ext uri="{FF2B5EF4-FFF2-40B4-BE49-F238E27FC236}">
                      <a16:creationId xmlns:a16="http://schemas.microsoft.com/office/drawing/2014/main" id="{C587E9AC-D6D0-84F1-DF68-B392A2DD149F}"/>
                    </a:ext>
                  </a:extLst>
                </p:cNvPr>
                <p:cNvSpPr>
                  <a:spLocks/>
                </p:cNvSpPr>
                <p:nvPr/>
              </p:nvSpPr>
              <p:spPr bwMode="auto">
                <a:xfrm>
                  <a:off x="2667" y="2001"/>
                  <a:ext cx="1" cy="2"/>
                </a:xfrm>
                <a:custGeom>
                  <a:avLst/>
                  <a:gdLst>
                    <a:gd name="T0" fmla="*/ 3 w 3"/>
                    <a:gd name="T1" fmla="*/ 0 h 4"/>
                    <a:gd name="T2" fmla="*/ 0 w 3"/>
                    <a:gd name="T3" fmla="*/ 4 h 4"/>
                    <a:gd name="T4" fmla="*/ 3 w 3"/>
                    <a:gd name="T5" fmla="*/ 0 h 4"/>
                  </a:gdLst>
                  <a:ahLst/>
                  <a:cxnLst>
                    <a:cxn ang="0">
                      <a:pos x="T0" y="T1"/>
                    </a:cxn>
                    <a:cxn ang="0">
                      <a:pos x="T2" y="T3"/>
                    </a:cxn>
                    <a:cxn ang="0">
                      <a:pos x="T4" y="T5"/>
                    </a:cxn>
                  </a:cxnLst>
                  <a:rect l="0" t="0" r="r" b="b"/>
                  <a:pathLst>
                    <a:path w="3" h="4">
                      <a:moveTo>
                        <a:pt x="3" y="0"/>
                      </a:moveTo>
                      <a:cubicBezTo>
                        <a:pt x="2" y="1"/>
                        <a:pt x="1" y="2"/>
                        <a:pt x="0" y="4"/>
                      </a:cubicBezTo>
                      <a:cubicBezTo>
                        <a:pt x="1" y="2"/>
                        <a:pt x="2" y="1"/>
                        <a:pt x="3"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0" name="Freeform 323">
                  <a:extLst>
                    <a:ext uri="{FF2B5EF4-FFF2-40B4-BE49-F238E27FC236}">
                      <a16:creationId xmlns:a16="http://schemas.microsoft.com/office/drawing/2014/main" id="{18B799F9-C06A-F4EF-8262-8D0FBED09399}"/>
                    </a:ext>
                  </a:extLst>
                </p:cNvPr>
                <p:cNvSpPr>
                  <a:spLocks/>
                </p:cNvSpPr>
                <p:nvPr/>
              </p:nvSpPr>
              <p:spPr bwMode="auto">
                <a:xfrm>
                  <a:off x="2666" y="2003"/>
                  <a:ext cx="1" cy="1"/>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0" y="1"/>
                        <a:pt x="0" y="2"/>
                      </a:cubicBezTo>
                      <a:cubicBezTo>
                        <a:pt x="0" y="1"/>
                        <a:pt x="0" y="0"/>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1" name="Freeform 324">
                  <a:extLst>
                    <a:ext uri="{FF2B5EF4-FFF2-40B4-BE49-F238E27FC236}">
                      <a16:creationId xmlns:a16="http://schemas.microsoft.com/office/drawing/2014/main" id="{BCCCF7A9-9D8F-006C-139D-96B634A63C03}"/>
                    </a:ext>
                  </a:extLst>
                </p:cNvPr>
                <p:cNvSpPr>
                  <a:spLocks/>
                </p:cNvSpPr>
                <p:nvPr/>
              </p:nvSpPr>
              <p:spPr bwMode="auto">
                <a:xfrm>
                  <a:off x="2665" y="2004"/>
                  <a:ext cx="1" cy="1"/>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0"/>
                        <a:pt x="1" y="1"/>
                        <a:pt x="0" y="2"/>
                      </a:cubicBezTo>
                      <a:cubicBezTo>
                        <a:pt x="1" y="1"/>
                        <a:pt x="1" y="0"/>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2" name="Freeform 325">
                  <a:extLst>
                    <a:ext uri="{FF2B5EF4-FFF2-40B4-BE49-F238E27FC236}">
                      <a16:creationId xmlns:a16="http://schemas.microsoft.com/office/drawing/2014/main" id="{869854F2-7B52-B9F7-20DC-6699FA020DB5}"/>
                    </a:ext>
                  </a:extLst>
                </p:cNvPr>
                <p:cNvSpPr>
                  <a:spLocks/>
                </p:cNvSpPr>
                <p:nvPr/>
              </p:nvSpPr>
              <p:spPr bwMode="auto">
                <a:xfrm>
                  <a:off x="2665" y="200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3" name="Freeform 326">
                  <a:extLst>
                    <a:ext uri="{FF2B5EF4-FFF2-40B4-BE49-F238E27FC236}">
                      <a16:creationId xmlns:a16="http://schemas.microsoft.com/office/drawing/2014/main" id="{543DE1EE-C12C-DAAD-CC70-EEC3AF5810DD}"/>
                    </a:ext>
                  </a:extLst>
                </p:cNvPr>
                <p:cNvSpPr>
                  <a:spLocks/>
                </p:cNvSpPr>
                <p:nvPr/>
              </p:nvSpPr>
              <p:spPr bwMode="auto">
                <a:xfrm>
                  <a:off x="2665" y="2041"/>
                  <a:ext cx="0"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4" name="Freeform 327">
                  <a:extLst>
                    <a:ext uri="{FF2B5EF4-FFF2-40B4-BE49-F238E27FC236}">
                      <a16:creationId xmlns:a16="http://schemas.microsoft.com/office/drawing/2014/main" id="{99B90013-F003-A2C5-D2AA-6AE656AE6F00}"/>
                    </a:ext>
                  </a:extLst>
                </p:cNvPr>
                <p:cNvSpPr>
                  <a:spLocks/>
                </p:cNvSpPr>
                <p:nvPr/>
              </p:nvSpPr>
              <p:spPr bwMode="auto">
                <a:xfrm>
                  <a:off x="2643" y="2420"/>
                  <a:ext cx="58" cy="101"/>
                </a:xfrm>
                <a:custGeom>
                  <a:avLst/>
                  <a:gdLst>
                    <a:gd name="T0" fmla="*/ 121 w 134"/>
                    <a:gd name="T1" fmla="*/ 145 h 231"/>
                    <a:gd name="T2" fmla="*/ 134 w 134"/>
                    <a:gd name="T3" fmla="*/ 191 h 231"/>
                    <a:gd name="T4" fmla="*/ 118 w 134"/>
                    <a:gd name="T5" fmla="*/ 209 h 231"/>
                    <a:gd name="T6" fmla="*/ 91 w 134"/>
                    <a:gd name="T7" fmla="*/ 209 h 231"/>
                    <a:gd name="T8" fmla="*/ 76 w 134"/>
                    <a:gd name="T9" fmla="*/ 228 h 231"/>
                    <a:gd name="T10" fmla="*/ 48 w 134"/>
                    <a:gd name="T11" fmla="*/ 231 h 231"/>
                    <a:gd name="T12" fmla="*/ 9 w 134"/>
                    <a:gd name="T13" fmla="*/ 224 h 231"/>
                    <a:gd name="T14" fmla="*/ 3 w 134"/>
                    <a:gd name="T15" fmla="*/ 166 h 231"/>
                    <a:gd name="T16" fmla="*/ 9 w 134"/>
                    <a:gd name="T17" fmla="*/ 111 h 231"/>
                    <a:gd name="T18" fmla="*/ 28 w 134"/>
                    <a:gd name="T19" fmla="*/ 108 h 231"/>
                    <a:gd name="T20" fmla="*/ 31 w 134"/>
                    <a:gd name="T21" fmla="*/ 81 h 231"/>
                    <a:gd name="T22" fmla="*/ 9 w 134"/>
                    <a:gd name="T23" fmla="*/ 68 h 231"/>
                    <a:gd name="T24" fmla="*/ 6 w 134"/>
                    <a:gd name="T25" fmla="*/ 35 h 231"/>
                    <a:gd name="T26" fmla="*/ 24 w 134"/>
                    <a:gd name="T27" fmla="*/ 2 h 231"/>
                    <a:gd name="T28" fmla="*/ 45 w 134"/>
                    <a:gd name="T29" fmla="*/ 2 h 231"/>
                    <a:gd name="T30" fmla="*/ 70 w 134"/>
                    <a:gd name="T31" fmla="*/ 18 h 231"/>
                    <a:gd name="T32" fmla="*/ 100 w 134"/>
                    <a:gd name="T33" fmla="*/ 24 h 231"/>
                    <a:gd name="T34" fmla="*/ 103 w 134"/>
                    <a:gd name="T35" fmla="*/ 57 h 231"/>
                    <a:gd name="T36" fmla="*/ 118 w 134"/>
                    <a:gd name="T37" fmla="*/ 66 h 231"/>
                    <a:gd name="T38" fmla="*/ 115 w 134"/>
                    <a:gd name="T39" fmla="*/ 97 h 231"/>
                    <a:gd name="T40" fmla="*/ 121 w 134"/>
                    <a:gd name="T41"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 h="231">
                      <a:moveTo>
                        <a:pt x="121" y="145"/>
                      </a:moveTo>
                      <a:cubicBezTo>
                        <a:pt x="124" y="157"/>
                        <a:pt x="134" y="191"/>
                        <a:pt x="134" y="191"/>
                      </a:cubicBezTo>
                      <a:cubicBezTo>
                        <a:pt x="134" y="191"/>
                        <a:pt x="124" y="207"/>
                        <a:pt x="118" y="209"/>
                      </a:cubicBezTo>
                      <a:cubicBezTo>
                        <a:pt x="112" y="212"/>
                        <a:pt x="97" y="206"/>
                        <a:pt x="91" y="209"/>
                      </a:cubicBezTo>
                      <a:cubicBezTo>
                        <a:pt x="86" y="212"/>
                        <a:pt x="81" y="225"/>
                        <a:pt x="76" y="228"/>
                      </a:cubicBezTo>
                      <a:cubicBezTo>
                        <a:pt x="70" y="231"/>
                        <a:pt x="55" y="231"/>
                        <a:pt x="48" y="231"/>
                      </a:cubicBezTo>
                      <a:cubicBezTo>
                        <a:pt x="38" y="230"/>
                        <a:pt x="9" y="224"/>
                        <a:pt x="9" y="224"/>
                      </a:cubicBezTo>
                      <a:cubicBezTo>
                        <a:pt x="9" y="224"/>
                        <a:pt x="3" y="180"/>
                        <a:pt x="3" y="166"/>
                      </a:cubicBezTo>
                      <a:cubicBezTo>
                        <a:pt x="3" y="152"/>
                        <a:pt x="0" y="121"/>
                        <a:pt x="9" y="111"/>
                      </a:cubicBezTo>
                      <a:cubicBezTo>
                        <a:pt x="13" y="108"/>
                        <a:pt x="25" y="111"/>
                        <a:pt x="28" y="108"/>
                      </a:cubicBezTo>
                      <a:cubicBezTo>
                        <a:pt x="33" y="103"/>
                        <a:pt x="34" y="87"/>
                        <a:pt x="31" y="81"/>
                      </a:cubicBezTo>
                      <a:cubicBezTo>
                        <a:pt x="28" y="75"/>
                        <a:pt x="13" y="74"/>
                        <a:pt x="9" y="68"/>
                      </a:cubicBezTo>
                      <a:cubicBezTo>
                        <a:pt x="5" y="61"/>
                        <a:pt x="6" y="35"/>
                        <a:pt x="6" y="35"/>
                      </a:cubicBezTo>
                      <a:cubicBezTo>
                        <a:pt x="6" y="35"/>
                        <a:pt x="16" y="7"/>
                        <a:pt x="24" y="2"/>
                      </a:cubicBezTo>
                      <a:cubicBezTo>
                        <a:pt x="28" y="0"/>
                        <a:pt x="40" y="1"/>
                        <a:pt x="45" y="2"/>
                      </a:cubicBezTo>
                      <a:cubicBezTo>
                        <a:pt x="52" y="4"/>
                        <a:pt x="63" y="15"/>
                        <a:pt x="70" y="18"/>
                      </a:cubicBezTo>
                      <a:cubicBezTo>
                        <a:pt x="77" y="20"/>
                        <a:pt x="100" y="24"/>
                        <a:pt x="100" y="24"/>
                      </a:cubicBezTo>
                      <a:cubicBezTo>
                        <a:pt x="100" y="24"/>
                        <a:pt x="99" y="50"/>
                        <a:pt x="103" y="57"/>
                      </a:cubicBezTo>
                      <a:cubicBezTo>
                        <a:pt x="105" y="61"/>
                        <a:pt x="116" y="62"/>
                        <a:pt x="118" y="66"/>
                      </a:cubicBezTo>
                      <a:cubicBezTo>
                        <a:pt x="122" y="73"/>
                        <a:pt x="115" y="89"/>
                        <a:pt x="115" y="97"/>
                      </a:cubicBezTo>
                      <a:cubicBezTo>
                        <a:pt x="115" y="109"/>
                        <a:pt x="119" y="133"/>
                        <a:pt x="121" y="14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5" name="Freeform 328">
                  <a:extLst>
                    <a:ext uri="{FF2B5EF4-FFF2-40B4-BE49-F238E27FC236}">
                      <a16:creationId xmlns:a16="http://schemas.microsoft.com/office/drawing/2014/main" id="{BA1FE287-0366-C0DC-0DCB-3DC925E8A6A1}"/>
                    </a:ext>
                  </a:extLst>
                </p:cNvPr>
                <p:cNvSpPr>
                  <a:spLocks/>
                </p:cNvSpPr>
                <p:nvPr/>
              </p:nvSpPr>
              <p:spPr bwMode="auto">
                <a:xfrm>
                  <a:off x="2559" y="2428"/>
                  <a:ext cx="99" cy="97"/>
                </a:xfrm>
                <a:custGeom>
                  <a:avLst/>
                  <a:gdLst>
                    <a:gd name="T0" fmla="*/ 76 w 229"/>
                    <a:gd name="T1" fmla="*/ 225 h 225"/>
                    <a:gd name="T2" fmla="*/ 37 w 229"/>
                    <a:gd name="T3" fmla="*/ 210 h 225"/>
                    <a:gd name="T4" fmla="*/ 31 w 229"/>
                    <a:gd name="T5" fmla="*/ 170 h 225"/>
                    <a:gd name="T6" fmla="*/ 9 w 229"/>
                    <a:gd name="T7" fmla="*/ 164 h 225"/>
                    <a:gd name="T8" fmla="*/ 0 w 229"/>
                    <a:gd name="T9" fmla="*/ 131 h 225"/>
                    <a:gd name="T10" fmla="*/ 9 w 229"/>
                    <a:gd name="T11" fmla="*/ 85 h 225"/>
                    <a:gd name="T12" fmla="*/ 49 w 229"/>
                    <a:gd name="T13" fmla="*/ 57 h 225"/>
                    <a:gd name="T14" fmla="*/ 24 w 229"/>
                    <a:gd name="T15" fmla="*/ 36 h 225"/>
                    <a:gd name="T16" fmla="*/ 36 w 229"/>
                    <a:gd name="T17" fmla="*/ 9 h 225"/>
                    <a:gd name="T18" fmla="*/ 67 w 229"/>
                    <a:gd name="T19" fmla="*/ 6 h 225"/>
                    <a:gd name="T20" fmla="*/ 110 w 229"/>
                    <a:gd name="T21" fmla="*/ 0 h 225"/>
                    <a:gd name="T22" fmla="*/ 131 w 229"/>
                    <a:gd name="T23" fmla="*/ 15 h 225"/>
                    <a:gd name="T24" fmla="*/ 201 w 229"/>
                    <a:gd name="T25" fmla="*/ 18 h 225"/>
                    <a:gd name="T26" fmla="*/ 204 w 229"/>
                    <a:gd name="T27" fmla="*/ 51 h 225"/>
                    <a:gd name="T28" fmla="*/ 226 w 229"/>
                    <a:gd name="T29" fmla="*/ 64 h 225"/>
                    <a:gd name="T30" fmla="*/ 223 w 229"/>
                    <a:gd name="T31" fmla="*/ 91 h 225"/>
                    <a:gd name="T32" fmla="*/ 204 w 229"/>
                    <a:gd name="T33" fmla="*/ 94 h 225"/>
                    <a:gd name="T34" fmla="*/ 198 w 229"/>
                    <a:gd name="T35" fmla="*/ 149 h 225"/>
                    <a:gd name="T36" fmla="*/ 204 w 229"/>
                    <a:gd name="T37" fmla="*/ 207 h 225"/>
                    <a:gd name="T38" fmla="*/ 117 w 229"/>
                    <a:gd name="T39" fmla="*/ 209 h 225"/>
                    <a:gd name="T40" fmla="*/ 76 w 229"/>
                    <a:gd name="T41"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9" h="225">
                      <a:moveTo>
                        <a:pt x="76" y="225"/>
                      </a:moveTo>
                      <a:cubicBezTo>
                        <a:pt x="76" y="225"/>
                        <a:pt x="43" y="218"/>
                        <a:pt x="37" y="210"/>
                      </a:cubicBezTo>
                      <a:cubicBezTo>
                        <a:pt x="30" y="202"/>
                        <a:pt x="37" y="178"/>
                        <a:pt x="31" y="170"/>
                      </a:cubicBezTo>
                      <a:cubicBezTo>
                        <a:pt x="27" y="166"/>
                        <a:pt x="13" y="168"/>
                        <a:pt x="9" y="164"/>
                      </a:cubicBezTo>
                      <a:cubicBezTo>
                        <a:pt x="3" y="158"/>
                        <a:pt x="0" y="131"/>
                        <a:pt x="0" y="131"/>
                      </a:cubicBezTo>
                      <a:cubicBezTo>
                        <a:pt x="0" y="131"/>
                        <a:pt x="3" y="95"/>
                        <a:pt x="9" y="85"/>
                      </a:cubicBezTo>
                      <a:cubicBezTo>
                        <a:pt x="16" y="75"/>
                        <a:pt x="48" y="70"/>
                        <a:pt x="49" y="57"/>
                      </a:cubicBezTo>
                      <a:cubicBezTo>
                        <a:pt x="49" y="49"/>
                        <a:pt x="26" y="44"/>
                        <a:pt x="24" y="36"/>
                      </a:cubicBezTo>
                      <a:cubicBezTo>
                        <a:pt x="23" y="29"/>
                        <a:pt x="36" y="9"/>
                        <a:pt x="36" y="9"/>
                      </a:cubicBezTo>
                      <a:cubicBezTo>
                        <a:pt x="36" y="9"/>
                        <a:pt x="60" y="7"/>
                        <a:pt x="67" y="6"/>
                      </a:cubicBezTo>
                      <a:cubicBezTo>
                        <a:pt x="78" y="4"/>
                        <a:pt x="110" y="0"/>
                        <a:pt x="110" y="0"/>
                      </a:cubicBezTo>
                      <a:cubicBezTo>
                        <a:pt x="110" y="0"/>
                        <a:pt x="125" y="13"/>
                        <a:pt x="131" y="15"/>
                      </a:cubicBezTo>
                      <a:cubicBezTo>
                        <a:pt x="148" y="20"/>
                        <a:pt x="201" y="18"/>
                        <a:pt x="201" y="18"/>
                      </a:cubicBezTo>
                      <a:cubicBezTo>
                        <a:pt x="201" y="18"/>
                        <a:pt x="200" y="44"/>
                        <a:pt x="204" y="51"/>
                      </a:cubicBezTo>
                      <a:cubicBezTo>
                        <a:pt x="208" y="57"/>
                        <a:pt x="223" y="58"/>
                        <a:pt x="226" y="64"/>
                      </a:cubicBezTo>
                      <a:cubicBezTo>
                        <a:pt x="229" y="70"/>
                        <a:pt x="228" y="86"/>
                        <a:pt x="223" y="91"/>
                      </a:cubicBezTo>
                      <a:cubicBezTo>
                        <a:pt x="220" y="94"/>
                        <a:pt x="208" y="91"/>
                        <a:pt x="204" y="94"/>
                      </a:cubicBezTo>
                      <a:cubicBezTo>
                        <a:pt x="195" y="104"/>
                        <a:pt x="198" y="135"/>
                        <a:pt x="198" y="149"/>
                      </a:cubicBezTo>
                      <a:cubicBezTo>
                        <a:pt x="198" y="163"/>
                        <a:pt x="204" y="207"/>
                        <a:pt x="204" y="207"/>
                      </a:cubicBezTo>
                      <a:cubicBezTo>
                        <a:pt x="204" y="207"/>
                        <a:pt x="138" y="204"/>
                        <a:pt x="117" y="209"/>
                      </a:cubicBezTo>
                      <a:cubicBezTo>
                        <a:pt x="106" y="211"/>
                        <a:pt x="76" y="225"/>
                        <a:pt x="76" y="22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6" name="Freeform 329">
                  <a:extLst>
                    <a:ext uri="{FF2B5EF4-FFF2-40B4-BE49-F238E27FC236}">
                      <a16:creationId xmlns:a16="http://schemas.microsoft.com/office/drawing/2014/main" id="{D5CF5D4A-1009-D74F-E50A-8C2E858B0BFC}"/>
                    </a:ext>
                  </a:extLst>
                </p:cNvPr>
                <p:cNvSpPr>
                  <a:spLocks/>
                </p:cNvSpPr>
                <p:nvPr/>
              </p:nvSpPr>
              <p:spPr bwMode="auto">
                <a:xfrm>
                  <a:off x="2655" y="2057"/>
                  <a:ext cx="0"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0" y="1"/>
                        <a:pt x="0"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 name="Freeform 330">
                  <a:extLst>
                    <a:ext uri="{FF2B5EF4-FFF2-40B4-BE49-F238E27FC236}">
                      <a16:creationId xmlns:a16="http://schemas.microsoft.com/office/drawing/2014/main" id="{05741673-AD0A-1AA9-81EC-29F46C4593AE}"/>
                    </a:ext>
                  </a:extLst>
                </p:cNvPr>
                <p:cNvSpPr>
                  <a:spLocks/>
                </p:cNvSpPr>
                <p:nvPr/>
              </p:nvSpPr>
              <p:spPr bwMode="auto">
                <a:xfrm>
                  <a:off x="2654" y="205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8" name="Freeform 331">
                  <a:extLst>
                    <a:ext uri="{FF2B5EF4-FFF2-40B4-BE49-F238E27FC236}">
                      <a16:creationId xmlns:a16="http://schemas.microsoft.com/office/drawing/2014/main" id="{157223D0-2937-EFA7-C694-C8DC5E788D21}"/>
                    </a:ext>
                  </a:extLst>
                </p:cNvPr>
                <p:cNvSpPr>
                  <a:spLocks/>
                </p:cNvSpPr>
                <p:nvPr/>
              </p:nvSpPr>
              <p:spPr bwMode="auto">
                <a:xfrm>
                  <a:off x="2648" y="2053"/>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cubicBezTo>
                        <a:pt x="1"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9" name="Freeform 332">
                  <a:extLst>
                    <a:ext uri="{FF2B5EF4-FFF2-40B4-BE49-F238E27FC236}">
                      <a16:creationId xmlns:a16="http://schemas.microsoft.com/office/drawing/2014/main" id="{B09439E9-5A52-79CC-B047-04D4961CD548}"/>
                    </a:ext>
                  </a:extLst>
                </p:cNvPr>
                <p:cNvSpPr>
                  <a:spLocks/>
                </p:cNvSpPr>
                <p:nvPr/>
              </p:nvSpPr>
              <p:spPr bwMode="auto">
                <a:xfrm>
                  <a:off x="2632" y="2078"/>
                  <a:ext cx="2" cy="2"/>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cubicBezTo>
                        <a:pt x="3" y="1"/>
                        <a:pt x="1" y="3"/>
                        <a:pt x="0" y="4"/>
                      </a:cubicBezTo>
                      <a:cubicBezTo>
                        <a:pt x="1" y="3"/>
                        <a:pt x="3" y="1"/>
                        <a:pt x="4"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0" name="Freeform 333">
                  <a:extLst>
                    <a:ext uri="{FF2B5EF4-FFF2-40B4-BE49-F238E27FC236}">
                      <a16:creationId xmlns:a16="http://schemas.microsoft.com/office/drawing/2014/main" id="{746063B3-73F9-FA96-2CF6-9453F76BE358}"/>
                    </a:ext>
                  </a:extLst>
                </p:cNvPr>
                <p:cNvSpPr>
                  <a:spLocks/>
                </p:cNvSpPr>
                <p:nvPr/>
              </p:nvSpPr>
              <p:spPr bwMode="auto">
                <a:xfrm>
                  <a:off x="2627" y="2080"/>
                  <a:ext cx="5" cy="5"/>
                </a:xfrm>
                <a:custGeom>
                  <a:avLst/>
                  <a:gdLst>
                    <a:gd name="T0" fmla="*/ 12 w 12"/>
                    <a:gd name="T1" fmla="*/ 0 h 13"/>
                    <a:gd name="T2" fmla="*/ 0 w 12"/>
                    <a:gd name="T3" fmla="*/ 13 h 13"/>
                    <a:gd name="T4" fmla="*/ 12 w 12"/>
                    <a:gd name="T5" fmla="*/ 0 h 13"/>
                  </a:gdLst>
                  <a:ahLst/>
                  <a:cxnLst>
                    <a:cxn ang="0">
                      <a:pos x="T0" y="T1"/>
                    </a:cxn>
                    <a:cxn ang="0">
                      <a:pos x="T2" y="T3"/>
                    </a:cxn>
                    <a:cxn ang="0">
                      <a:pos x="T4" y="T5"/>
                    </a:cxn>
                  </a:cxnLst>
                  <a:rect l="0" t="0" r="r" b="b"/>
                  <a:pathLst>
                    <a:path w="12" h="13">
                      <a:moveTo>
                        <a:pt x="12" y="0"/>
                      </a:moveTo>
                      <a:cubicBezTo>
                        <a:pt x="8" y="4"/>
                        <a:pt x="4" y="9"/>
                        <a:pt x="0" y="13"/>
                      </a:cubicBezTo>
                      <a:cubicBezTo>
                        <a:pt x="4" y="9"/>
                        <a:pt x="8" y="4"/>
                        <a:pt x="1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1" name="Freeform 334">
                  <a:extLst>
                    <a:ext uri="{FF2B5EF4-FFF2-40B4-BE49-F238E27FC236}">
                      <a16:creationId xmlns:a16="http://schemas.microsoft.com/office/drawing/2014/main" id="{5445DD67-3070-FEF6-EB07-852D9E70EDF8}"/>
                    </a:ext>
                  </a:extLst>
                </p:cNvPr>
                <p:cNvSpPr>
                  <a:spLocks/>
                </p:cNvSpPr>
                <p:nvPr/>
              </p:nvSpPr>
              <p:spPr bwMode="auto">
                <a:xfrm>
                  <a:off x="2625" y="2086"/>
                  <a:ext cx="1" cy="1"/>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0" y="1"/>
                        <a:pt x="0" y="2"/>
                      </a:cubicBezTo>
                      <a:cubicBezTo>
                        <a:pt x="1" y="1"/>
                        <a:pt x="1" y="1"/>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2" name="Freeform 335">
                  <a:extLst>
                    <a:ext uri="{FF2B5EF4-FFF2-40B4-BE49-F238E27FC236}">
                      <a16:creationId xmlns:a16="http://schemas.microsoft.com/office/drawing/2014/main" id="{8A694D51-7B56-4570-F3A3-4C4F4783137C}"/>
                    </a:ext>
                  </a:extLst>
                </p:cNvPr>
                <p:cNvSpPr>
                  <a:spLocks/>
                </p:cNvSpPr>
                <p:nvPr/>
              </p:nvSpPr>
              <p:spPr bwMode="auto">
                <a:xfrm>
                  <a:off x="2517" y="1964"/>
                  <a:ext cx="159" cy="151"/>
                </a:xfrm>
                <a:custGeom>
                  <a:avLst/>
                  <a:gdLst>
                    <a:gd name="T0" fmla="*/ 190 w 366"/>
                    <a:gd name="T1" fmla="*/ 306 h 348"/>
                    <a:gd name="T2" fmla="*/ 183 w 366"/>
                    <a:gd name="T3" fmla="*/ 320 h 348"/>
                    <a:gd name="T4" fmla="*/ 181 w 366"/>
                    <a:gd name="T5" fmla="*/ 324 h 348"/>
                    <a:gd name="T6" fmla="*/ 179 w 366"/>
                    <a:gd name="T7" fmla="*/ 324 h 348"/>
                    <a:gd name="T8" fmla="*/ 153 w 366"/>
                    <a:gd name="T9" fmla="*/ 321 h 348"/>
                    <a:gd name="T10" fmla="*/ 113 w 366"/>
                    <a:gd name="T11" fmla="*/ 343 h 348"/>
                    <a:gd name="T12" fmla="*/ 91 w 366"/>
                    <a:gd name="T13" fmla="*/ 325 h 348"/>
                    <a:gd name="T14" fmla="*/ 24 w 366"/>
                    <a:gd name="T15" fmla="*/ 294 h 348"/>
                    <a:gd name="T16" fmla="*/ 61 w 366"/>
                    <a:gd name="T17" fmla="*/ 264 h 348"/>
                    <a:gd name="T18" fmla="*/ 88 w 366"/>
                    <a:gd name="T19" fmla="*/ 124 h 348"/>
                    <a:gd name="T20" fmla="*/ 106 w 366"/>
                    <a:gd name="T21" fmla="*/ 103 h 348"/>
                    <a:gd name="T22" fmla="*/ 164 w 366"/>
                    <a:gd name="T23" fmla="*/ 72 h 348"/>
                    <a:gd name="T24" fmla="*/ 198 w 366"/>
                    <a:gd name="T25" fmla="*/ 27 h 348"/>
                    <a:gd name="T26" fmla="*/ 234 w 366"/>
                    <a:gd name="T27" fmla="*/ 20 h 348"/>
                    <a:gd name="T28" fmla="*/ 289 w 366"/>
                    <a:gd name="T29" fmla="*/ 48 h 348"/>
                    <a:gd name="T30" fmla="*/ 333 w 366"/>
                    <a:gd name="T31" fmla="*/ 43 h 348"/>
                    <a:gd name="T32" fmla="*/ 349 w 366"/>
                    <a:gd name="T33" fmla="*/ 56 h 348"/>
                    <a:gd name="T34" fmla="*/ 355 w 366"/>
                    <a:gd name="T35" fmla="*/ 76 h 348"/>
                    <a:gd name="T36" fmla="*/ 353 w 366"/>
                    <a:gd name="T37" fmla="*/ 78 h 348"/>
                    <a:gd name="T38" fmla="*/ 352 w 366"/>
                    <a:gd name="T39" fmla="*/ 80 h 348"/>
                    <a:gd name="T40" fmla="*/ 347 w 366"/>
                    <a:gd name="T41" fmla="*/ 86 h 348"/>
                    <a:gd name="T42" fmla="*/ 344 w 366"/>
                    <a:gd name="T43" fmla="*/ 90 h 348"/>
                    <a:gd name="T44" fmla="*/ 341 w 366"/>
                    <a:gd name="T45" fmla="*/ 94 h 348"/>
                    <a:gd name="T46" fmla="*/ 340 w 366"/>
                    <a:gd name="T47" fmla="*/ 103 h 348"/>
                    <a:gd name="T48" fmla="*/ 355 w 366"/>
                    <a:gd name="T49" fmla="*/ 110 h 348"/>
                    <a:gd name="T50" fmla="*/ 357 w 366"/>
                    <a:gd name="T51" fmla="*/ 111 h 348"/>
                    <a:gd name="T52" fmla="*/ 361 w 366"/>
                    <a:gd name="T53" fmla="*/ 114 h 348"/>
                    <a:gd name="T54" fmla="*/ 345 w 366"/>
                    <a:gd name="T55" fmla="*/ 175 h 348"/>
                    <a:gd name="T56" fmla="*/ 341 w 366"/>
                    <a:gd name="T57" fmla="*/ 177 h 348"/>
                    <a:gd name="T58" fmla="*/ 306 w 366"/>
                    <a:gd name="T59" fmla="*/ 178 h 348"/>
                    <a:gd name="T60" fmla="*/ 301 w 366"/>
                    <a:gd name="T61" fmla="*/ 205 h 348"/>
                    <a:gd name="T62" fmla="*/ 306 w 366"/>
                    <a:gd name="T63" fmla="*/ 209 h 348"/>
                    <a:gd name="T64" fmla="*/ 315 w 366"/>
                    <a:gd name="T65" fmla="*/ 216 h 348"/>
                    <a:gd name="T66" fmla="*/ 317 w 366"/>
                    <a:gd name="T67" fmla="*/ 217 h 348"/>
                    <a:gd name="T68" fmla="*/ 272 w 366"/>
                    <a:gd name="T69" fmla="*/ 260 h 348"/>
                    <a:gd name="T70" fmla="*/ 265 w 366"/>
                    <a:gd name="T71" fmla="*/ 267 h 348"/>
                    <a:gd name="T72" fmla="*/ 251 w 366"/>
                    <a:gd name="T73" fmla="*/ 282 h 348"/>
                    <a:gd name="T74" fmla="*/ 242 w 366"/>
                    <a:gd name="T75" fmla="*/ 29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348">
                      <a:moveTo>
                        <a:pt x="214" y="306"/>
                      </a:moveTo>
                      <a:cubicBezTo>
                        <a:pt x="208" y="307"/>
                        <a:pt x="195" y="302"/>
                        <a:pt x="190" y="306"/>
                      </a:cubicBezTo>
                      <a:cubicBezTo>
                        <a:pt x="187" y="307"/>
                        <a:pt x="186" y="313"/>
                        <a:pt x="184" y="318"/>
                      </a:cubicBezTo>
                      <a:cubicBezTo>
                        <a:pt x="184" y="319"/>
                        <a:pt x="184" y="320"/>
                        <a:pt x="183" y="320"/>
                      </a:cubicBezTo>
                      <a:cubicBezTo>
                        <a:pt x="183" y="321"/>
                        <a:pt x="183" y="321"/>
                        <a:pt x="183" y="322"/>
                      </a:cubicBezTo>
                      <a:cubicBezTo>
                        <a:pt x="182" y="323"/>
                        <a:pt x="181" y="323"/>
                        <a:pt x="181" y="324"/>
                      </a:cubicBezTo>
                      <a:cubicBezTo>
                        <a:pt x="180" y="324"/>
                        <a:pt x="180" y="324"/>
                        <a:pt x="180" y="324"/>
                      </a:cubicBezTo>
                      <a:cubicBezTo>
                        <a:pt x="180" y="324"/>
                        <a:pt x="179" y="324"/>
                        <a:pt x="179" y="324"/>
                      </a:cubicBezTo>
                      <a:cubicBezTo>
                        <a:pt x="176" y="325"/>
                        <a:pt x="171" y="323"/>
                        <a:pt x="166" y="322"/>
                      </a:cubicBezTo>
                      <a:cubicBezTo>
                        <a:pt x="161" y="320"/>
                        <a:pt x="156" y="319"/>
                        <a:pt x="153" y="321"/>
                      </a:cubicBezTo>
                      <a:cubicBezTo>
                        <a:pt x="149" y="324"/>
                        <a:pt x="154" y="339"/>
                        <a:pt x="150" y="342"/>
                      </a:cubicBezTo>
                      <a:cubicBezTo>
                        <a:pt x="143" y="348"/>
                        <a:pt x="113" y="343"/>
                        <a:pt x="113" y="343"/>
                      </a:cubicBezTo>
                      <a:cubicBezTo>
                        <a:pt x="113" y="343"/>
                        <a:pt x="118" y="328"/>
                        <a:pt x="115" y="325"/>
                      </a:cubicBezTo>
                      <a:cubicBezTo>
                        <a:pt x="111" y="320"/>
                        <a:pt x="97" y="325"/>
                        <a:pt x="91" y="325"/>
                      </a:cubicBezTo>
                      <a:cubicBezTo>
                        <a:pt x="68" y="325"/>
                        <a:pt x="0" y="325"/>
                        <a:pt x="0" y="325"/>
                      </a:cubicBezTo>
                      <a:cubicBezTo>
                        <a:pt x="0" y="325"/>
                        <a:pt x="16" y="301"/>
                        <a:pt x="24" y="294"/>
                      </a:cubicBezTo>
                      <a:cubicBezTo>
                        <a:pt x="28" y="291"/>
                        <a:pt x="38" y="288"/>
                        <a:pt x="42" y="285"/>
                      </a:cubicBezTo>
                      <a:cubicBezTo>
                        <a:pt x="48" y="281"/>
                        <a:pt x="58" y="270"/>
                        <a:pt x="61" y="264"/>
                      </a:cubicBezTo>
                      <a:cubicBezTo>
                        <a:pt x="72" y="239"/>
                        <a:pt x="69" y="184"/>
                        <a:pt x="76" y="157"/>
                      </a:cubicBezTo>
                      <a:cubicBezTo>
                        <a:pt x="78" y="149"/>
                        <a:pt x="80" y="128"/>
                        <a:pt x="88" y="124"/>
                      </a:cubicBezTo>
                      <a:cubicBezTo>
                        <a:pt x="91" y="122"/>
                        <a:pt x="100" y="129"/>
                        <a:pt x="103" y="127"/>
                      </a:cubicBezTo>
                      <a:cubicBezTo>
                        <a:pt x="108" y="123"/>
                        <a:pt x="102" y="107"/>
                        <a:pt x="106" y="103"/>
                      </a:cubicBezTo>
                      <a:cubicBezTo>
                        <a:pt x="117" y="93"/>
                        <a:pt x="154" y="110"/>
                        <a:pt x="164" y="100"/>
                      </a:cubicBezTo>
                      <a:cubicBezTo>
                        <a:pt x="169" y="95"/>
                        <a:pt x="162" y="79"/>
                        <a:pt x="164" y="72"/>
                      </a:cubicBezTo>
                      <a:cubicBezTo>
                        <a:pt x="167" y="65"/>
                        <a:pt x="181" y="54"/>
                        <a:pt x="186" y="48"/>
                      </a:cubicBezTo>
                      <a:cubicBezTo>
                        <a:pt x="189" y="43"/>
                        <a:pt x="195" y="32"/>
                        <a:pt x="198" y="27"/>
                      </a:cubicBezTo>
                      <a:cubicBezTo>
                        <a:pt x="201" y="21"/>
                        <a:pt x="201" y="4"/>
                        <a:pt x="207" y="2"/>
                      </a:cubicBezTo>
                      <a:cubicBezTo>
                        <a:pt x="215" y="0"/>
                        <a:pt x="227" y="18"/>
                        <a:pt x="234" y="20"/>
                      </a:cubicBezTo>
                      <a:cubicBezTo>
                        <a:pt x="242" y="23"/>
                        <a:pt x="258" y="20"/>
                        <a:pt x="265" y="24"/>
                      </a:cubicBezTo>
                      <a:cubicBezTo>
                        <a:pt x="273" y="27"/>
                        <a:pt x="289" y="39"/>
                        <a:pt x="289" y="48"/>
                      </a:cubicBezTo>
                      <a:cubicBezTo>
                        <a:pt x="289" y="38"/>
                        <a:pt x="330" y="41"/>
                        <a:pt x="330" y="41"/>
                      </a:cubicBezTo>
                      <a:cubicBezTo>
                        <a:pt x="330" y="41"/>
                        <a:pt x="331" y="42"/>
                        <a:pt x="333" y="43"/>
                      </a:cubicBezTo>
                      <a:cubicBezTo>
                        <a:pt x="337" y="46"/>
                        <a:pt x="343" y="50"/>
                        <a:pt x="348" y="55"/>
                      </a:cubicBezTo>
                      <a:cubicBezTo>
                        <a:pt x="349" y="56"/>
                        <a:pt x="349" y="56"/>
                        <a:pt x="349" y="56"/>
                      </a:cubicBezTo>
                      <a:cubicBezTo>
                        <a:pt x="354" y="61"/>
                        <a:pt x="357" y="65"/>
                        <a:pt x="357" y="68"/>
                      </a:cubicBezTo>
                      <a:cubicBezTo>
                        <a:pt x="358" y="71"/>
                        <a:pt x="357" y="73"/>
                        <a:pt x="355" y="76"/>
                      </a:cubicBezTo>
                      <a:cubicBezTo>
                        <a:pt x="355" y="76"/>
                        <a:pt x="355" y="76"/>
                        <a:pt x="355" y="76"/>
                      </a:cubicBezTo>
                      <a:cubicBezTo>
                        <a:pt x="354" y="77"/>
                        <a:pt x="354" y="78"/>
                        <a:pt x="353" y="78"/>
                      </a:cubicBezTo>
                      <a:cubicBezTo>
                        <a:pt x="353" y="78"/>
                        <a:pt x="353" y="78"/>
                        <a:pt x="353" y="78"/>
                      </a:cubicBezTo>
                      <a:cubicBezTo>
                        <a:pt x="353" y="79"/>
                        <a:pt x="352" y="80"/>
                        <a:pt x="352" y="80"/>
                      </a:cubicBezTo>
                      <a:cubicBezTo>
                        <a:pt x="351" y="81"/>
                        <a:pt x="351" y="82"/>
                        <a:pt x="350" y="83"/>
                      </a:cubicBezTo>
                      <a:cubicBezTo>
                        <a:pt x="349" y="84"/>
                        <a:pt x="348" y="85"/>
                        <a:pt x="347" y="86"/>
                      </a:cubicBezTo>
                      <a:cubicBezTo>
                        <a:pt x="347" y="86"/>
                        <a:pt x="347" y="86"/>
                        <a:pt x="347" y="86"/>
                      </a:cubicBezTo>
                      <a:cubicBezTo>
                        <a:pt x="346" y="87"/>
                        <a:pt x="345" y="88"/>
                        <a:pt x="344" y="90"/>
                      </a:cubicBezTo>
                      <a:cubicBezTo>
                        <a:pt x="343" y="90"/>
                        <a:pt x="343" y="91"/>
                        <a:pt x="343" y="92"/>
                      </a:cubicBezTo>
                      <a:cubicBezTo>
                        <a:pt x="342" y="92"/>
                        <a:pt x="342" y="93"/>
                        <a:pt x="341" y="94"/>
                      </a:cubicBezTo>
                      <a:cubicBezTo>
                        <a:pt x="339" y="97"/>
                        <a:pt x="338" y="99"/>
                        <a:pt x="339" y="102"/>
                      </a:cubicBezTo>
                      <a:cubicBezTo>
                        <a:pt x="339" y="102"/>
                        <a:pt x="339" y="102"/>
                        <a:pt x="340" y="103"/>
                      </a:cubicBezTo>
                      <a:cubicBezTo>
                        <a:pt x="340" y="103"/>
                        <a:pt x="340" y="103"/>
                        <a:pt x="340" y="104"/>
                      </a:cubicBezTo>
                      <a:cubicBezTo>
                        <a:pt x="343" y="106"/>
                        <a:pt x="350" y="108"/>
                        <a:pt x="355" y="110"/>
                      </a:cubicBezTo>
                      <a:cubicBezTo>
                        <a:pt x="355" y="110"/>
                        <a:pt x="356" y="110"/>
                        <a:pt x="356" y="110"/>
                      </a:cubicBezTo>
                      <a:cubicBezTo>
                        <a:pt x="357" y="111"/>
                        <a:pt x="357" y="111"/>
                        <a:pt x="357" y="111"/>
                      </a:cubicBezTo>
                      <a:cubicBezTo>
                        <a:pt x="358" y="111"/>
                        <a:pt x="358" y="111"/>
                        <a:pt x="358" y="112"/>
                      </a:cubicBezTo>
                      <a:cubicBezTo>
                        <a:pt x="359" y="112"/>
                        <a:pt x="360" y="113"/>
                        <a:pt x="361" y="114"/>
                      </a:cubicBezTo>
                      <a:cubicBezTo>
                        <a:pt x="366" y="128"/>
                        <a:pt x="358" y="161"/>
                        <a:pt x="347" y="173"/>
                      </a:cubicBezTo>
                      <a:cubicBezTo>
                        <a:pt x="346" y="174"/>
                        <a:pt x="346" y="174"/>
                        <a:pt x="345" y="175"/>
                      </a:cubicBezTo>
                      <a:cubicBezTo>
                        <a:pt x="345" y="175"/>
                        <a:pt x="344" y="176"/>
                        <a:pt x="343" y="176"/>
                      </a:cubicBezTo>
                      <a:cubicBezTo>
                        <a:pt x="343" y="176"/>
                        <a:pt x="342" y="176"/>
                        <a:pt x="341" y="177"/>
                      </a:cubicBezTo>
                      <a:cubicBezTo>
                        <a:pt x="340" y="177"/>
                        <a:pt x="340" y="177"/>
                        <a:pt x="339" y="177"/>
                      </a:cubicBezTo>
                      <a:cubicBezTo>
                        <a:pt x="328" y="178"/>
                        <a:pt x="312" y="173"/>
                        <a:pt x="306" y="178"/>
                      </a:cubicBezTo>
                      <a:cubicBezTo>
                        <a:pt x="301" y="182"/>
                        <a:pt x="298" y="196"/>
                        <a:pt x="299" y="202"/>
                      </a:cubicBezTo>
                      <a:cubicBezTo>
                        <a:pt x="300" y="203"/>
                        <a:pt x="300" y="204"/>
                        <a:pt x="301" y="205"/>
                      </a:cubicBezTo>
                      <a:cubicBezTo>
                        <a:pt x="301" y="205"/>
                        <a:pt x="302" y="205"/>
                        <a:pt x="302" y="206"/>
                      </a:cubicBezTo>
                      <a:cubicBezTo>
                        <a:pt x="303" y="207"/>
                        <a:pt x="304" y="208"/>
                        <a:pt x="306" y="209"/>
                      </a:cubicBezTo>
                      <a:cubicBezTo>
                        <a:pt x="307" y="209"/>
                        <a:pt x="307" y="210"/>
                        <a:pt x="308" y="210"/>
                      </a:cubicBezTo>
                      <a:cubicBezTo>
                        <a:pt x="310" y="212"/>
                        <a:pt x="313" y="214"/>
                        <a:pt x="315" y="216"/>
                      </a:cubicBezTo>
                      <a:cubicBezTo>
                        <a:pt x="315" y="216"/>
                        <a:pt x="316" y="216"/>
                        <a:pt x="316" y="216"/>
                      </a:cubicBezTo>
                      <a:cubicBezTo>
                        <a:pt x="316" y="217"/>
                        <a:pt x="316" y="217"/>
                        <a:pt x="317" y="217"/>
                      </a:cubicBezTo>
                      <a:cubicBezTo>
                        <a:pt x="317" y="218"/>
                        <a:pt x="318" y="219"/>
                        <a:pt x="318" y="220"/>
                      </a:cubicBezTo>
                      <a:cubicBezTo>
                        <a:pt x="317" y="235"/>
                        <a:pt x="283" y="250"/>
                        <a:pt x="272" y="260"/>
                      </a:cubicBezTo>
                      <a:cubicBezTo>
                        <a:pt x="271" y="261"/>
                        <a:pt x="270" y="262"/>
                        <a:pt x="269" y="263"/>
                      </a:cubicBezTo>
                      <a:cubicBezTo>
                        <a:pt x="268" y="264"/>
                        <a:pt x="266" y="266"/>
                        <a:pt x="265" y="267"/>
                      </a:cubicBezTo>
                      <a:cubicBezTo>
                        <a:pt x="261" y="271"/>
                        <a:pt x="257" y="276"/>
                        <a:pt x="253" y="280"/>
                      </a:cubicBezTo>
                      <a:cubicBezTo>
                        <a:pt x="252" y="281"/>
                        <a:pt x="252" y="281"/>
                        <a:pt x="251" y="282"/>
                      </a:cubicBezTo>
                      <a:cubicBezTo>
                        <a:pt x="250" y="283"/>
                        <a:pt x="250" y="283"/>
                        <a:pt x="249" y="284"/>
                      </a:cubicBezTo>
                      <a:cubicBezTo>
                        <a:pt x="246" y="287"/>
                        <a:pt x="244" y="289"/>
                        <a:pt x="242" y="290"/>
                      </a:cubicBezTo>
                      <a:cubicBezTo>
                        <a:pt x="235" y="295"/>
                        <a:pt x="222" y="304"/>
                        <a:pt x="214" y="30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3" name="Freeform 336">
                  <a:extLst>
                    <a:ext uri="{FF2B5EF4-FFF2-40B4-BE49-F238E27FC236}">
                      <a16:creationId xmlns:a16="http://schemas.microsoft.com/office/drawing/2014/main" id="{5EDF858B-9153-8D05-81DA-F8EF479E9937}"/>
                    </a:ext>
                  </a:extLst>
                </p:cNvPr>
                <p:cNvSpPr>
                  <a:spLocks/>
                </p:cNvSpPr>
                <p:nvPr/>
              </p:nvSpPr>
              <p:spPr bwMode="auto">
                <a:xfrm>
                  <a:off x="2597" y="2102"/>
                  <a:ext cx="0" cy="1"/>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1" y="1"/>
                        <a:pt x="1" y="2"/>
                        <a:pt x="0"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4" name="Freeform 337">
                  <a:extLst>
                    <a:ext uri="{FF2B5EF4-FFF2-40B4-BE49-F238E27FC236}">
                      <a16:creationId xmlns:a16="http://schemas.microsoft.com/office/drawing/2014/main" id="{69487A83-B2BB-A047-5D57-445EE1807955}"/>
                    </a:ext>
                  </a:extLst>
                </p:cNvPr>
                <p:cNvSpPr>
                  <a:spLocks/>
                </p:cNvSpPr>
                <p:nvPr/>
              </p:nvSpPr>
              <p:spPr bwMode="auto">
                <a:xfrm>
                  <a:off x="2596" y="2103"/>
                  <a:ext cx="1" cy="1"/>
                </a:xfrm>
                <a:custGeom>
                  <a:avLst/>
                  <a:gdLst>
                    <a:gd name="T0" fmla="*/ 1 w 3"/>
                    <a:gd name="T1" fmla="*/ 2 h 2"/>
                    <a:gd name="T2" fmla="*/ 3 w 3"/>
                    <a:gd name="T3" fmla="*/ 0 h 2"/>
                    <a:gd name="T4" fmla="*/ 1 w 3"/>
                    <a:gd name="T5" fmla="*/ 2 h 2"/>
                    <a:gd name="T6" fmla="*/ 0 w 3"/>
                    <a:gd name="T7" fmla="*/ 2 h 2"/>
                    <a:gd name="T8" fmla="*/ 1 w 3"/>
                    <a:gd name="T9" fmla="*/ 2 h 2"/>
                  </a:gdLst>
                  <a:ahLst/>
                  <a:cxnLst>
                    <a:cxn ang="0">
                      <a:pos x="T0" y="T1"/>
                    </a:cxn>
                    <a:cxn ang="0">
                      <a:pos x="T2" y="T3"/>
                    </a:cxn>
                    <a:cxn ang="0">
                      <a:pos x="T4" y="T5"/>
                    </a:cxn>
                    <a:cxn ang="0">
                      <a:pos x="T6" y="T7"/>
                    </a:cxn>
                    <a:cxn ang="0">
                      <a:pos x="T8" y="T9"/>
                    </a:cxn>
                  </a:cxnLst>
                  <a:rect l="0" t="0" r="r" b="b"/>
                  <a:pathLst>
                    <a:path w="3" h="2">
                      <a:moveTo>
                        <a:pt x="1" y="2"/>
                      </a:moveTo>
                      <a:cubicBezTo>
                        <a:pt x="1" y="1"/>
                        <a:pt x="2" y="1"/>
                        <a:pt x="3" y="0"/>
                      </a:cubicBezTo>
                      <a:cubicBezTo>
                        <a:pt x="2" y="1"/>
                        <a:pt x="1" y="1"/>
                        <a:pt x="1" y="2"/>
                      </a:cubicBezTo>
                      <a:cubicBezTo>
                        <a:pt x="0" y="2"/>
                        <a:pt x="0" y="2"/>
                        <a:pt x="0" y="2"/>
                      </a:cubicBezTo>
                      <a:cubicBezTo>
                        <a:pt x="0" y="2"/>
                        <a:pt x="0" y="2"/>
                        <a:pt x="1"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5" name="Freeform 338">
                  <a:extLst>
                    <a:ext uri="{FF2B5EF4-FFF2-40B4-BE49-F238E27FC236}">
                      <a16:creationId xmlns:a16="http://schemas.microsoft.com/office/drawing/2014/main" id="{98CA5653-7931-ADE9-DF9A-EE8E287F6B37}"/>
                    </a:ext>
                  </a:extLst>
                </p:cNvPr>
                <p:cNvSpPr>
                  <a:spLocks/>
                </p:cNvSpPr>
                <p:nvPr/>
              </p:nvSpPr>
              <p:spPr bwMode="auto">
                <a:xfrm>
                  <a:off x="2589" y="2103"/>
                  <a:ext cx="6" cy="2"/>
                </a:xfrm>
                <a:custGeom>
                  <a:avLst/>
                  <a:gdLst>
                    <a:gd name="T0" fmla="*/ 0 w 13"/>
                    <a:gd name="T1" fmla="*/ 0 h 3"/>
                    <a:gd name="T2" fmla="*/ 13 w 13"/>
                    <a:gd name="T3" fmla="*/ 2 h 3"/>
                    <a:gd name="T4" fmla="*/ 0 w 13"/>
                    <a:gd name="T5" fmla="*/ 0 h 3"/>
                  </a:gdLst>
                  <a:ahLst/>
                  <a:cxnLst>
                    <a:cxn ang="0">
                      <a:pos x="T0" y="T1"/>
                    </a:cxn>
                    <a:cxn ang="0">
                      <a:pos x="T2" y="T3"/>
                    </a:cxn>
                    <a:cxn ang="0">
                      <a:pos x="T4" y="T5"/>
                    </a:cxn>
                  </a:cxnLst>
                  <a:rect l="0" t="0" r="r" b="b"/>
                  <a:pathLst>
                    <a:path w="13" h="3">
                      <a:moveTo>
                        <a:pt x="0" y="0"/>
                      </a:moveTo>
                      <a:cubicBezTo>
                        <a:pt x="5" y="1"/>
                        <a:pt x="10" y="3"/>
                        <a:pt x="13" y="2"/>
                      </a:cubicBezTo>
                      <a:cubicBezTo>
                        <a:pt x="10" y="3"/>
                        <a:pt x="5"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6" name="Freeform 339">
                  <a:extLst>
                    <a:ext uri="{FF2B5EF4-FFF2-40B4-BE49-F238E27FC236}">
                      <a16:creationId xmlns:a16="http://schemas.microsoft.com/office/drawing/2014/main" id="{85A22867-7A89-5C8A-9D72-4C7068BC762C}"/>
                    </a:ext>
                  </a:extLst>
                </p:cNvPr>
                <p:cNvSpPr>
                  <a:spLocks/>
                </p:cNvSpPr>
                <p:nvPr/>
              </p:nvSpPr>
              <p:spPr bwMode="auto">
                <a:xfrm>
                  <a:off x="2523" y="2463"/>
                  <a:ext cx="69" cy="78"/>
                </a:xfrm>
                <a:custGeom>
                  <a:avLst/>
                  <a:gdLst>
                    <a:gd name="T0" fmla="*/ 120 w 159"/>
                    <a:gd name="T1" fmla="*/ 130 h 181"/>
                    <a:gd name="T2" fmla="*/ 159 w 159"/>
                    <a:gd name="T3" fmla="*/ 145 h 181"/>
                    <a:gd name="T4" fmla="*/ 152 w 159"/>
                    <a:gd name="T5" fmla="*/ 164 h 181"/>
                    <a:gd name="T6" fmla="*/ 131 w 159"/>
                    <a:gd name="T7" fmla="*/ 179 h 181"/>
                    <a:gd name="T8" fmla="*/ 88 w 159"/>
                    <a:gd name="T9" fmla="*/ 167 h 181"/>
                    <a:gd name="T10" fmla="*/ 0 w 159"/>
                    <a:gd name="T11" fmla="*/ 64 h 181"/>
                    <a:gd name="T12" fmla="*/ 0 w 159"/>
                    <a:gd name="T13" fmla="*/ 64 h 181"/>
                    <a:gd name="T14" fmla="*/ 0 w 159"/>
                    <a:gd name="T15" fmla="*/ 64 h 181"/>
                    <a:gd name="T16" fmla="*/ 33 w 159"/>
                    <a:gd name="T17" fmla="*/ 0 h 181"/>
                    <a:gd name="T18" fmla="*/ 33 w 159"/>
                    <a:gd name="T19" fmla="*/ 0 h 181"/>
                    <a:gd name="T20" fmla="*/ 55 w 159"/>
                    <a:gd name="T21" fmla="*/ 42 h 181"/>
                    <a:gd name="T22" fmla="*/ 83 w 159"/>
                    <a:gd name="T23" fmla="*/ 51 h 181"/>
                    <a:gd name="T24" fmla="*/ 92 w 159"/>
                    <a:gd name="T25" fmla="*/ 84 h 181"/>
                    <a:gd name="T26" fmla="*/ 114 w 159"/>
                    <a:gd name="T27" fmla="*/ 90 h 181"/>
                    <a:gd name="T28" fmla="*/ 120 w 159"/>
                    <a:gd name="T29" fmla="*/ 13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181">
                      <a:moveTo>
                        <a:pt x="120" y="130"/>
                      </a:moveTo>
                      <a:cubicBezTo>
                        <a:pt x="126" y="138"/>
                        <a:pt x="159" y="145"/>
                        <a:pt x="159" y="145"/>
                      </a:cubicBezTo>
                      <a:cubicBezTo>
                        <a:pt x="159" y="145"/>
                        <a:pt x="155" y="160"/>
                        <a:pt x="152" y="164"/>
                      </a:cubicBezTo>
                      <a:cubicBezTo>
                        <a:pt x="148" y="169"/>
                        <a:pt x="137" y="178"/>
                        <a:pt x="131" y="179"/>
                      </a:cubicBezTo>
                      <a:cubicBezTo>
                        <a:pt x="120" y="181"/>
                        <a:pt x="98" y="173"/>
                        <a:pt x="88" y="167"/>
                      </a:cubicBezTo>
                      <a:cubicBezTo>
                        <a:pt x="60" y="149"/>
                        <a:pt x="0" y="64"/>
                        <a:pt x="0" y="64"/>
                      </a:cubicBezTo>
                      <a:cubicBezTo>
                        <a:pt x="0" y="64"/>
                        <a:pt x="0" y="64"/>
                        <a:pt x="0" y="64"/>
                      </a:cubicBezTo>
                      <a:cubicBezTo>
                        <a:pt x="0" y="64"/>
                        <a:pt x="0" y="64"/>
                        <a:pt x="0" y="64"/>
                      </a:cubicBezTo>
                      <a:cubicBezTo>
                        <a:pt x="33" y="0"/>
                        <a:pt x="33" y="0"/>
                        <a:pt x="33" y="0"/>
                      </a:cubicBezTo>
                      <a:cubicBezTo>
                        <a:pt x="33" y="0"/>
                        <a:pt x="33" y="0"/>
                        <a:pt x="33" y="0"/>
                      </a:cubicBezTo>
                      <a:cubicBezTo>
                        <a:pt x="33" y="0"/>
                        <a:pt x="46" y="35"/>
                        <a:pt x="55" y="42"/>
                      </a:cubicBezTo>
                      <a:cubicBezTo>
                        <a:pt x="60" y="47"/>
                        <a:pt x="83" y="51"/>
                        <a:pt x="83" y="51"/>
                      </a:cubicBezTo>
                      <a:cubicBezTo>
                        <a:pt x="83" y="51"/>
                        <a:pt x="86" y="78"/>
                        <a:pt x="92" y="84"/>
                      </a:cubicBezTo>
                      <a:cubicBezTo>
                        <a:pt x="96" y="88"/>
                        <a:pt x="110" y="86"/>
                        <a:pt x="114" y="90"/>
                      </a:cubicBezTo>
                      <a:cubicBezTo>
                        <a:pt x="120" y="98"/>
                        <a:pt x="113" y="122"/>
                        <a:pt x="120" y="13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7" name="Freeform 340">
                  <a:extLst>
                    <a:ext uri="{FF2B5EF4-FFF2-40B4-BE49-F238E27FC236}">
                      <a16:creationId xmlns:a16="http://schemas.microsoft.com/office/drawing/2014/main" id="{965667AD-3D48-D5E1-2C70-DFBCDE9EF6F1}"/>
                    </a:ext>
                  </a:extLst>
                </p:cNvPr>
                <p:cNvSpPr>
                  <a:spLocks/>
                </p:cNvSpPr>
                <p:nvPr/>
              </p:nvSpPr>
              <p:spPr bwMode="auto">
                <a:xfrm>
                  <a:off x="2567" y="1939"/>
                  <a:ext cx="300" cy="339"/>
                </a:xfrm>
                <a:custGeom>
                  <a:avLst/>
                  <a:gdLst>
                    <a:gd name="T0" fmla="*/ 66 w 693"/>
                    <a:gd name="T1" fmla="*/ 382 h 783"/>
                    <a:gd name="T2" fmla="*/ 70 w 693"/>
                    <a:gd name="T3" fmla="*/ 380 h 783"/>
                    <a:gd name="T4" fmla="*/ 77 w 693"/>
                    <a:gd name="T5" fmla="*/ 364 h 783"/>
                    <a:gd name="T6" fmla="*/ 136 w 693"/>
                    <a:gd name="T7" fmla="*/ 342 h 783"/>
                    <a:gd name="T8" fmla="*/ 152 w 693"/>
                    <a:gd name="T9" fmla="*/ 325 h 783"/>
                    <a:gd name="T10" fmla="*/ 205 w 693"/>
                    <a:gd name="T11" fmla="*/ 278 h 783"/>
                    <a:gd name="T12" fmla="*/ 202 w 693"/>
                    <a:gd name="T13" fmla="*/ 274 h 783"/>
                    <a:gd name="T14" fmla="*/ 189 w 693"/>
                    <a:gd name="T15" fmla="*/ 264 h 783"/>
                    <a:gd name="T16" fmla="*/ 193 w 693"/>
                    <a:gd name="T17" fmla="*/ 236 h 783"/>
                    <a:gd name="T18" fmla="*/ 230 w 693"/>
                    <a:gd name="T19" fmla="*/ 234 h 783"/>
                    <a:gd name="T20" fmla="*/ 248 w 693"/>
                    <a:gd name="T21" fmla="*/ 172 h 783"/>
                    <a:gd name="T22" fmla="*/ 243 w 693"/>
                    <a:gd name="T23" fmla="*/ 168 h 783"/>
                    <a:gd name="T24" fmla="*/ 227 w 693"/>
                    <a:gd name="T25" fmla="*/ 161 h 783"/>
                    <a:gd name="T26" fmla="*/ 230 w 693"/>
                    <a:gd name="T27" fmla="*/ 150 h 783"/>
                    <a:gd name="T28" fmla="*/ 234 w 693"/>
                    <a:gd name="T29" fmla="*/ 144 h 783"/>
                    <a:gd name="T30" fmla="*/ 240 w 693"/>
                    <a:gd name="T31" fmla="*/ 136 h 783"/>
                    <a:gd name="T32" fmla="*/ 242 w 693"/>
                    <a:gd name="T33" fmla="*/ 134 h 783"/>
                    <a:gd name="T34" fmla="*/ 235 w 693"/>
                    <a:gd name="T35" fmla="*/ 113 h 783"/>
                    <a:gd name="T36" fmla="*/ 233 w 693"/>
                    <a:gd name="T37" fmla="*/ 61 h 783"/>
                    <a:gd name="T38" fmla="*/ 389 w 693"/>
                    <a:gd name="T39" fmla="*/ 22 h 783"/>
                    <a:gd name="T40" fmla="*/ 583 w 693"/>
                    <a:gd name="T41" fmla="*/ 7 h 783"/>
                    <a:gd name="T42" fmla="*/ 574 w 693"/>
                    <a:gd name="T43" fmla="*/ 53 h 783"/>
                    <a:gd name="T44" fmla="*/ 568 w 693"/>
                    <a:gd name="T45" fmla="*/ 78 h 783"/>
                    <a:gd name="T46" fmla="*/ 568 w 693"/>
                    <a:gd name="T47" fmla="*/ 81 h 783"/>
                    <a:gd name="T48" fmla="*/ 577 w 693"/>
                    <a:gd name="T49" fmla="*/ 93 h 783"/>
                    <a:gd name="T50" fmla="*/ 583 w 693"/>
                    <a:gd name="T51" fmla="*/ 111 h 783"/>
                    <a:gd name="T52" fmla="*/ 553 w 693"/>
                    <a:gd name="T53" fmla="*/ 120 h 783"/>
                    <a:gd name="T54" fmla="*/ 589 w 693"/>
                    <a:gd name="T55" fmla="*/ 208 h 783"/>
                    <a:gd name="T56" fmla="*/ 592 w 693"/>
                    <a:gd name="T57" fmla="*/ 214 h 783"/>
                    <a:gd name="T58" fmla="*/ 599 w 693"/>
                    <a:gd name="T59" fmla="*/ 248 h 783"/>
                    <a:gd name="T60" fmla="*/ 611 w 693"/>
                    <a:gd name="T61" fmla="*/ 485 h 783"/>
                    <a:gd name="T62" fmla="*/ 612 w 693"/>
                    <a:gd name="T63" fmla="*/ 521 h 783"/>
                    <a:gd name="T64" fmla="*/ 614 w 693"/>
                    <a:gd name="T65" fmla="*/ 529 h 783"/>
                    <a:gd name="T66" fmla="*/ 632 w 693"/>
                    <a:gd name="T67" fmla="*/ 546 h 783"/>
                    <a:gd name="T68" fmla="*/ 682 w 693"/>
                    <a:gd name="T69" fmla="*/ 606 h 783"/>
                    <a:gd name="T70" fmla="*/ 599 w 693"/>
                    <a:gd name="T71" fmla="*/ 670 h 783"/>
                    <a:gd name="T72" fmla="*/ 572 w 693"/>
                    <a:gd name="T73" fmla="*/ 678 h 783"/>
                    <a:gd name="T74" fmla="*/ 546 w 693"/>
                    <a:gd name="T75" fmla="*/ 685 h 783"/>
                    <a:gd name="T76" fmla="*/ 514 w 693"/>
                    <a:gd name="T77" fmla="*/ 725 h 783"/>
                    <a:gd name="T78" fmla="*/ 504 w 693"/>
                    <a:gd name="T79" fmla="*/ 737 h 783"/>
                    <a:gd name="T80" fmla="*/ 486 w 693"/>
                    <a:gd name="T81" fmla="*/ 754 h 783"/>
                    <a:gd name="T82" fmla="*/ 454 w 693"/>
                    <a:gd name="T83" fmla="*/ 752 h 783"/>
                    <a:gd name="T84" fmla="*/ 428 w 693"/>
                    <a:gd name="T85" fmla="*/ 774 h 783"/>
                    <a:gd name="T86" fmla="*/ 419 w 693"/>
                    <a:gd name="T87" fmla="*/ 778 h 783"/>
                    <a:gd name="T88" fmla="*/ 416 w 693"/>
                    <a:gd name="T89" fmla="*/ 779 h 783"/>
                    <a:gd name="T90" fmla="*/ 395 w 693"/>
                    <a:gd name="T91" fmla="*/ 779 h 783"/>
                    <a:gd name="T92" fmla="*/ 392 w 693"/>
                    <a:gd name="T93" fmla="*/ 772 h 783"/>
                    <a:gd name="T94" fmla="*/ 388 w 693"/>
                    <a:gd name="T95" fmla="*/ 723 h 783"/>
                    <a:gd name="T96" fmla="*/ 354 w 693"/>
                    <a:gd name="T97" fmla="*/ 708 h 783"/>
                    <a:gd name="T98" fmla="*/ 0 w 693"/>
                    <a:gd name="T99" fmla="*/ 401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3" h="783">
                      <a:moveTo>
                        <a:pt x="40" y="379"/>
                      </a:moveTo>
                      <a:cubicBezTo>
                        <a:pt x="43" y="377"/>
                        <a:pt x="48" y="378"/>
                        <a:pt x="53" y="380"/>
                      </a:cubicBezTo>
                      <a:cubicBezTo>
                        <a:pt x="58" y="381"/>
                        <a:pt x="63" y="383"/>
                        <a:pt x="66" y="382"/>
                      </a:cubicBezTo>
                      <a:cubicBezTo>
                        <a:pt x="66" y="382"/>
                        <a:pt x="67" y="382"/>
                        <a:pt x="67" y="382"/>
                      </a:cubicBezTo>
                      <a:cubicBezTo>
                        <a:pt x="67" y="382"/>
                        <a:pt x="67" y="382"/>
                        <a:pt x="68" y="382"/>
                      </a:cubicBezTo>
                      <a:cubicBezTo>
                        <a:pt x="68" y="381"/>
                        <a:pt x="69" y="381"/>
                        <a:pt x="70" y="380"/>
                      </a:cubicBezTo>
                      <a:cubicBezTo>
                        <a:pt x="70" y="379"/>
                        <a:pt x="70" y="379"/>
                        <a:pt x="70" y="378"/>
                      </a:cubicBezTo>
                      <a:cubicBezTo>
                        <a:pt x="71" y="378"/>
                        <a:pt x="71" y="377"/>
                        <a:pt x="71" y="376"/>
                      </a:cubicBezTo>
                      <a:cubicBezTo>
                        <a:pt x="73" y="371"/>
                        <a:pt x="74" y="365"/>
                        <a:pt x="77" y="364"/>
                      </a:cubicBezTo>
                      <a:cubicBezTo>
                        <a:pt x="82" y="360"/>
                        <a:pt x="95" y="365"/>
                        <a:pt x="101" y="364"/>
                      </a:cubicBezTo>
                      <a:cubicBezTo>
                        <a:pt x="109" y="362"/>
                        <a:pt x="122" y="353"/>
                        <a:pt x="129" y="348"/>
                      </a:cubicBezTo>
                      <a:cubicBezTo>
                        <a:pt x="131" y="347"/>
                        <a:pt x="133" y="345"/>
                        <a:pt x="136" y="342"/>
                      </a:cubicBezTo>
                      <a:cubicBezTo>
                        <a:pt x="136" y="341"/>
                        <a:pt x="137" y="341"/>
                        <a:pt x="138" y="340"/>
                      </a:cubicBezTo>
                      <a:cubicBezTo>
                        <a:pt x="139" y="339"/>
                        <a:pt x="139" y="339"/>
                        <a:pt x="140" y="338"/>
                      </a:cubicBezTo>
                      <a:cubicBezTo>
                        <a:pt x="144" y="334"/>
                        <a:pt x="148" y="329"/>
                        <a:pt x="152" y="325"/>
                      </a:cubicBezTo>
                      <a:cubicBezTo>
                        <a:pt x="153" y="324"/>
                        <a:pt x="155" y="322"/>
                        <a:pt x="156" y="321"/>
                      </a:cubicBezTo>
                      <a:cubicBezTo>
                        <a:pt x="157" y="320"/>
                        <a:pt x="158" y="319"/>
                        <a:pt x="159" y="318"/>
                      </a:cubicBezTo>
                      <a:cubicBezTo>
                        <a:pt x="170" y="308"/>
                        <a:pt x="204" y="293"/>
                        <a:pt x="205" y="278"/>
                      </a:cubicBezTo>
                      <a:cubicBezTo>
                        <a:pt x="205" y="277"/>
                        <a:pt x="204" y="276"/>
                        <a:pt x="204" y="275"/>
                      </a:cubicBezTo>
                      <a:cubicBezTo>
                        <a:pt x="203" y="275"/>
                        <a:pt x="203" y="275"/>
                        <a:pt x="203" y="274"/>
                      </a:cubicBezTo>
                      <a:cubicBezTo>
                        <a:pt x="203" y="274"/>
                        <a:pt x="202" y="274"/>
                        <a:pt x="202" y="274"/>
                      </a:cubicBezTo>
                      <a:cubicBezTo>
                        <a:pt x="200" y="272"/>
                        <a:pt x="197" y="270"/>
                        <a:pt x="195" y="268"/>
                      </a:cubicBezTo>
                      <a:cubicBezTo>
                        <a:pt x="194" y="268"/>
                        <a:pt x="194" y="267"/>
                        <a:pt x="193" y="267"/>
                      </a:cubicBezTo>
                      <a:cubicBezTo>
                        <a:pt x="191" y="266"/>
                        <a:pt x="190" y="265"/>
                        <a:pt x="189" y="264"/>
                      </a:cubicBezTo>
                      <a:cubicBezTo>
                        <a:pt x="188" y="263"/>
                        <a:pt x="188" y="263"/>
                        <a:pt x="188" y="263"/>
                      </a:cubicBezTo>
                      <a:cubicBezTo>
                        <a:pt x="187" y="262"/>
                        <a:pt x="187" y="261"/>
                        <a:pt x="186" y="260"/>
                      </a:cubicBezTo>
                      <a:cubicBezTo>
                        <a:pt x="185" y="254"/>
                        <a:pt x="188" y="240"/>
                        <a:pt x="193" y="236"/>
                      </a:cubicBezTo>
                      <a:cubicBezTo>
                        <a:pt x="199" y="231"/>
                        <a:pt x="215" y="236"/>
                        <a:pt x="226" y="235"/>
                      </a:cubicBezTo>
                      <a:cubicBezTo>
                        <a:pt x="227" y="235"/>
                        <a:pt x="227" y="235"/>
                        <a:pt x="228" y="235"/>
                      </a:cubicBezTo>
                      <a:cubicBezTo>
                        <a:pt x="229" y="234"/>
                        <a:pt x="230" y="234"/>
                        <a:pt x="230" y="234"/>
                      </a:cubicBezTo>
                      <a:cubicBezTo>
                        <a:pt x="231" y="234"/>
                        <a:pt x="232" y="233"/>
                        <a:pt x="232" y="233"/>
                      </a:cubicBezTo>
                      <a:cubicBezTo>
                        <a:pt x="233" y="232"/>
                        <a:pt x="233" y="232"/>
                        <a:pt x="234" y="231"/>
                      </a:cubicBezTo>
                      <a:cubicBezTo>
                        <a:pt x="245" y="219"/>
                        <a:pt x="253" y="186"/>
                        <a:pt x="248" y="172"/>
                      </a:cubicBezTo>
                      <a:cubicBezTo>
                        <a:pt x="247" y="171"/>
                        <a:pt x="246" y="170"/>
                        <a:pt x="245" y="170"/>
                      </a:cubicBezTo>
                      <a:cubicBezTo>
                        <a:pt x="245" y="169"/>
                        <a:pt x="245" y="169"/>
                        <a:pt x="244" y="169"/>
                      </a:cubicBezTo>
                      <a:cubicBezTo>
                        <a:pt x="244" y="169"/>
                        <a:pt x="244" y="169"/>
                        <a:pt x="243" y="168"/>
                      </a:cubicBezTo>
                      <a:cubicBezTo>
                        <a:pt x="243" y="168"/>
                        <a:pt x="242" y="168"/>
                        <a:pt x="242" y="168"/>
                      </a:cubicBezTo>
                      <a:cubicBezTo>
                        <a:pt x="237" y="166"/>
                        <a:pt x="230" y="164"/>
                        <a:pt x="227" y="162"/>
                      </a:cubicBezTo>
                      <a:cubicBezTo>
                        <a:pt x="227" y="161"/>
                        <a:pt x="227" y="161"/>
                        <a:pt x="227" y="161"/>
                      </a:cubicBezTo>
                      <a:cubicBezTo>
                        <a:pt x="226" y="160"/>
                        <a:pt x="226" y="160"/>
                        <a:pt x="226" y="160"/>
                      </a:cubicBezTo>
                      <a:cubicBezTo>
                        <a:pt x="225" y="157"/>
                        <a:pt x="226" y="155"/>
                        <a:pt x="228" y="152"/>
                      </a:cubicBezTo>
                      <a:cubicBezTo>
                        <a:pt x="229" y="151"/>
                        <a:pt x="229" y="150"/>
                        <a:pt x="230" y="150"/>
                      </a:cubicBezTo>
                      <a:cubicBezTo>
                        <a:pt x="230" y="149"/>
                        <a:pt x="231" y="148"/>
                        <a:pt x="231" y="148"/>
                      </a:cubicBezTo>
                      <a:cubicBezTo>
                        <a:pt x="232" y="146"/>
                        <a:pt x="233" y="145"/>
                        <a:pt x="234" y="144"/>
                      </a:cubicBezTo>
                      <a:cubicBezTo>
                        <a:pt x="234" y="144"/>
                        <a:pt x="234" y="144"/>
                        <a:pt x="234" y="144"/>
                      </a:cubicBezTo>
                      <a:cubicBezTo>
                        <a:pt x="235" y="143"/>
                        <a:pt x="236" y="142"/>
                        <a:pt x="237" y="141"/>
                      </a:cubicBezTo>
                      <a:cubicBezTo>
                        <a:pt x="238" y="140"/>
                        <a:pt x="238" y="139"/>
                        <a:pt x="239" y="138"/>
                      </a:cubicBezTo>
                      <a:cubicBezTo>
                        <a:pt x="239" y="138"/>
                        <a:pt x="240" y="137"/>
                        <a:pt x="240" y="136"/>
                      </a:cubicBezTo>
                      <a:cubicBezTo>
                        <a:pt x="240" y="136"/>
                        <a:pt x="240" y="136"/>
                        <a:pt x="240" y="136"/>
                      </a:cubicBezTo>
                      <a:cubicBezTo>
                        <a:pt x="241" y="136"/>
                        <a:pt x="241" y="135"/>
                        <a:pt x="242" y="134"/>
                      </a:cubicBezTo>
                      <a:cubicBezTo>
                        <a:pt x="242" y="134"/>
                        <a:pt x="242" y="134"/>
                        <a:pt x="242" y="134"/>
                      </a:cubicBezTo>
                      <a:cubicBezTo>
                        <a:pt x="244" y="131"/>
                        <a:pt x="245" y="129"/>
                        <a:pt x="244" y="126"/>
                      </a:cubicBezTo>
                      <a:cubicBezTo>
                        <a:pt x="244" y="123"/>
                        <a:pt x="241" y="119"/>
                        <a:pt x="236" y="114"/>
                      </a:cubicBezTo>
                      <a:cubicBezTo>
                        <a:pt x="236" y="114"/>
                        <a:pt x="236" y="114"/>
                        <a:pt x="235" y="113"/>
                      </a:cubicBezTo>
                      <a:cubicBezTo>
                        <a:pt x="230" y="108"/>
                        <a:pt x="224" y="104"/>
                        <a:pt x="220" y="101"/>
                      </a:cubicBezTo>
                      <a:cubicBezTo>
                        <a:pt x="218" y="100"/>
                        <a:pt x="217" y="99"/>
                        <a:pt x="217" y="99"/>
                      </a:cubicBezTo>
                      <a:cubicBezTo>
                        <a:pt x="217" y="99"/>
                        <a:pt x="225" y="68"/>
                        <a:pt x="233" y="61"/>
                      </a:cubicBezTo>
                      <a:cubicBezTo>
                        <a:pt x="244" y="53"/>
                        <a:pt x="273" y="58"/>
                        <a:pt x="285" y="52"/>
                      </a:cubicBezTo>
                      <a:cubicBezTo>
                        <a:pt x="293" y="48"/>
                        <a:pt x="304" y="31"/>
                        <a:pt x="313" y="28"/>
                      </a:cubicBezTo>
                      <a:cubicBezTo>
                        <a:pt x="330" y="20"/>
                        <a:pt x="370" y="26"/>
                        <a:pt x="389" y="22"/>
                      </a:cubicBezTo>
                      <a:cubicBezTo>
                        <a:pt x="399" y="19"/>
                        <a:pt x="418" y="9"/>
                        <a:pt x="428" y="7"/>
                      </a:cubicBezTo>
                      <a:cubicBezTo>
                        <a:pt x="440" y="4"/>
                        <a:pt x="465" y="1"/>
                        <a:pt x="477" y="0"/>
                      </a:cubicBezTo>
                      <a:cubicBezTo>
                        <a:pt x="504" y="0"/>
                        <a:pt x="583" y="7"/>
                        <a:pt x="583" y="7"/>
                      </a:cubicBezTo>
                      <a:cubicBezTo>
                        <a:pt x="583" y="7"/>
                        <a:pt x="596" y="42"/>
                        <a:pt x="590" y="52"/>
                      </a:cubicBezTo>
                      <a:cubicBezTo>
                        <a:pt x="590" y="53"/>
                        <a:pt x="589" y="53"/>
                        <a:pt x="589" y="53"/>
                      </a:cubicBezTo>
                      <a:cubicBezTo>
                        <a:pt x="587" y="56"/>
                        <a:pt x="577" y="51"/>
                        <a:pt x="574" y="53"/>
                      </a:cubicBezTo>
                      <a:cubicBezTo>
                        <a:pt x="574" y="53"/>
                        <a:pt x="573" y="54"/>
                        <a:pt x="573" y="54"/>
                      </a:cubicBezTo>
                      <a:cubicBezTo>
                        <a:pt x="572" y="55"/>
                        <a:pt x="571" y="57"/>
                        <a:pt x="570" y="60"/>
                      </a:cubicBezTo>
                      <a:cubicBezTo>
                        <a:pt x="568" y="65"/>
                        <a:pt x="567" y="73"/>
                        <a:pt x="568" y="78"/>
                      </a:cubicBezTo>
                      <a:cubicBezTo>
                        <a:pt x="568" y="79"/>
                        <a:pt x="568" y="79"/>
                        <a:pt x="568" y="79"/>
                      </a:cubicBezTo>
                      <a:cubicBezTo>
                        <a:pt x="568" y="80"/>
                        <a:pt x="568" y="80"/>
                        <a:pt x="568" y="80"/>
                      </a:cubicBezTo>
                      <a:cubicBezTo>
                        <a:pt x="568" y="81"/>
                        <a:pt x="568" y="81"/>
                        <a:pt x="568" y="81"/>
                      </a:cubicBezTo>
                      <a:cubicBezTo>
                        <a:pt x="569" y="84"/>
                        <a:pt x="572" y="87"/>
                        <a:pt x="575" y="91"/>
                      </a:cubicBezTo>
                      <a:cubicBezTo>
                        <a:pt x="575" y="91"/>
                        <a:pt x="576" y="91"/>
                        <a:pt x="576" y="92"/>
                      </a:cubicBezTo>
                      <a:cubicBezTo>
                        <a:pt x="576" y="92"/>
                        <a:pt x="577" y="92"/>
                        <a:pt x="577" y="93"/>
                      </a:cubicBezTo>
                      <a:cubicBezTo>
                        <a:pt x="582" y="98"/>
                        <a:pt x="588" y="104"/>
                        <a:pt x="586" y="108"/>
                      </a:cubicBezTo>
                      <a:cubicBezTo>
                        <a:pt x="586" y="109"/>
                        <a:pt x="585" y="109"/>
                        <a:pt x="585" y="110"/>
                      </a:cubicBezTo>
                      <a:cubicBezTo>
                        <a:pt x="584" y="110"/>
                        <a:pt x="584" y="111"/>
                        <a:pt x="583" y="111"/>
                      </a:cubicBezTo>
                      <a:cubicBezTo>
                        <a:pt x="582" y="112"/>
                        <a:pt x="581" y="112"/>
                        <a:pt x="580" y="113"/>
                      </a:cubicBezTo>
                      <a:cubicBezTo>
                        <a:pt x="579" y="113"/>
                        <a:pt x="578" y="113"/>
                        <a:pt x="577" y="113"/>
                      </a:cubicBezTo>
                      <a:cubicBezTo>
                        <a:pt x="569" y="115"/>
                        <a:pt x="557" y="116"/>
                        <a:pt x="553" y="120"/>
                      </a:cubicBezTo>
                      <a:cubicBezTo>
                        <a:pt x="546" y="127"/>
                        <a:pt x="543" y="147"/>
                        <a:pt x="543" y="157"/>
                      </a:cubicBezTo>
                      <a:cubicBezTo>
                        <a:pt x="544" y="167"/>
                        <a:pt x="551" y="189"/>
                        <a:pt x="559" y="196"/>
                      </a:cubicBezTo>
                      <a:cubicBezTo>
                        <a:pt x="564" y="202"/>
                        <a:pt x="583" y="202"/>
                        <a:pt x="589" y="208"/>
                      </a:cubicBezTo>
                      <a:cubicBezTo>
                        <a:pt x="589" y="208"/>
                        <a:pt x="589" y="208"/>
                        <a:pt x="589" y="208"/>
                      </a:cubicBezTo>
                      <a:cubicBezTo>
                        <a:pt x="590" y="209"/>
                        <a:pt x="590" y="209"/>
                        <a:pt x="590" y="210"/>
                      </a:cubicBezTo>
                      <a:cubicBezTo>
                        <a:pt x="591" y="211"/>
                        <a:pt x="591" y="213"/>
                        <a:pt x="592" y="214"/>
                      </a:cubicBezTo>
                      <a:cubicBezTo>
                        <a:pt x="592" y="215"/>
                        <a:pt x="592" y="216"/>
                        <a:pt x="592" y="217"/>
                      </a:cubicBezTo>
                      <a:cubicBezTo>
                        <a:pt x="594" y="228"/>
                        <a:pt x="592" y="243"/>
                        <a:pt x="598" y="248"/>
                      </a:cubicBezTo>
                      <a:cubicBezTo>
                        <a:pt x="599" y="248"/>
                        <a:pt x="599" y="248"/>
                        <a:pt x="599" y="248"/>
                      </a:cubicBezTo>
                      <a:cubicBezTo>
                        <a:pt x="600" y="249"/>
                        <a:pt x="602" y="249"/>
                        <a:pt x="604" y="249"/>
                      </a:cubicBezTo>
                      <a:cubicBezTo>
                        <a:pt x="610" y="250"/>
                        <a:pt x="619" y="248"/>
                        <a:pt x="619" y="248"/>
                      </a:cubicBezTo>
                      <a:cubicBezTo>
                        <a:pt x="619" y="248"/>
                        <a:pt x="610" y="426"/>
                        <a:pt x="611" y="485"/>
                      </a:cubicBezTo>
                      <a:cubicBezTo>
                        <a:pt x="611" y="492"/>
                        <a:pt x="610" y="503"/>
                        <a:pt x="611" y="513"/>
                      </a:cubicBezTo>
                      <a:cubicBezTo>
                        <a:pt x="611" y="515"/>
                        <a:pt x="611" y="516"/>
                        <a:pt x="611" y="518"/>
                      </a:cubicBezTo>
                      <a:cubicBezTo>
                        <a:pt x="611" y="519"/>
                        <a:pt x="612" y="520"/>
                        <a:pt x="612" y="521"/>
                      </a:cubicBezTo>
                      <a:cubicBezTo>
                        <a:pt x="612" y="522"/>
                        <a:pt x="612" y="523"/>
                        <a:pt x="612" y="524"/>
                      </a:cubicBezTo>
                      <a:cubicBezTo>
                        <a:pt x="613" y="526"/>
                        <a:pt x="613" y="527"/>
                        <a:pt x="614" y="528"/>
                      </a:cubicBezTo>
                      <a:cubicBezTo>
                        <a:pt x="614" y="528"/>
                        <a:pt x="614" y="529"/>
                        <a:pt x="614" y="529"/>
                      </a:cubicBezTo>
                      <a:cubicBezTo>
                        <a:pt x="615" y="530"/>
                        <a:pt x="616" y="532"/>
                        <a:pt x="617" y="533"/>
                      </a:cubicBezTo>
                      <a:cubicBezTo>
                        <a:pt x="618" y="534"/>
                        <a:pt x="619" y="536"/>
                        <a:pt x="620" y="537"/>
                      </a:cubicBezTo>
                      <a:cubicBezTo>
                        <a:pt x="624" y="541"/>
                        <a:pt x="629" y="545"/>
                        <a:pt x="632" y="546"/>
                      </a:cubicBezTo>
                      <a:cubicBezTo>
                        <a:pt x="644" y="553"/>
                        <a:pt x="677" y="546"/>
                        <a:pt x="687" y="555"/>
                      </a:cubicBezTo>
                      <a:cubicBezTo>
                        <a:pt x="693" y="562"/>
                        <a:pt x="693" y="592"/>
                        <a:pt x="693" y="592"/>
                      </a:cubicBezTo>
                      <a:cubicBezTo>
                        <a:pt x="693" y="592"/>
                        <a:pt x="685" y="603"/>
                        <a:pt x="682" y="606"/>
                      </a:cubicBezTo>
                      <a:cubicBezTo>
                        <a:pt x="674" y="612"/>
                        <a:pt x="654" y="616"/>
                        <a:pt x="645" y="621"/>
                      </a:cubicBezTo>
                      <a:cubicBezTo>
                        <a:pt x="637" y="626"/>
                        <a:pt x="621" y="638"/>
                        <a:pt x="615" y="646"/>
                      </a:cubicBezTo>
                      <a:cubicBezTo>
                        <a:pt x="610" y="651"/>
                        <a:pt x="605" y="666"/>
                        <a:pt x="599" y="670"/>
                      </a:cubicBezTo>
                      <a:cubicBezTo>
                        <a:pt x="596" y="673"/>
                        <a:pt x="590" y="675"/>
                        <a:pt x="583" y="676"/>
                      </a:cubicBezTo>
                      <a:cubicBezTo>
                        <a:pt x="581" y="677"/>
                        <a:pt x="578" y="677"/>
                        <a:pt x="576" y="677"/>
                      </a:cubicBezTo>
                      <a:cubicBezTo>
                        <a:pt x="575" y="678"/>
                        <a:pt x="573" y="678"/>
                        <a:pt x="572" y="678"/>
                      </a:cubicBezTo>
                      <a:cubicBezTo>
                        <a:pt x="567" y="679"/>
                        <a:pt x="562" y="680"/>
                        <a:pt x="557" y="681"/>
                      </a:cubicBezTo>
                      <a:cubicBezTo>
                        <a:pt x="555" y="682"/>
                        <a:pt x="553" y="682"/>
                        <a:pt x="551" y="683"/>
                      </a:cubicBezTo>
                      <a:cubicBezTo>
                        <a:pt x="549" y="683"/>
                        <a:pt x="548" y="684"/>
                        <a:pt x="546" y="685"/>
                      </a:cubicBezTo>
                      <a:cubicBezTo>
                        <a:pt x="544" y="686"/>
                        <a:pt x="543" y="687"/>
                        <a:pt x="541" y="688"/>
                      </a:cubicBezTo>
                      <a:cubicBezTo>
                        <a:pt x="537" y="693"/>
                        <a:pt x="539" y="708"/>
                        <a:pt x="535" y="713"/>
                      </a:cubicBezTo>
                      <a:cubicBezTo>
                        <a:pt x="532" y="718"/>
                        <a:pt x="519" y="721"/>
                        <a:pt x="514" y="725"/>
                      </a:cubicBezTo>
                      <a:cubicBezTo>
                        <a:pt x="513" y="725"/>
                        <a:pt x="513" y="726"/>
                        <a:pt x="513" y="726"/>
                      </a:cubicBezTo>
                      <a:cubicBezTo>
                        <a:pt x="511" y="727"/>
                        <a:pt x="510" y="729"/>
                        <a:pt x="508" y="731"/>
                      </a:cubicBezTo>
                      <a:cubicBezTo>
                        <a:pt x="507" y="733"/>
                        <a:pt x="505" y="735"/>
                        <a:pt x="504" y="737"/>
                      </a:cubicBezTo>
                      <a:cubicBezTo>
                        <a:pt x="499" y="744"/>
                        <a:pt x="494" y="750"/>
                        <a:pt x="489" y="752"/>
                      </a:cubicBezTo>
                      <a:cubicBezTo>
                        <a:pt x="488" y="753"/>
                        <a:pt x="487" y="753"/>
                        <a:pt x="486" y="753"/>
                      </a:cubicBezTo>
                      <a:cubicBezTo>
                        <a:pt x="486" y="753"/>
                        <a:pt x="486" y="753"/>
                        <a:pt x="486" y="754"/>
                      </a:cubicBezTo>
                      <a:cubicBezTo>
                        <a:pt x="481" y="755"/>
                        <a:pt x="474" y="754"/>
                        <a:pt x="467" y="753"/>
                      </a:cubicBezTo>
                      <a:cubicBezTo>
                        <a:pt x="467" y="753"/>
                        <a:pt x="467" y="753"/>
                        <a:pt x="467" y="753"/>
                      </a:cubicBezTo>
                      <a:cubicBezTo>
                        <a:pt x="462" y="753"/>
                        <a:pt x="458" y="752"/>
                        <a:pt x="454" y="752"/>
                      </a:cubicBezTo>
                      <a:cubicBezTo>
                        <a:pt x="445" y="751"/>
                        <a:pt x="436" y="751"/>
                        <a:pt x="432" y="755"/>
                      </a:cubicBezTo>
                      <a:cubicBezTo>
                        <a:pt x="429" y="757"/>
                        <a:pt x="429" y="763"/>
                        <a:pt x="428" y="768"/>
                      </a:cubicBezTo>
                      <a:cubicBezTo>
                        <a:pt x="428" y="771"/>
                        <a:pt x="428" y="774"/>
                        <a:pt x="428" y="774"/>
                      </a:cubicBezTo>
                      <a:cubicBezTo>
                        <a:pt x="428" y="774"/>
                        <a:pt x="425" y="775"/>
                        <a:pt x="421" y="777"/>
                      </a:cubicBezTo>
                      <a:cubicBezTo>
                        <a:pt x="421" y="777"/>
                        <a:pt x="421" y="777"/>
                        <a:pt x="421" y="777"/>
                      </a:cubicBezTo>
                      <a:cubicBezTo>
                        <a:pt x="421" y="777"/>
                        <a:pt x="420" y="777"/>
                        <a:pt x="419" y="778"/>
                      </a:cubicBezTo>
                      <a:cubicBezTo>
                        <a:pt x="419" y="778"/>
                        <a:pt x="419" y="778"/>
                        <a:pt x="419" y="778"/>
                      </a:cubicBezTo>
                      <a:cubicBezTo>
                        <a:pt x="418" y="778"/>
                        <a:pt x="417" y="778"/>
                        <a:pt x="416" y="779"/>
                      </a:cubicBezTo>
                      <a:cubicBezTo>
                        <a:pt x="416" y="779"/>
                        <a:pt x="416" y="779"/>
                        <a:pt x="416" y="779"/>
                      </a:cubicBezTo>
                      <a:cubicBezTo>
                        <a:pt x="416" y="779"/>
                        <a:pt x="415" y="779"/>
                        <a:pt x="414" y="779"/>
                      </a:cubicBezTo>
                      <a:cubicBezTo>
                        <a:pt x="407" y="781"/>
                        <a:pt x="400" y="783"/>
                        <a:pt x="397" y="781"/>
                      </a:cubicBezTo>
                      <a:cubicBezTo>
                        <a:pt x="396" y="780"/>
                        <a:pt x="396" y="780"/>
                        <a:pt x="395" y="779"/>
                      </a:cubicBezTo>
                      <a:cubicBezTo>
                        <a:pt x="395" y="779"/>
                        <a:pt x="394" y="778"/>
                        <a:pt x="394" y="777"/>
                      </a:cubicBezTo>
                      <a:cubicBezTo>
                        <a:pt x="394" y="776"/>
                        <a:pt x="393" y="776"/>
                        <a:pt x="393" y="775"/>
                      </a:cubicBezTo>
                      <a:cubicBezTo>
                        <a:pt x="393" y="774"/>
                        <a:pt x="392" y="773"/>
                        <a:pt x="392" y="772"/>
                      </a:cubicBezTo>
                      <a:cubicBezTo>
                        <a:pt x="391" y="766"/>
                        <a:pt x="391" y="758"/>
                        <a:pt x="391" y="750"/>
                      </a:cubicBezTo>
                      <a:cubicBezTo>
                        <a:pt x="391" y="750"/>
                        <a:pt x="391" y="750"/>
                        <a:pt x="391" y="750"/>
                      </a:cubicBezTo>
                      <a:cubicBezTo>
                        <a:pt x="392" y="739"/>
                        <a:pt x="392" y="728"/>
                        <a:pt x="388" y="723"/>
                      </a:cubicBezTo>
                      <a:cubicBezTo>
                        <a:pt x="388" y="723"/>
                        <a:pt x="388" y="722"/>
                        <a:pt x="387" y="722"/>
                      </a:cubicBezTo>
                      <a:cubicBezTo>
                        <a:pt x="387" y="722"/>
                        <a:pt x="387" y="722"/>
                        <a:pt x="387" y="721"/>
                      </a:cubicBezTo>
                      <a:cubicBezTo>
                        <a:pt x="380" y="715"/>
                        <a:pt x="362" y="712"/>
                        <a:pt x="354" y="708"/>
                      </a:cubicBezTo>
                      <a:cubicBezTo>
                        <a:pt x="288" y="667"/>
                        <a:pt x="174" y="558"/>
                        <a:pt x="110" y="513"/>
                      </a:cubicBezTo>
                      <a:cubicBezTo>
                        <a:pt x="101" y="506"/>
                        <a:pt x="73" y="489"/>
                        <a:pt x="73" y="489"/>
                      </a:cubicBezTo>
                      <a:cubicBezTo>
                        <a:pt x="0" y="401"/>
                        <a:pt x="0" y="401"/>
                        <a:pt x="0" y="401"/>
                      </a:cubicBezTo>
                      <a:cubicBezTo>
                        <a:pt x="0" y="401"/>
                        <a:pt x="30" y="406"/>
                        <a:pt x="37" y="400"/>
                      </a:cubicBezTo>
                      <a:cubicBezTo>
                        <a:pt x="41" y="397"/>
                        <a:pt x="36" y="382"/>
                        <a:pt x="40" y="37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8" name="Freeform 341">
                  <a:extLst>
                    <a:ext uri="{FF2B5EF4-FFF2-40B4-BE49-F238E27FC236}">
                      <a16:creationId xmlns:a16="http://schemas.microsoft.com/office/drawing/2014/main" id="{648D621C-7F14-1297-0B92-4D2672EFF70D}"/>
                    </a:ext>
                  </a:extLst>
                </p:cNvPr>
                <p:cNvSpPr>
                  <a:spLocks/>
                </p:cNvSpPr>
                <p:nvPr/>
              </p:nvSpPr>
              <p:spPr bwMode="auto">
                <a:xfrm>
                  <a:off x="2445" y="2113"/>
                  <a:ext cx="165" cy="241"/>
                </a:xfrm>
                <a:custGeom>
                  <a:avLst/>
                  <a:gdLst>
                    <a:gd name="T0" fmla="*/ 8 w 381"/>
                    <a:gd name="T1" fmla="*/ 380 h 556"/>
                    <a:gd name="T2" fmla="*/ 8 w 381"/>
                    <a:gd name="T3" fmla="*/ 274 h 556"/>
                    <a:gd name="T4" fmla="*/ 20 w 381"/>
                    <a:gd name="T5" fmla="*/ 280 h 556"/>
                    <a:gd name="T6" fmla="*/ 72 w 381"/>
                    <a:gd name="T7" fmla="*/ 286 h 556"/>
                    <a:gd name="T8" fmla="*/ 102 w 381"/>
                    <a:gd name="T9" fmla="*/ 286 h 556"/>
                    <a:gd name="T10" fmla="*/ 106 w 381"/>
                    <a:gd name="T11" fmla="*/ 234 h 556"/>
                    <a:gd name="T12" fmla="*/ 115 w 381"/>
                    <a:gd name="T13" fmla="*/ 204 h 556"/>
                    <a:gd name="T14" fmla="*/ 136 w 381"/>
                    <a:gd name="T15" fmla="*/ 186 h 556"/>
                    <a:gd name="T16" fmla="*/ 167 w 381"/>
                    <a:gd name="T17" fmla="*/ 195 h 556"/>
                    <a:gd name="T18" fmla="*/ 167 w 381"/>
                    <a:gd name="T19" fmla="*/ 76 h 556"/>
                    <a:gd name="T20" fmla="*/ 252 w 381"/>
                    <a:gd name="T21" fmla="*/ 70 h 556"/>
                    <a:gd name="T22" fmla="*/ 267 w 381"/>
                    <a:gd name="T23" fmla="*/ 49 h 556"/>
                    <a:gd name="T24" fmla="*/ 280 w 381"/>
                    <a:gd name="T25" fmla="*/ 0 h 556"/>
                    <a:gd name="T26" fmla="*/ 353 w 381"/>
                    <a:gd name="T27" fmla="*/ 88 h 556"/>
                    <a:gd name="T28" fmla="*/ 353 w 381"/>
                    <a:gd name="T29" fmla="*/ 122 h 556"/>
                    <a:gd name="T30" fmla="*/ 328 w 381"/>
                    <a:gd name="T31" fmla="*/ 128 h 556"/>
                    <a:gd name="T32" fmla="*/ 328 w 381"/>
                    <a:gd name="T33" fmla="*/ 180 h 556"/>
                    <a:gd name="T34" fmla="*/ 347 w 381"/>
                    <a:gd name="T35" fmla="*/ 204 h 556"/>
                    <a:gd name="T36" fmla="*/ 344 w 381"/>
                    <a:gd name="T37" fmla="*/ 475 h 556"/>
                    <a:gd name="T38" fmla="*/ 371 w 381"/>
                    <a:gd name="T39" fmla="*/ 484 h 556"/>
                    <a:gd name="T40" fmla="*/ 374 w 381"/>
                    <a:gd name="T41" fmla="*/ 527 h 556"/>
                    <a:gd name="T42" fmla="*/ 328 w 381"/>
                    <a:gd name="T43" fmla="*/ 533 h 556"/>
                    <a:gd name="T44" fmla="*/ 203 w 381"/>
                    <a:gd name="T45" fmla="*/ 524 h 556"/>
                    <a:gd name="T46" fmla="*/ 176 w 381"/>
                    <a:gd name="T47" fmla="*/ 508 h 556"/>
                    <a:gd name="T48" fmla="*/ 140 w 381"/>
                    <a:gd name="T49" fmla="*/ 556 h 556"/>
                    <a:gd name="T50" fmla="*/ 116 w 381"/>
                    <a:gd name="T51" fmla="*/ 538 h 556"/>
                    <a:gd name="T52" fmla="*/ 88 w 381"/>
                    <a:gd name="T53" fmla="*/ 498 h 556"/>
                    <a:gd name="T54" fmla="*/ 64 w 381"/>
                    <a:gd name="T55" fmla="*/ 489 h 556"/>
                    <a:gd name="T56" fmla="*/ 49 w 381"/>
                    <a:gd name="T57" fmla="*/ 468 h 556"/>
                    <a:gd name="T58" fmla="*/ 18 w 381"/>
                    <a:gd name="T59" fmla="*/ 474 h 556"/>
                    <a:gd name="T60" fmla="*/ 17 w 381"/>
                    <a:gd name="T61" fmla="*/ 393 h 556"/>
                    <a:gd name="T62" fmla="*/ 8 w 381"/>
                    <a:gd name="T63" fmla="*/ 38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1" h="556">
                      <a:moveTo>
                        <a:pt x="8" y="380"/>
                      </a:moveTo>
                      <a:cubicBezTo>
                        <a:pt x="0" y="355"/>
                        <a:pt x="8" y="274"/>
                        <a:pt x="8" y="274"/>
                      </a:cubicBezTo>
                      <a:cubicBezTo>
                        <a:pt x="8" y="274"/>
                        <a:pt x="17" y="279"/>
                        <a:pt x="20" y="280"/>
                      </a:cubicBezTo>
                      <a:cubicBezTo>
                        <a:pt x="33" y="284"/>
                        <a:pt x="59" y="285"/>
                        <a:pt x="72" y="286"/>
                      </a:cubicBezTo>
                      <a:cubicBezTo>
                        <a:pt x="80" y="287"/>
                        <a:pt x="97" y="291"/>
                        <a:pt x="102" y="286"/>
                      </a:cubicBezTo>
                      <a:cubicBezTo>
                        <a:pt x="112" y="277"/>
                        <a:pt x="103" y="247"/>
                        <a:pt x="106" y="234"/>
                      </a:cubicBezTo>
                      <a:cubicBezTo>
                        <a:pt x="107" y="227"/>
                        <a:pt x="110" y="211"/>
                        <a:pt x="115" y="204"/>
                      </a:cubicBezTo>
                      <a:cubicBezTo>
                        <a:pt x="119" y="198"/>
                        <a:pt x="129" y="187"/>
                        <a:pt x="136" y="186"/>
                      </a:cubicBezTo>
                      <a:cubicBezTo>
                        <a:pt x="144" y="184"/>
                        <a:pt x="160" y="200"/>
                        <a:pt x="167" y="195"/>
                      </a:cubicBezTo>
                      <a:cubicBezTo>
                        <a:pt x="190" y="177"/>
                        <a:pt x="146" y="98"/>
                        <a:pt x="167" y="76"/>
                      </a:cubicBezTo>
                      <a:cubicBezTo>
                        <a:pt x="181" y="61"/>
                        <a:pt x="233" y="81"/>
                        <a:pt x="252" y="70"/>
                      </a:cubicBezTo>
                      <a:cubicBezTo>
                        <a:pt x="258" y="67"/>
                        <a:pt x="264" y="55"/>
                        <a:pt x="267" y="49"/>
                      </a:cubicBezTo>
                      <a:cubicBezTo>
                        <a:pt x="273" y="37"/>
                        <a:pt x="280" y="0"/>
                        <a:pt x="280" y="0"/>
                      </a:cubicBezTo>
                      <a:cubicBezTo>
                        <a:pt x="353" y="88"/>
                        <a:pt x="353" y="88"/>
                        <a:pt x="353" y="88"/>
                      </a:cubicBezTo>
                      <a:cubicBezTo>
                        <a:pt x="353" y="88"/>
                        <a:pt x="358" y="115"/>
                        <a:pt x="353" y="122"/>
                      </a:cubicBezTo>
                      <a:cubicBezTo>
                        <a:pt x="349" y="127"/>
                        <a:pt x="332" y="123"/>
                        <a:pt x="328" y="128"/>
                      </a:cubicBezTo>
                      <a:cubicBezTo>
                        <a:pt x="320" y="138"/>
                        <a:pt x="324" y="167"/>
                        <a:pt x="328" y="180"/>
                      </a:cubicBezTo>
                      <a:cubicBezTo>
                        <a:pt x="331" y="187"/>
                        <a:pt x="344" y="197"/>
                        <a:pt x="347" y="204"/>
                      </a:cubicBezTo>
                      <a:cubicBezTo>
                        <a:pt x="368" y="268"/>
                        <a:pt x="304" y="420"/>
                        <a:pt x="344" y="475"/>
                      </a:cubicBezTo>
                      <a:cubicBezTo>
                        <a:pt x="348" y="481"/>
                        <a:pt x="367" y="478"/>
                        <a:pt x="371" y="484"/>
                      </a:cubicBezTo>
                      <a:cubicBezTo>
                        <a:pt x="378" y="492"/>
                        <a:pt x="381" y="518"/>
                        <a:pt x="374" y="527"/>
                      </a:cubicBezTo>
                      <a:cubicBezTo>
                        <a:pt x="367" y="536"/>
                        <a:pt x="340" y="532"/>
                        <a:pt x="328" y="533"/>
                      </a:cubicBezTo>
                      <a:cubicBezTo>
                        <a:pt x="297" y="534"/>
                        <a:pt x="233" y="533"/>
                        <a:pt x="203" y="524"/>
                      </a:cubicBezTo>
                      <a:cubicBezTo>
                        <a:pt x="196" y="521"/>
                        <a:pt x="183" y="507"/>
                        <a:pt x="176" y="508"/>
                      </a:cubicBezTo>
                      <a:cubicBezTo>
                        <a:pt x="161" y="512"/>
                        <a:pt x="140" y="556"/>
                        <a:pt x="140" y="556"/>
                      </a:cubicBezTo>
                      <a:cubicBezTo>
                        <a:pt x="140" y="556"/>
                        <a:pt x="121" y="543"/>
                        <a:pt x="116" y="538"/>
                      </a:cubicBezTo>
                      <a:cubicBezTo>
                        <a:pt x="107" y="529"/>
                        <a:pt x="98" y="506"/>
                        <a:pt x="88" y="498"/>
                      </a:cubicBezTo>
                      <a:cubicBezTo>
                        <a:pt x="83" y="494"/>
                        <a:pt x="69" y="493"/>
                        <a:pt x="64" y="489"/>
                      </a:cubicBezTo>
                      <a:cubicBezTo>
                        <a:pt x="59" y="485"/>
                        <a:pt x="55" y="470"/>
                        <a:pt x="49" y="468"/>
                      </a:cubicBezTo>
                      <a:cubicBezTo>
                        <a:pt x="41" y="465"/>
                        <a:pt x="18" y="474"/>
                        <a:pt x="18" y="474"/>
                      </a:cubicBezTo>
                      <a:cubicBezTo>
                        <a:pt x="18" y="474"/>
                        <a:pt x="23" y="412"/>
                        <a:pt x="17" y="393"/>
                      </a:cubicBezTo>
                      <a:cubicBezTo>
                        <a:pt x="16" y="389"/>
                        <a:pt x="9" y="384"/>
                        <a:pt x="8" y="38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9" name="Freeform 342">
                  <a:extLst>
                    <a:ext uri="{FF2B5EF4-FFF2-40B4-BE49-F238E27FC236}">
                      <a16:creationId xmlns:a16="http://schemas.microsoft.com/office/drawing/2014/main" id="{83D223A4-40AA-74D2-6FA2-615ED3CDB81C}"/>
                    </a:ext>
                  </a:extLst>
                </p:cNvPr>
                <p:cNvSpPr>
                  <a:spLocks/>
                </p:cNvSpPr>
                <p:nvPr/>
              </p:nvSpPr>
              <p:spPr bwMode="auto">
                <a:xfrm>
                  <a:off x="2446" y="2103"/>
                  <a:ext cx="123" cy="136"/>
                </a:xfrm>
                <a:custGeom>
                  <a:avLst/>
                  <a:gdLst>
                    <a:gd name="T0" fmla="*/ 164 w 282"/>
                    <a:gd name="T1" fmla="*/ 218 h 314"/>
                    <a:gd name="T2" fmla="*/ 133 w 282"/>
                    <a:gd name="T3" fmla="*/ 209 h 314"/>
                    <a:gd name="T4" fmla="*/ 112 w 282"/>
                    <a:gd name="T5" fmla="*/ 227 h 314"/>
                    <a:gd name="T6" fmla="*/ 103 w 282"/>
                    <a:gd name="T7" fmla="*/ 257 h 314"/>
                    <a:gd name="T8" fmla="*/ 99 w 282"/>
                    <a:gd name="T9" fmla="*/ 309 h 314"/>
                    <a:gd name="T10" fmla="*/ 69 w 282"/>
                    <a:gd name="T11" fmla="*/ 309 h 314"/>
                    <a:gd name="T12" fmla="*/ 17 w 282"/>
                    <a:gd name="T13" fmla="*/ 303 h 314"/>
                    <a:gd name="T14" fmla="*/ 5 w 282"/>
                    <a:gd name="T15" fmla="*/ 297 h 314"/>
                    <a:gd name="T16" fmla="*/ 2 w 282"/>
                    <a:gd name="T17" fmla="*/ 248 h 314"/>
                    <a:gd name="T18" fmla="*/ 14 w 282"/>
                    <a:gd name="T19" fmla="*/ 212 h 314"/>
                    <a:gd name="T20" fmla="*/ 29 w 282"/>
                    <a:gd name="T21" fmla="*/ 200 h 314"/>
                    <a:gd name="T22" fmla="*/ 23 w 282"/>
                    <a:gd name="T23" fmla="*/ 175 h 314"/>
                    <a:gd name="T24" fmla="*/ 45 w 282"/>
                    <a:gd name="T25" fmla="*/ 169 h 314"/>
                    <a:gd name="T26" fmla="*/ 42 w 282"/>
                    <a:gd name="T27" fmla="*/ 117 h 314"/>
                    <a:gd name="T28" fmla="*/ 57 w 282"/>
                    <a:gd name="T29" fmla="*/ 102 h 314"/>
                    <a:gd name="T30" fmla="*/ 87 w 282"/>
                    <a:gd name="T31" fmla="*/ 90 h 314"/>
                    <a:gd name="T32" fmla="*/ 103 w 282"/>
                    <a:gd name="T33" fmla="*/ 66 h 314"/>
                    <a:gd name="T34" fmla="*/ 109 w 282"/>
                    <a:gd name="T35" fmla="*/ 20 h 314"/>
                    <a:gd name="T36" fmla="*/ 151 w 282"/>
                    <a:gd name="T37" fmla="*/ 26 h 314"/>
                    <a:gd name="T38" fmla="*/ 164 w 282"/>
                    <a:gd name="T39" fmla="*/ 5 h 314"/>
                    <a:gd name="T40" fmla="*/ 255 w 282"/>
                    <a:gd name="T41" fmla="*/ 5 h 314"/>
                    <a:gd name="T42" fmla="*/ 279 w 282"/>
                    <a:gd name="T43" fmla="*/ 5 h 314"/>
                    <a:gd name="T44" fmla="*/ 277 w 282"/>
                    <a:gd name="T45" fmla="*/ 23 h 314"/>
                    <a:gd name="T46" fmla="*/ 264 w 282"/>
                    <a:gd name="T47" fmla="*/ 72 h 314"/>
                    <a:gd name="T48" fmla="*/ 249 w 282"/>
                    <a:gd name="T49" fmla="*/ 93 h 314"/>
                    <a:gd name="T50" fmla="*/ 164 w 282"/>
                    <a:gd name="T51" fmla="*/ 99 h 314"/>
                    <a:gd name="T52" fmla="*/ 164 w 282"/>
                    <a:gd name="T53" fmla="*/ 218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2" h="314">
                      <a:moveTo>
                        <a:pt x="164" y="218"/>
                      </a:moveTo>
                      <a:cubicBezTo>
                        <a:pt x="157" y="223"/>
                        <a:pt x="141" y="207"/>
                        <a:pt x="133" y="209"/>
                      </a:cubicBezTo>
                      <a:cubicBezTo>
                        <a:pt x="126" y="210"/>
                        <a:pt x="116" y="221"/>
                        <a:pt x="112" y="227"/>
                      </a:cubicBezTo>
                      <a:cubicBezTo>
                        <a:pt x="107" y="234"/>
                        <a:pt x="104" y="250"/>
                        <a:pt x="103" y="257"/>
                      </a:cubicBezTo>
                      <a:cubicBezTo>
                        <a:pt x="100" y="270"/>
                        <a:pt x="109" y="300"/>
                        <a:pt x="99" y="309"/>
                      </a:cubicBezTo>
                      <a:cubicBezTo>
                        <a:pt x="94" y="314"/>
                        <a:pt x="77" y="310"/>
                        <a:pt x="69" y="309"/>
                      </a:cubicBezTo>
                      <a:cubicBezTo>
                        <a:pt x="56" y="308"/>
                        <a:pt x="30" y="307"/>
                        <a:pt x="17" y="303"/>
                      </a:cubicBezTo>
                      <a:cubicBezTo>
                        <a:pt x="14" y="302"/>
                        <a:pt x="5" y="297"/>
                        <a:pt x="5" y="297"/>
                      </a:cubicBezTo>
                      <a:cubicBezTo>
                        <a:pt x="5" y="297"/>
                        <a:pt x="0" y="260"/>
                        <a:pt x="2" y="248"/>
                      </a:cubicBezTo>
                      <a:cubicBezTo>
                        <a:pt x="3" y="239"/>
                        <a:pt x="9" y="220"/>
                        <a:pt x="14" y="212"/>
                      </a:cubicBezTo>
                      <a:cubicBezTo>
                        <a:pt x="17" y="208"/>
                        <a:pt x="28" y="204"/>
                        <a:pt x="29" y="200"/>
                      </a:cubicBezTo>
                      <a:cubicBezTo>
                        <a:pt x="31" y="194"/>
                        <a:pt x="20" y="181"/>
                        <a:pt x="23" y="175"/>
                      </a:cubicBezTo>
                      <a:cubicBezTo>
                        <a:pt x="26" y="171"/>
                        <a:pt x="41" y="174"/>
                        <a:pt x="45" y="169"/>
                      </a:cubicBezTo>
                      <a:cubicBezTo>
                        <a:pt x="52" y="159"/>
                        <a:pt x="37" y="130"/>
                        <a:pt x="42" y="117"/>
                      </a:cubicBezTo>
                      <a:cubicBezTo>
                        <a:pt x="43" y="112"/>
                        <a:pt x="52" y="105"/>
                        <a:pt x="57" y="102"/>
                      </a:cubicBezTo>
                      <a:cubicBezTo>
                        <a:pt x="64" y="98"/>
                        <a:pt x="81" y="95"/>
                        <a:pt x="87" y="90"/>
                      </a:cubicBezTo>
                      <a:cubicBezTo>
                        <a:pt x="93" y="85"/>
                        <a:pt x="100" y="72"/>
                        <a:pt x="103" y="66"/>
                      </a:cubicBezTo>
                      <a:cubicBezTo>
                        <a:pt x="106" y="55"/>
                        <a:pt x="99" y="27"/>
                        <a:pt x="109" y="20"/>
                      </a:cubicBezTo>
                      <a:cubicBezTo>
                        <a:pt x="117" y="14"/>
                        <a:pt x="142" y="31"/>
                        <a:pt x="151" y="26"/>
                      </a:cubicBezTo>
                      <a:cubicBezTo>
                        <a:pt x="157" y="23"/>
                        <a:pt x="164" y="5"/>
                        <a:pt x="164" y="5"/>
                      </a:cubicBezTo>
                      <a:cubicBezTo>
                        <a:pt x="164" y="5"/>
                        <a:pt x="232" y="5"/>
                        <a:pt x="255" y="5"/>
                      </a:cubicBezTo>
                      <a:cubicBezTo>
                        <a:pt x="261" y="5"/>
                        <a:pt x="275" y="0"/>
                        <a:pt x="279" y="5"/>
                      </a:cubicBezTo>
                      <a:cubicBezTo>
                        <a:pt x="282" y="8"/>
                        <a:pt x="277" y="23"/>
                        <a:pt x="277" y="23"/>
                      </a:cubicBezTo>
                      <a:cubicBezTo>
                        <a:pt x="277" y="23"/>
                        <a:pt x="270" y="60"/>
                        <a:pt x="264" y="72"/>
                      </a:cubicBezTo>
                      <a:cubicBezTo>
                        <a:pt x="261" y="78"/>
                        <a:pt x="255" y="90"/>
                        <a:pt x="249" y="93"/>
                      </a:cubicBezTo>
                      <a:cubicBezTo>
                        <a:pt x="230" y="104"/>
                        <a:pt x="178" y="84"/>
                        <a:pt x="164" y="99"/>
                      </a:cubicBezTo>
                      <a:cubicBezTo>
                        <a:pt x="143" y="121"/>
                        <a:pt x="187" y="200"/>
                        <a:pt x="164" y="21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0" name="Freeform 343">
                  <a:extLst>
                    <a:ext uri="{FF2B5EF4-FFF2-40B4-BE49-F238E27FC236}">
                      <a16:creationId xmlns:a16="http://schemas.microsoft.com/office/drawing/2014/main" id="{073AC61C-8B02-670B-39D1-104A2DC21A45}"/>
                    </a:ext>
                  </a:extLst>
                </p:cNvPr>
                <p:cNvSpPr>
                  <a:spLocks/>
                </p:cNvSpPr>
                <p:nvPr/>
              </p:nvSpPr>
              <p:spPr bwMode="auto">
                <a:xfrm>
                  <a:off x="2523" y="2463"/>
                  <a:ext cx="14" cy="27"/>
                </a:xfrm>
                <a:custGeom>
                  <a:avLst/>
                  <a:gdLst>
                    <a:gd name="T0" fmla="*/ 33 w 33"/>
                    <a:gd name="T1" fmla="*/ 0 h 64"/>
                    <a:gd name="T2" fmla="*/ 0 w 33"/>
                    <a:gd name="T3" fmla="*/ 64 h 64"/>
                    <a:gd name="T4" fmla="*/ 0 w 33"/>
                    <a:gd name="T5" fmla="*/ 64 h 64"/>
                    <a:gd name="T6" fmla="*/ 33 w 33"/>
                    <a:gd name="T7" fmla="*/ 0 h 64"/>
                  </a:gdLst>
                  <a:ahLst/>
                  <a:cxnLst>
                    <a:cxn ang="0">
                      <a:pos x="T0" y="T1"/>
                    </a:cxn>
                    <a:cxn ang="0">
                      <a:pos x="T2" y="T3"/>
                    </a:cxn>
                    <a:cxn ang="0">
                      <a:pos x="T4" y="T5"/>
                    </a:cxn>
                    <a:cxn ang="0">
                      <a:pos x="T6" y="T7"/>
                    </a:cxn>
                  </a:cxnLst>
                  <a:rect l="0" t="0" r="r" b="b"/>
                  <a:pathLst>
                    <a:path w="33" h="64">
                      <a:moveTo>
                        <a:pt x="33" y="0"/>
                      </a:moveTo>
                      <a:cubicBezTo>
                        <a:pt x="0" y="64"/>
                        <a:pt x="0" y="64"/>
                        <a:pt x="0" y="64"/>
                      </a:cubicBezTo>
                      <a:cubicBezTo>
                        <a:pt x="0" y="64"/>
                        <a:pt x="0" y="64"/>
                        <a:pt x="0" y="64"/>
                      </a:cubicBezTo>
                      <a:lnTo>
                        <a:pt x="33" y="0"/>
                      </a:ln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1" name="Freeform 344">
                  <a:extLst>
                    <a:ext uri="{FF2B5EF4-FFF2-40B4-BE49-F238E27FC236}">
                      <a16:creationId xmlns:a16="http://schemas.microsoft.com/office/drawing/2014/main" id="{32781546-0EBE-2C47-5516-7F4868573C81}"/>
                    </a:ext>
                  </a:extLst>
                </p:cNvPr>
                <p:cNvSpPr>
                  <a:spLocks/>
                </p:cNvSpPr>
                <p:nvPr/>
              </p:nvSpPr>
              <p:spPr bwMode="auto">
                <a:xfrm>
                  <a:off x="2487" y="2436"/>
                  <a:ext cx="50" cy="54"/>
                </a:xfrm>
                <a:custGeom>
                  <a:avLst/>
                  <a:gdLst>
                    <a:gd name="T0" fmla="*/ 37 w 116"/>
                    <a:gd name="T1" fmla="*/ 15 h 125"/>
                    <a:gd name="T2" fmla="*/ 68 w 116"/>
                    <a:gd name="T3" fmla="*/ 0 h 125"/>
                    <a:gd name="T4" fmla="*/ 107 w 116"/>
                    <a:gd name="T5" fmla="*/ 21 h 125"/>
                    <a:gd name="T6" fmla="*/ 116 w 116"/>
                    <a:gd name="T7" fmla="*/ 61 h 125"/>
                    <a:gd name="T8" fmla="*/ 116 w 116"/>
                    <a:gd name="T9" fmla="*/ 61 h 125"/>
                    <a:gd name="T10" fmla="*/ 83 w 116"/>
                    <a:gd name="T11" fmla="*/ 125 h 125"/>
                    <a:gd name="T12" fmla="*/ 74 w 116"/>
                    <a:gd name="T13" fmla="*/ 106 h 125"/>
                    <a:gd name="T14" fmla="*/ 40 w 116"/>
                    <a:gd name="T15" fmla="*/ 97 h 125"/>
                    <a:gd name="T16" fmla="*/ 34 w 116"/>
                    <a:gd name="T17" fmla="*/ 67 h 125"/>
                    <a:gd name="T18" fmla="*/ 10 w 116"/>
                    <a:gd name="T19" fmla="*/ 58 h 125"/>
                    <a:gd name="T20" fmla="*/ 0 w 116"/>
                    <a:gd name="T21" fmla="*/ 24 h 125"/>
                    <a:gd name="T22" fmla="*/ 37 w 116"/>
                    <a:gd name="T23"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25">
                      <a:moveTo>
                        <a:pt x="37" y="15"/>
                      </a:moveTo>
                      <a:cubicBezTo>
                        <a:pt x="45" y="12"/>
                        <a:pt x="59" y="0"/>
                        <a:pt x="68" y="0"/>
                      </a:cubicBezTo>
                      <a:cubicBezTo>
                        <a:pt x="79" y="0"/>
                        <a:pt x="100" y="12"/>
                        <a:pt x="107" y="21"/>
                      </a:cubicBezTo>
                      <a:cubicBezTo>
                        <a:pt x="113" y="29"/>
                        <a:pt x="116" y="61"/>
                        <a:pt x="116" y="61"/>
                      </a:cubicBezTo>
                      <a:cubicBezTo>
                        <a:pt x="116" y="61"/>
                        <a:pt x="116" y="61"/>
                        <a:pt x="116" y="61"/>
                      </a:cubicBezTo>
                      <a:cubicBezTo>
                        <a:pt x="83" y="125"/>
                        <a:pt x="83" y="125"/>
                        <a:pt x="83" y="125"/>
                      </a:cubicBezTo>
                      <a:cubicBezTo>
                        <a:pt x="83" y="124"/>
                        <a:pt x="78" y="109"/>
                        <a:pt x="74" y="106"/>
                      </a:cubicBezTo>
                      <a:cubicBezTo>
                        <a:pt x="67" y="101"/>
                        <a:pt x="46" y="104"/>
                        <a:pt x="40" y="97"/>
                      </a:cubicBezTo>
                      <a:cubicBezTo>
                        <a:pt x="35" y="92"/>
                        <a:pt x="39" y="73"/>
                        <a:pt x="34" y="67"/>
                      </a:cubicBezTo>
                      <a:cubicBezTo>
                        <a:pt x="30" y="62"/>
                        <a:pt x="14" y="62"/>
                        <a:pt x="10" y="58"/>
                      </a:cubicBezTo>
                      <a:cubicBezTo>
                        <a:pt x="4" y="51"/>
                        <a:pt x="0" y="24"/>
                        <a:pt x="0" y="24"/>
                      </a:cubicBezTo>
                      <a:cubicBezTo>
                        <a:pt x="0" y="24"/>
                        <a:pt x="28" y="18"/>
                        <a:pt x="37" y="1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2" name="Freeform 345">
                  <a:extLst>
                    <a:ext uri="{FF2B5EF4-FFF2-40B4-BE49-F238E27FC236}">
                      <a16:creationId xmlns:a16="http://schemas.microsoft.com/office/drawing/2014/main" id="{A4DC19E0-34BB-307A-E8A1-D80A48801571}"/>
                    </a:ext>
                  </a:extLst>
                </p:cNvPr>
                <p:cNvSpPr>
                  <a:spLocks/>
                </p:cNvSpPr>
                <p:nvPr/>
              </p:nvSpPr>
              <p:spPr bwMode="auto">
                <a:xfrm>
                  <a:off x="2461" y="2387"/>
                  <a:ext cx="119" cy="98"/>
                </a:xfrm>
                <a:custGeom>
                  <a:avLst/>
                  <a:gdLst>
                    <a:gd name="T0" fmla="*/ 110 w 275"/>
                    <a:gd name="T1" fmla="*/ 9 h 226"/>
                    <a:gd name="T2" fmla="*/ 150 w 275"/>
                    <a:gd name="T3" fmla="*/ 10 h 226"/>
                    <a:gd name="T4" fmla="*/ 186 w 275"/>
                    <a:gd name="T5" fmla="*/ 19 h 226"/>
                    <a:gd name="T6" fmla="*/ 225 w 275"/>
                    <a:gd name="T7" fmla="*/ 29 h 226"/>
                    <a:gd name="T8" fmla="*/ 253 w 275"/>
                    <a:gd name="T9" fmla="*/ 56 h 226"/>
                    <a:gd name="T10" fmla="*/ 262 w 275"/>
                    <a:gd name="T11" fmla="*/ 104 h 226"/>
                    <a:gd name="T12" fmla="*/ 250 w 275"/>
                    <a:gd name="T13" fmla="*/ 131 h 226"/>
                    <a:gd name="T14" fmla="*/ 275 w 275"/>
                    <a:gd name="T15" fmla="*/ 152 h 226"/>
                    <a:gd name="T16" fmla="*/ 235 w 275"/>
                    <a:gd name="T17" fmla="*/ 180 h 226"/>
                    <a:gd name="T18" fmla="*/ 226 w 275"/>
                    <a:gd name="T19" fmla="*/ 226 h 226"/>
                    <a:gd name="T20" fmla="*/ 198 w 275"/>
                    <a:gd name="T21" fmla="*/ 217 h 226"/>
                    <a:gd name="T22" fmla="*/ 176 w 275"/>
                    <a:gd name="T23" fmla="*/ 175 h 226"/>
                    <a:gd name="T24" fmla="*/ 167 w 275"/>
                    <a:gd name="T25" fmla="*/ 135 h 226"/>
                    <a:gd name="T26" fmla="*/ 128 w 275"/>
                    <a:gd name="T27" fmla="*/ 114 h 226"/>
                    <a:gd name="T28" fmla="*/ 97 w 275"/>
                    <a:gd name="T29" fmla="*/ 129 h 226"/>
                    <a:gd name="T30" fmla="*/ 60 w 275"/>
                    <a:gd name="T31" fmla="*/ 138 h 226"/>
                    <a:gd name="T32" fmla="*/ 18 w 275"/>
                    <a:gd name="T33" fmla="*/ 93 h 226"/>
                    <a:gd name="T34" fmla="*/ 0 w 275"/>
                    <a:gd name="T35" fmla="*/ 40 h 226"/>
                    <a:gd name="T36" fmla="*/ 15 w 275"/>
                    <a:gd name="T37" fmla="*/ 19 h 226"/>
                    <a:gd name="T38" fmla="*/ 15 w 275"/>
                    <a:gd name="T39" fmla="*/ 19 h 226"/>
                    <a:gd name="T40" fmla="*/ 17 w 275"/>
                    <a:gd name="T41" fmla="*/ 17 h 226"/>
                    <a:gd name="T42" fmla="*/ 18 w 275"/>
                    <a:gd name="T43" fmla="*/ 16 h 226"/>
                    <a:gd name="T44" fmla="*/ 20 w 275"/>
                    <a:gd name="T45" fmla="*/ 14 h 226"/>
                    <a:gd name="T46" fmla="*/ 61 w 275"/>
                    <a:gd name="T47" fmla="*/ 1 h 226"/>
                    <a:gd name="T48" fmla="*/ 61 w 275"/>
                    <a:gd name="T49" fmla="*/ 1 h 226"/>
                    <a:gd name="T50" fmla="*/ 61 w 275"/>
                    <a:gd name="T51" fmla="*/ 0 h 226"/>
                    <a:gd name="T52" fmla="*/ 110 w 275"/>
                    <a:gd name="T53"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5" h="226">
                      <a:moveTo>
                        <a:pt x="110" y="9"/>
                      </a:moveTo>
                      <a:cubicBezTo>
                        <a:pt x="120" y="10"/>
                        <a:pt x="150" y="10"/>
                        <a:pt x="150" y="10"/>
                      </a:cubicBezTo>
                      <a:cubicBezTo>
                        <a:pt x="150" y="10"/>
                        <a:pt x="176" y="17"/>
                        <a:pt x="186" y="19"/>
                      </a:cubicBezTo>
                      <a:cubicBezTo>
                        <a:pt x="195" y="22"/>
                        <a:pt x="216" y="24"/>
                        <a:pt x="225" y="29"/>
                      </a:cubicBezTo>
                      <a:cubicBezTo>
                        <a:pt x="234" y="33"/>
                        <a:pt x="248" y="47"/>
                        <a:pt x="253" y="56"/>
                      </a:cubicBezTo>
                      <a:cubicBezTo>
                        <a:pt x="258" y="67"/>
                        <a:pt x="262" y="104"/>
                        <a:pt x="262" y="104"/>
                      </a:cubicBezTo>
                      <a:cubicBezTo>
                        <a:pt x="262" y="104"/>
                        <a:pt x="249" y="124"/>
                        <a:pt x="250" y="131"/>
                      </a:cubicBezTo>
                      <a:cubicBezTo>
                        <a:pt x="252" y="139"/>
                        <a:pt x="275" y="144"/>
                        <a:pt x="275" y="152"/>
                      </a:cubicBezTo>
                      <a:cubicBezTo>
                        <a:pt x="274" y="165"/>
                        <a:pt x="242" y="170"/>
                        <a:pt x="235" y="180"/>
                      </a:cubicBezTo>
                      <a:cubicBezTo>
                        <a:pt x="229" y="190"/>
                        <a:pt x="226" y="226"/>
                        <a:pt x="226" y="226"/>
                      </a:cubicBezTo>
                      <a:cubicBezTo>
                        <a:pt x="226" y="226"/>
                        <a:pt x="203" y="222"/>
                        <a:pt x="198" y="217"/>
                      </a:cubicBezTo>
                      <a:cubicBezTo>
                        <a:pt x="189" y="210"/>
                        <a:pt x="176" y="175"/>
                        <a:pt x="176" y="175"/>
                      </a:cubicBezTo>
                      <a:cubicBezTo>
                        <a:pt x="176" y="175"/>
                        <a:pt x="173" y="143"/>
                        <a:pt x="167" y="135"/>
                      </a:cubicBezTo>
                      <a:cubicBezTo>
                        <a:pt x="160" y="126"/>
                        <a:pt x="139" y="114"/>
                        <a:pt x="128" y="114"/>
                      </a:cubicBezTo>
                      <a:cubicBezTo>
                        <a:pt x="119" y="114"/>
                        <a:pt x="105" y="126"/>
                        <a:pt x="97" y="129"/>
                      </a:cubicBezTo>
                      <a:cubicBezTo>
                        <a:pt x="88" y="132"/>
                        <a:pt x="60" y="138"/>
                        <a:pt x="60" y="138"/>
                      </a:cubicBezTo>
                      <a:cubicBezTo>
                        <a:pt x="60" y="138"/>
                        <a:pt x="26" y="106"/>
                        <a:pt x="18" y="93"/>
                      </a:cubicBezTo>
                      <a:cubicBezTo>
                        <a:pt x="11" y="81"/>
                        <a:pt x="0" y="40"/>
                        <a:pt x="0" y="40"/>
                      </a:cubicBezTo>
                      <a:cubicBezTo>
                        <a:pt x="0" y="40"/>
                        <a:pt x="9" y="26"/>
                        <a:pt x="15" y="19"/>
                      </a:cubicBezTo>
                      <a:cubicBezTo>
                        <a:pt x="15" y="19"/>
                        <a:pt x="15" y="19"/>
                        <a:pt x="15" y="19"/>
                      </a:cubicBezTo>
                      <a:cubicBezTo>
                        <a:pt x="16" y="18"/>
                        <a:pt x="17" y="17"/>
                        <a:pt x="17" y="17"/>
                      </a:cubicBezTo>
                      <a:cubicBezTo>
                        <a:pt x="18" y="16"/>
                        <a:pt x="18" y="16"/>
                        <a:pt x="18" y="16"/>
                      </a:cubicBezTo>
                      <a:cubicBezTo>
                        <a:pt x="19" y="15"/>
                        <a:pt x="20" y="15"/>
                        <a:pt x="20" y="14"/>
                      </a:cubicBezTo>
                      <a:cubicBezTo>
                        <a:pt x="31" y="8"/>
                        <a:pt x="61" y="1"/>
                        <a:pt x="61" y="1"/>
                      </a:cubicBezTo>
                      <a:cubicBezTo>
                        <a:pt x="61" y="1"/>
                        <a:pt x="61" y="1"/>
                        <a:pt x="61" y="1"/>
                      </a:cubicBezTo>
                      <a:cubicBezTo>
                        <a:pt x="61" y="1"/>
                        <a:pt x="61" y="0"/>
                        <a:pt x="61" y="0"/>
                      </a:cubicBezTo>
                      <a:cubicBezTo>
                        <a:pt x="61" y="0"/>
                        <a:pt x="98" y="8"/>
                        <a:pt x="110" y="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3" name="Freeform 346">
                  <a:extLst>
                    <a:ext uri="{FF2B5EF4-FFF2-40B4-BE49-F238E27FC236}">
                      <a16:creationId xmlns:a16="http://schemas.microsoft.com/office/drawing/2014/main" id="{07B3E8D2-448F-926C-4960-4B0FE551D90F}"/>
                    </a:ext>
                  </a:extLst>
                </p:cNvPr>
                <p:cNvSpPr>
                  <a:spLocks/>
                </p:cNvSpPr>
                <p:nvPr/>
              </p:nvSpPr>
              <p:spPr bwMode="auto">
                <a:xfrm>
                  <a:off x="2469" y="2387"/>
                  <a:ext cx="18" cy="6"/>
                </a:xfrm>
                <a:custGeom>
                  <a:avLst/>
                  <a:gdLst>
                    <a:gd name="T0" fmla="*/ 41 w 41"/>
                    <a:gd name="T1" fmla="*/ 0 h 13"/>
                    <a:gd name="T2" fmla="*/ 0 w 41"/>
                    <a:gd name="T3" fmla="*/ 13 h 13"/>
                    <a:gd name="T4" fmla="*/ 41 w 41"/>
                    <a:gd name="T5" fmla="*/ 0 h 13"/>
                    <a:gd name="T6" fmla="*/ 41 w 41"/>
                    <a:gd name="T7" fmla="*/ 0 h 13"/>
                  </a:gdLst>
                  <a:ahLst/>
                  <a:cxnLst>
                    <a:cxn ang="0">
                      <a:pos x="T0" y="T1"/>
                    </a:cxn>
                    <a:cxn ang="0">
                      <a:pos x="T2" y="T3"/>
                    </a:cxn>
                    <a:cxn ang="0">
                      <a:pos x="T4" y="T5"/>
                    </a:cxn>
                    <a:cxn ang="0">
                      <a:pos x="T6" y="T7"/>
                    </a:cxn>
                  </a:cxnLst>
                  <a:rect l="0" t="0" r="r" b="b"/>
                  <a:pathLst>
                    <a:path w="41" h="13">
                      <a:moveTo>
                        <a:pt x="41" y="0"/>
                      </a:moveTo>
                      <a:cubicBezTo>
                        <a:pt x="41" y="0"/>
                        <a:pt x="11" y="7"/>
                        <a:pt x="0" y="13"/>
                      </a:cubicBezTo>
                      <a:cubicBezTo>
                        <a:pt x="10" y="7"/>
                        <a:pt x="37" y="1"/>
                        <a:pt x="41" y="0"/>
                      </a:cubicBezTo>
                      <a:cubicBezTo>
                        <a:pt x="41" y="0"/>
                        <a:pt x="41" y="0"/>
                        <a:pt x="4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4" name="Freeform 347">
                  <a:extLst>
                    <a:ext uri="{FF2B5EF4-FFF2-40B4-BE49-F238E27FC236}">
                      <a16:creationId xmlns:a16="http://schemas.microsoft.com/office/drawing/2014/main" id="{B28166E9-7ADB-4DEF-5281-0C9C73C56276}"/>
                    </a:ext>
                  </a:extLst>
                </p:cNvPr>
                <p:cNvSpPr>
                  <a:spLocks/>
                </p:cNvSpPr>
                <p:nvPr/>
              </p:nvSpPr>
              <p:spPr bwMode="auto">
                <a:xfrm>
                  <a:off x="2467" y="2394"/>
                  <a:ext cx="1" cy="1"/>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0"/>
                        <a:pt x="1" y="1"/>
                        <a:pt x="0" y="2"/>
                      </a:cubicBezTo>
                      <a:cubicBezTo>
                        <a:pt x="1" y="1"/>
                        <a:pt x="2" y="0"/>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5" name="Freeform 348">
                  <a:extLst>
                    <a:ext uri="{FF2B5EF4-FFF2-40B4-BE49-F238E27FC236}">
                      <a16:creationId xmlns:a16="http://schemas.microsoft.com/office/drawing/2014/main" id="{E6F033DF-6260-8237-5856-EDDEB4F7D2DB}"/>
                    </a:ext>
                  </a:extLst>
                </p:cNvPr>
                <p:cNvSpPr>
                  <a:spLocks/>
                </p:cNvSpPr>
                <p:nvPr/>
              </p:nvSpPr>
              <p:spPr bwMode="auto">
                <a:xfrm>
                  <a:off x="2461" y="2395"/>
                  <a:ext cx="6" cy="9"/>
                </a:xfrm>
                <a:custGeom>
                  <a:avLst/>
                  <a:gdLst>
                    <a:gd name="T0" fmla="*/ 0 w 15"/>
                    <a:gd name="T1" fmla="*/ 21 h 21"/>
                    <a:gd name="T2" fmla="*/ 15 w 15"/>
                    <a:gd name="T3" fmla="*/ 0 h 21"/>
                    <a:gd name="T4" fmla="*/ 0 w 15"/>
                    <a:gd name="T5" fmla="*/ 21 h 21"/>
                    <a:gd name="T6" fmla="*/ 0 w 15"/>
                    <a:gd name="T7" fmla="*/ 21 h 21"/>
                  </a:gdLst>
                  <a:ahLst/>
                  <a:cxnLst>
                    <a:cxn ang="0">
                      <a:pos x="T0" y="T1"/>
                    </a:cxn>
                    <a:cxn ang="0">
                      <a:pos x="T2" y="T3"/>
                    </a:cxn>
                    <a:cxn ang="0">
                      <a:pos x="T4" y="T5"/>
                    </a:cxn>
                    <a:cxn ang="0">
                      <a:pos x="T6" y="T7"/>
                    </a:cxn>
                  </a:cxnLst>
                  <a:rect l="0" t="0" r="r" b="b"/>
                  <a:pathLst>
                    <a:path w="15" h="21">
                      <a:moveTo>
                        <a:pt x="0" y="21"/>
                      </a:moveTo>
                      <a:cubicBezTo>
                        <a:pt x="2" y="19"/>
                        <a:pt x="9" y="6"/>
                        <a:pt x="15" y="0"/>
                      </a:cubicBezTo>
                      <a:cubicBezTo>
                        <a:pt x="9" y="7"/>
                        <a:pt x="0" y="21"/>
                        <a:pt x="0" y="21"/>
                      </a:cubicBezTo>
                      <a:cubicBezTo>
                        <a:pt x="0" y="21"/>
                        <a:pt x="0" y="21"/>
                        <a:pt x="0" y="2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6" name="Freeform 349">
                  <a:extLst>
                    <a:ext uri="{FF2B5EF4-FFF2-40B4-BE49-F238E27FC236}">
                      <a16:creationId xmlns:a16="http://schemas.microsoft.com/office/drawing/2014/main" id="{C27131D3-285C-5143-CF99-A8A6E924BE31}"/>
                    </a:ext>
                  </a:extLst>
                </p:cNvPr>
                <p:cNvSpPr>
                  <a:spLocks/>
                </p:cNvSpPr>
                <p:nvPr/>
              </p:nvSpPr>
              <p:spPr bwMode="auto">
                <a:xfrm>
                  <a:off x="2439" y="2380"/>
                  <a:ext cx="48" cy="24"/>
                </a:xfrm>
                <a:custGeom>
                  <a:avLst/>
                  <a:gdLst>
                    <a:gd name="T0" fmla="*/ 35 w 110"/>
                    <a:gd name="T1" fmla="*/ 39 h 55"/>
                    <a:gd name="T2" fmla="*/ 5 w 110"/>
                    <a:gd name="T3" fmla="*/ 39 h 55"/>
                    <a:gd name="T4" fmla="*/ 4 w 110"/>
                    <a:gd name="T5" fmla="*/ 12 h 55"/>
                    <a:gd name="T6" fmla="*/ 58 w 110"/>
                    <a:gd name="T7" fmla="*/ 0 h 55"/>
                    <a:gd name="T8" fmla="*/ 110 w 110"/>
                    <a:gd name="T9" fmla="*/ 16 h 55"/>
                    <a:gd name="T10" fmla="*/ 69 w 110"/>
                    <a:gd name="T11" fmla="*/ 29 h 55"/>
                    <a:gd name="T12" fmla="*/ 67 w 110"/>
                    <a:gd name="T13" fmla="*/ 31 h 55"/>
                    <a:gd name="T14" fmla="*/ 66 w 110"/>
                    <a:gd name="T15" fmla="*/ 32 h 55"/>
                    <a:gd name="T16" fmla="*/ 64 w 110"/>
                    <a:gd name="T17" fmla="*/ 34 h 55"/>
                    <a:gd name="T18" fmla="*/ 64 w 110"/>
                    <a:gd name="T19" fmla="*/ 34 h 55"/>
                    <a:gd name="T20" fmla="*/ 49 w 110"/>
                    <a:gd name="T21" fmla="*/ 55 h 55"/>
                    <a:gd name="T22" fmla="*/ 35 w 110"/>
                    <a:gd name="T23"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 h="55">
                      <a:moveTo>
                        <a:pt x="35" y="39"/>
                      </a:moveTo>
                      <a:cubicBezTo>
                        <a:pt x="28" y="36"/>
                        <a:pt x="10" y="44"/>
                        <a:pt x="5" y="39"/>
                      </a:cubicBezTo>
                      <a:cubicBezTo>
                        <a:pt x="0" y="34"/>
                        <a:pt x="4" y="19"/>
                        <a:pt x="4" y="12"/>
                      </a:cubicBezTo>
                      <a:cubicBezTo>
                        <a:pt x="7" y="11"/>
                        <a:pt x="45" y="0"/>
                        <a:pt x="58" y="0"/>
                      </a:cubicBezTo>
                      <a:cubicBezTo>
                        <a:pt x="71" y="1"/>
                        <a:pt x="106" y="14"/>
                        <a:pt x="110" y="16"/>
                      </a:cubicBezTo>
                      <a:cubicBezTo>
                        <a:pt x="106" y="17"/>
                        <a:pt x="79" y="23"/>
                        <a:pt x="69" y="29"/>
                      </a:cubicBezTo>
                      <a:cubicBezTo>
                        <a:pt x="69" y="30"/>
                        <a:pt x="68" y="30"/>
                        <a:pt x="67" y="31"/>
                      </a:cubicBezTo>
                      <a:cubicBezTo>
                        <a:pt x="67" y="31"/>
                        <a:pt x="67" y="31"/>
                        <a:pt x="66" y="32"/>
                      </a:cubicBezTo>
                      <a:cubicBezTo>
                        <a:pt x="66" y="32"/>
                        <a:pt x="65" y="33"/>
                        <a:pt x="64" y="34"/>
                      </a:cubicBezTo>
                      <a:cubicBezTo>
                        <a:pt x="64" y="34"/>
                        <a:pt x="64" y="34"/>
                        <a:pt x="64" y="34"/>
                      </a:cubicBezTo>
                      <a:cubicBezTo>
                        <a:pt x="58" y="40"/>
                        <a:pt x="51" y="53"/>
                        <a:pt x="49" y="55"/>
                      </a:cubicBezTo>
                      <a:cubicBezTo>
                        <a:pt x="49" y="54"/>
                        <a:pt x="40" y="41"/>
                        <a:pt x="35" y="3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7" name="Freeform 350">
                  <a:extLst>
                    <a:ext uri="{FF2B5EF4-FFF2-40B4-BE49-F238E27FC236}">
                      <a16:creationId xmlns:a16="http://schemas.microsoft.com/office/drawing/2014/main" id="{F9E95A94-2684-4CE4-F96B-D5C2FB4B6EF2}"/>
                    </a:ext>
                  </a:extLst>
                </p:cNvPr>
                <p:cNvSpPr>
                  <a:spLocks/>
                </p:cNvSpPr>
                <p:nvPr/>
              </p:nvSpPr>
              <p:spPr bwMode="auto">
                <a:xfrm>
                  <a:off x="2452" y="236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8" name="Freeform 351">
                  <a:extLst>
                    <a:ext uri="{FF2B5EF4-FFF2-40B4-BE49-F238E27FC236}">
                      <a16:creationId xmlns:a16="http://schemas.microsoft.com/office/drawing/2014/main" id="{88B1DBC1-D6E7-A6E1-B2A5-FBF683C8574F}"/>
                    </a:ext>
                  </a:extLst>
                </p:cNvPr>
                <p:cNvSpPr>
                  <a:spLocks/>
                </p:cNvSpPr>
                <p:nvPr/>
              </p:nvSpPr>
              <p:spPr bwMode="auto">
                <a:xfrm>
                  <a:off x="2443" y="2369"/>
                  <a:ext cx="9" cy="5"/>
                </a:xfrm>
                <a:custGeom>
                  <a:avLst/>
                  <a:gdLst>
                    <a:gd name="T0" fmla="*/ 20 w 20"/>
                    <a:gd name="T1" fmla="*/ 0 h 12"/>
                    <a:gd name="T2" fmla="*/ 0 w 20"/>
                    <a:gd name="T3" fmla="*/ 12 h 12"/>
                    <a:gd name="T4" fmla="*/ 20 w 20"/>
                    <a:gd name="T5" fmla="*/ 0 h 12"/>
                  </a:gdLst>
                  <a:ahLst/>
                  <a:cxnLst>
                    <a:cxn ang="0">
                      <a:pos x="T0" y="T1"/>
                    </a:cxn>
                    <a:cxn ang="0">
                      <a:pos x="T2" y="T3"/>
                    </a:cxn>
                    <a:cxn ang="0">
                      <a:pos x="T4" y="T5"/>
                    </a:cxn>
                  </a:cxnLst>
                  <a:rect l="0" t="0" r="r" b="b"/>
                  <a:pathLst>
                    <a:path w="20" h="12">
                      <a:moveTo>
                        <a:pt x="20" y="0"/>
                      </a:moveTo>
                      <a:cubicBezTo>
                        <a:pt x="17" y="5"/>
                        <a:pt x="3" y="8"/>
                        <a:pt x="0" y="12"/>
                      </a:cubicBezTo>
                      <a:cubicBezTo>
                        <a:pt x="2" y="8"/>
                        <a:pt x="16" y="5"/>
                        <a:pt x="2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 name="Freeform 352">
                  <a:extLst>
                    <a:ext uri="{FF2B5EF4-FFF2-40B4-BE49-F238E27FC236}">
                      <a16:creationId xmlns:a16="http://schemas.microsoft.com/office/drawing/2014/main" id="{9FCCC955-7E19-75D1-A135-B3BC26103506}"/>
                    </a:ext>
                  </a:extLst>
                </p:cNvPr>
                <p:cNvSpPr>
                  <a:spLocks/>
                </p:cNvSpPr>
                <p:nvPr/>
              </p:nvSpPr>
              <p:spPr bwMode="auto">
                <a:xfrm>
                  <a:off x="2443" y="2359"/>
                  <a:ext cx="51" cy="19"/>
                </a:xfrm>
                <a:custGeom>
                  <a:avLst/>
                  <a:gdLst>
                    <a:gd name="T0" fmla="*/ 6 w 118"/>
                    <a:gd name="T1" fmla="*/ 8 h 44"/>
                    <a:gd name="T2" fmla="*/ 51 w 118"/>
                    <a:gd name="T3" fmla="*/ 9 h 44"/>
                    <a:gd name="T4" fmla="*/ 70 w 118"/>
                    <a:gd name="T5" fmla="*/ 3 h 44"/>
                    <a:gd name="T6" fmla="*/ 114 w 118"/>
                    <a:gd name="T7" fmla="*/ 9 h 44"/>
                    <a:gd name="T8" fmla="*/ 113 w 118"/>
                    <a:gd name="T9" fmla="*/ 31 h 44"/>
                    <a:gd name="T10" fmla="*/ 92 w 118"/>
                    <a:gd name="T11" fmla="*/ 28 h 44"/>
                    <a:gd name="T12" fmla="*/ 72 w 118"/>
                    <a:gd name="T13" fmla="*/ 22 h 44"/>
                    <a:gd name="T14" fmla="*/ 37 w 118"/>
                    <a:gd name="T15" fmla="*/ 41 h 44"/>
                    <a:gd name="T16" fmla="*/ 0 w 118"/>
                    <a:gd name="T17" fmla="*/ 35 h 44"/>
                    <a:gd name="T18" fmla="*/ 20 w 118"/>
                    <a:gd name="T19" fmla="*/ 23 h 44"/>
                    <a:gd name="T20" fmla="*/ 20 w 118"/>
                    <a:gd name="T21" fmla="*/ 22 h 44"/>
                    <a:gd name="T22" fmla="*/ 20 w 118"/>
                    <a:gd name="T23" fmla="*/ 21 h 44"/>
                    <a:gd name="T24" fmla="*/ 6 w 118"/>
                    <a:gd name="T25"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44">
                      <a:moveTo>
                        <a:pt x="6" y="8"/>
                      </a:moveTo>
                      <a:cubicBezTo>
                        <a:pt x="6" y="8"/>
                        <a:pt x="40" y="10"/>
                        <a:pt x="51" y="9"/>
                      </a:cubicBezTo>
                      <a:cubicBezTo>
                        <a:pt x="56" y="8"/>
                        <a:pt x="66" y="3"/>
                        <a:pt x="70" y="3"/>
                      </a:cubicBezTo>
                      <a:cubicBezTo>
                        <a:pt x="81" y="2"/>
                        <a:pt x="107" y="0"/>
                        <a:pt x="114" y="9"/>
                      </a:cubicBezTo>
                      <a:cubicBezTo>
                        <a:pt x="118" y="13"/>
                        <a:pt x="117" y="27"/>
                        <a:pt x="113" y="31"/>
                      </a:cubicBezTo>
                      <a:cubicBezTo>
                        <a:pt x="109" y="34"/>
                        <a:pt x="97" y="29"/>
                        <a:pt x="92" y="28"/>
                      </a:cubicBezTo>
                      <a:cubicBezTo>
                        <a:pt x="87" y="27"/>
                        <a:pt x="77" y="21"/>
                        <a:pt x="72" y="22"/>
                      </a:cubicBezTo>
                      <a:cubicBezTo>
                        <a:pt x="62" y="23"/>
                        <a:pt x="47" y="39"/>
                        <a:pt x="37" y="41"/>
                      </a:cubicBezTo>
                      <a:cubicBezTo>
                        <a:pt x="28" y="42"/>
                        <a:pt x="0" y="44"/>
                        <a:pt x="0" y="35"/>
                      </a:cubicBezTo>
                      <a:cubicBezTo>
                        <a:pt x="3" y="31"/>
                        <a:pt x="17" y="28"/>
                        <a:pt x="20" y="23"/>
                      </a:cubicBezTo>
                      <a:cubicBezTo>
                        <a:pt x="20" y="23"/>
                        <a:pt x="20" y="23"/>
                        <a:pt x="20" y="22"/>
                      </a:cubicBezTo>
                      <a:cubicBezTo>
                        <a:pt x="20" y="22"/>
                        <a:pt x="20" y="22"/>
                        <a:pt x="20" y="21"/>
                      </a:cubicBezTo>
                      <a:cubicBezTo>
                        <a:pt x="21" y="16"/>
                        <a:pt x="6" y="8"/>
                        <a:pt x="6" y="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0" name="Freeform 353">
                  <a:extLst>
                    <a:ext uri="{FF2B5EF4-FFF2-40B4-BE49-F238E27FC236}">
                      <a16:creationId xmlns:a16="http://schemas.microsoft.com/office/drawing/2014/main" id="{A3630011-13E6-8C7C-C91C-30B5687FAF45}"/>
                    </a:ext>
                  </a:extLst>
                </p:cNvPr>
                <p:cNvSpPr>
                  <a:spLocks/>
                </p:cNvSpPr>
                <p:nvPr/>
              </p:nvSpPr>
              <p:spPr bwMode="auto">
                <a:xfrm>
                  <a:off x="2423" y="2314"/>
                  <a:ext cx="103" cy="77"/>
                </a:xfrm>
                <a:custGeom>
                  <a:avLst/>
                  <a:gdLst>
                    <a:gd name="T0" fmla="*/ 97 w 238"/>
                    <a:gd name="T1" fmla="*/ 152 h 177"/>
                    <a:gd name="T2" fmla="*/ 43 w 238"/>
                    <a:gd name="T3" fmla="*/ 164 h 177"/>
                    <a:gd name="T4" fmla="*/ 43 w 238"/>
                    <a:gd name="T5" fmla="*/ 164 h 177"/>
                    <a:gd name="T6" fmla="*/ 47 w 238"/>
                    <a:gd name="T7" fmla="*/ 139 h 177"/>
                    <a:gd name="T8" fmla="*/ 84 w 238"/>
                    <a:gd name="T9" fmla="*/ 145 h 177"/>
                    <a:gd name="T10" fmla="*/ 119 w 238"/>
                    <a:gd name="T11" fmla="*/ 126 h 177"/>
                    <a:gd name="T12" fmla="*/ 139 w 238"/>
                    <a:gd name="T13" fmla="*/ 132 h 177"/>
                    <a:gd name="T14" fmla="*/ 160 w 238"/>
                    <a:gd name="T15" fmla="*/ 135 h 177"/>
                    <a:gd name="T16" fmla="*/ 161 w 238"/>
                    <a:gd name="T17" fmla="*/ 113 h 177"/>
                    <a:gd name="T18" fmla="*/ 117 w 238"/>
                    <a:gd name="T19" fmla="*/ 107 h 177"/>
                    <a:gd name="T20" fmla="*/ 98 w 238"/>
                    <a:gd name="T21" fmla="*/ 113 h 177"/>
                    <a:gd name="T22" fmla="*/ 53 w 238"/>
                    <a:gd name="T23" fmla="*/ 112 h 177"/>
                    <a:gd name="T24" fmla="*/ 28 w 238"/>
                    <a:gd name="T25" fmla="*/ 81 h 177"/>
                    <a:gd name="T26" fmla="*/ 1 w 238"/>
                    <a:gd name="T27" fmla="*/ 72 h 177"/>
                    <a:gd name="T28" fmla="*/ 25 w 238"/>
                    <a:gd name="T29" fmla="*/ 60 h 177"/>
                    <a:gd name="T30" fmla="*/ 70 w 238"/>
                    <a:gd name="T31" fmla="*/ 9 h 177"/>
                    <a:gd name="T32" fmla="*/ 101 w 238"/>
                    <a:gd name="T33" fmla="*/ 3 h 177"/>
                    <a:gd name="T34" fmla="*/ 116 w 238"/>
                    <a:gd name="T35" fmla="*/ 24 h 177"/>
                    <a:gd name="T36" fmla="*/ 140 w 238"/>
                    <a:gd name="T37" fmla="*/ 33 h 177"/>
                    <a:gd name="T38" fmla="*/ 168 w 238"/>
                    <a:gd name="T39" fmla="*/ 73 h 177"/>
                    <a:gd name="T40" fmla="*/ 192 w 238"/>
                    <a:gd name="T41" fmla="*/ 91 h 177"/>
                    <a:gd name="T42" fmla="*/ 198 w 238"/>
                    <a:gd name="T43" fmla="*/ 122 h 177"/>
                    <a:gd name="T44" fmla="*/ 220 w 238"/>
                    <a:gd name="T45" fmla="*/ 137 h 177"/>
                    <a:gd name="T46" fmla="*/ 238 w 238"/>
                    <a:gd name="T47" fmla="*/ 177 h 177"/>
                    <a:gd name="T48" fmla="*/ 198 w 238"/>
                    <a:gd name="T49" fmla="*/ 176 h 177"/>
                    <a:gd name="T50" fmla="*/ 149 w 238"/>
                    <a:gd name="T51" fmla="*/ 167 h 177"/>
                    <a:gd name="T52" fmla="*/ 149 w 238"/>
                    <a:gd name="T53" fmla="*/ 168 h 177"/>
                    <a:gd name="T54" fmla="*/ 97 w 238"/>
                    <a:gd name="T55" fmla="*/ 15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 h="177">
                      <a:moveTo>
                        <a:pt x="97" y="152"/>
                      </a:moveTo>
                      <a:cubicBezTo>
                        <a:pt x="84" y="152"/>
                        <a:pt x="46" y="163"/>
                        <a:pt x="43" y="164"/>
                      </a:cubicBezTo>
                      <a:cubicBezTo>
                        <a:pt x="43" y="164"/>
                        <a:pt x="43" y="164"/>
                        <a:pt x="43" y="164"/>
                      </a:cubicBezTo>
                      <a:cubicBezTo>
                        <a:pt x="43" y="158"/>
                        <a:pt x="42" y="144"/>
                        <a:pt x="47" y="139"/>
                      </a:cubicBezTo>
                      <a:cubicBezTo>
                        <a:pt x="47" y="148"/>
                        <a:pt x="75" y="146"/>
                        <a:pt x="84" y="145"/>
                      </a:cubicBezTo>
                      <a:cubicBezTo>
                        <a:pt x="94" y="143"/>
                        <a:pt x="109" y="127"/>
                        <a:pt x="119" y="126"/>
                      </a:cubicBezTo>
                      <a:cubicBezTo>
                        <a:pt x="124" y="125"/>
                        <a:pt x="134" y="131"/>
                        <a:pt x="139" y="132"/>
                      </a:cubicBezTo>
                      <a:cubicBezTo>
                        <a:pt x="144" y="133"/>
                        <a:pt x="156" y="138"/>
                        <a:pt x="160" y="135"/>
                      </a:cubicBezTo>
                      <a:cubicBezTo>
                        <a:pt x="164" y="131"/>
                        <a:pt x="165" y="117"/>
                        <a:pt x="161" y="113"/>
                      </a:cubicBezTo>
                      <a:cubicBezTo>
                        <a:pt x="154" y="104"/>
                        <a:pt x="128" y="106"/>
                        <a:pt x="117" y="107"/>
                      </a:cubicBezTo>
                      <a:cubicBezTo>
                        <a:pt x="113" y="107"/>
                        <a:pt x="103" y="112"/>
                        <a:pt x="98" y="113"/>
                      </a:cubicBezTo>
                      <a:cubicBezTo>
                        <a:pt x="87" y="114"/>
                        <a:pt x="53" y="112"/>
                        <a:pt x="53" y="112"/>
                      </a:cubicBezTo>
                      <a:cubicBezTo>
                        <a:pt x="53" y="112"/>
                        <a:pt x="36" y="87"/>
                        <a:pt x="28" y="81"/>
                      </a:cubicBezTo>
                      <a:cubicBezTo>
                        <a:pt x="22" y="77"/>
                        <a:pt x="1" y="79"/>
                        <a:pt x="1" y="72"/>
                      </a:cubicBezTo>
                      <a:cubicBezTo>
                        <a:pt x="0" y="65"/>
                        <a:pt x="20" y="64"/>
                        <a:pt x="25" y="60"/>
                      </a:cubicBezTo>
                      <a:cubicBezTo>
                        <a:pt x="39" y="49"/>
                        <a:pt x="70" y="9"/>
                        <a:pt x="70" y="9"/>
                      </a:cubicBezTo>
                      <a:cubicBezTo>
                        <a:pt x="70" y="9"/>
                        <a:pt x="93" y="0"/>
                        <a:pt x="101" y="3"/>
                      </a:cubicBezTo>
                      <a:cubicBezTo>
                        <a:pt x="107" y="5"/>
                        <a:pt x="111" y="20"/>
                        <a:pt x="116" y="24"/>
                      </a:cubicBezTo>
                      <a:cubicBezTo>
                        <a:pt x="121" y="28"/>
                        <a:pt x="135" y="29"/>
                        <a:pt x="140" y="33"/>
                      </a:cubicBezTo>
                      <a:cubicBezTo>
                        <a:pt x="150" y="41"/>
                        <a:pt x="159" y="64"/>
                        <a:pt x="168" y="73"/>
                      </a:cubicBezTo>
                      <a:cubicBezTo>
                        <a:pt x="173" y="78"/>
                        <a:pt x="192" y="91"/>
                        <a:pt x="192" y="91"/>
                      </a:cubicBezTo>
                      <a:cubicBezTo>
                        <a:pt x="192" y="91"/>
                        <a:pt x="194" y="115"/>
                        <a:pt x="198" y="122"/>
                      </a:cubicBezTo>
                      <a:cubicBezTo>
                        <a:pt x="202" y="127"/>
                        <a:pt x="215" y="132"/>
                        <a:pt x="220" y="137"/>
                      </a:cubicBezTo>
                      <a:cubicBezTo>
                        <a:pt x="227" y="145"/>
                        <a:pt x="238" y="177"/>
                        <a:pt x="238" y="177"/>
                      </a:cubicBezTo>
                      <a:cubicBezTo>
                        <a:pt x="238" y="177"/>
                        <a:pt x="208" y="177"/>
                        <a:pt x="198" y="176"/>
                      </a:cubicBezTo>
                      <a:cubicBezTo>
                        <a:pt x="186" y="175"/>
                        <a:pt x="149" y="167"/>
                        <a:pt x="149" y="167"/>
                      </a:cubicBezTo>
                      <a:cubicBezTo>
                        <a:pt x="149" y="167"/>
                        <a:pt x="149" y="168"/>
                        <a:pt x="149" y="168"/>
                      </a:cubicBezTo>
                      <a:cubicBezTo>
                        <a:pt x="145" y="166"/>
                        <a:pt x="110" y="153"/>
                        <a:pt x="97" y="15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1" name="Freeform 354">
                  <a:extLst>
                    <a:ext uri="{FF2B5EF4-FFF2-40B4-BE49-F238E27FC236}">
                      <a16:creationId xmlns:a16="http://schemas.microsoft.com/office/drawing/2014/main" id="{22203B90-88CA-C1F5-1AAF-2A8AAE466D59}"/>
                    </a:ext>
                  </a:extLst>
                </p:cNvPr>
                <p:cNvSpPr>
                  <a:spLocks/>
                </p:cNvSpPr>
                <p:nvPr/>
              </p:nvSpPr>
              <p:spPr bwMode="auto">
                <a:xfrm>
                  <a:off x="2439" y="2385"/>
                  <a:ext cx="22" cy="19"/>
                </a:xfrm>
                <a:custGeom>
                  <a:avLst/>
                  <a:gdLst>
                    <a:gd name="T0" fmla="*/ 5 w 50"/>
                    <a:gd name="T1" fmla="*/ 0 h 43"/>
                    <a:gd name="T2" fmla="*/ 6 w 50"/>
                    <a:gd name="T3" fmla="*/ 27 h 43"/>
                    <a:gd name="T4" fmla="*/ 36 w 50"/>
                    <a:gd name="T5" fmla="*/ 27 h 43"/>
                    <a:gd name="T6" fmla="*/ 50 w 50"/>
                    <a:gd name="T7" fmla="*/ 43 h 43"/>
                    <a:gd name="T8" fmla="*/ 50 w 50"/>
                    <a:gd name="T9" fmla="*/ 43 h 43"/>
                    <a:gd name="T10" fmla="*/ 36 w 50"/>
                    <a:gd name="T11" fmla="*/ 27 h 43"/>
                    <a:gd name="T12" fmla="*/ 5 w 50"/>
                    <a:gd name="T13" fmla="*/ 27 h 43"/>
                    <a:gd name="T14" fmla="*/ 4 w 50"/>
                    <a:gd name="T15" fmla="*/ 0 h 43"/>
                    <a:gd name="T16" fmla="*/ 5 w 50"/>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3">
                      <a:moveTo>
                        <a:pt x="5" y="0"/>
                      </a:moveTo>
                      <a:cubicBezTo>
                        <a:pt x="5" y="7"/>
                        <a:pt x="1" y="22"/>
                        <a:pt x="6" y="27"/>
                      </a:cubicBezTo>
                      <a:cubicBezTo>
                        <a:pt x="11" y="32"/>
                        <a:pt x="29" y="24"/>
                        <a:pt x="36" y="27"/>
                      </a:cubicBezTo>
                      <a:cubicBezTo>
                        <a:pt x="41" y="29"/>
                        <a:pt x="50" y="42"/>
                        <a:pt x="50" y="43"/>
                      </a:cubicBezTo>
                      <a:cubicBezTo>
                        <a:pt x="50" y="43"/>
                        <a:pt x="50" y="43"/>
                        <a:pt x="50" y="43"/>
                      </a:cubicBezTo>
                      <a:cubicBezTo>
                        <a:pt x="50" y="43"/>
                        <a:pt x="41" y="29"/>
                        <a:pt x="36" y="27"/>
                      </a:cubicBezTo>
                      <a:cubicBezTo>
                        <a:pt x="29" y="24"/>
                        <a:pt x="11" y="32"/>
                        <a:pt x="5" y="27"/>
                      </a:cubicBezTo>
                      <a:cubicBezTo>
                        <a:pt x="0" y="22"/>
                        <a:pt x="4" y="0"/>
                        <a:pt x="4" y="0"/>
                      </a:cubicBezTo>
                      <a:cubicBezTo>
                        <a:pt x="4" y="0"/>
                        <a:pt x="4" y="0"/>
                        <a:pt x="5"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2" name="Freeform 355">
                  <a:extLst>
                    <a:ext uri="{FF2B5EF4-FFF2-40B4-BE49-F238E27FC236}">
                      <a16:creationId xmlns:a16="http://schemas.microsoft.com/office/drawing/2014/main" id="{D4EFD16B-EF33-0D2B-90C3-D95EE340A174}"/>
                    </a:ext>
                  </a:extLst>
                </p:cNvPr>
                <p:cNvSpPr>
                  <a:spLocks/>
                </p:cNvSpPr>
                <p:nvPr/>
              </p:nvSpPr>
              <p:spPr bwMode="auto">
                <a:xfrm>
                  <a:off x="1579" y="2259"/>
                  <a:ext cx="47" cy="42"/>
                </a:xfrm>
                <a:custGeom>
                  <a:avLst/>
                  <a:gdLst>
                    <a:gd name="T0" fmla="*/ 80 w 107"/>
                    <a:gd name="T1" fmla="*/ 3 h 98"/>
                    <a:gd name="T2" fmla="*/ 65 w 107"/>
                    <a:gd name="T3" fmla="*/ 34 h 98"/>
                    <a:gd name="T4" fmla="*/ 80 w 107"/>
                    <a:gd name="T5" fmla="*/ 52 h 98"/>
                    <a:gd name="T6" fmla="*/ 60 w 107"/>
                    <a:gd name="T7" fmla="*/ 65 h 98"/>
                    <a:gd name="T8" fmla="*/ 4 w 107"/>
                    <a:gd name="T9" fmla="*/ 64 h 98"/>
                    <a:gd name="T10" fmla="*/ 13 w 107"/>
                    <a:gd name="T11" fmla="*/ 92 h 98"/>
                    <a:gd name="T12" fmla="*/ 53 w 107"/>
                    <a:gd name="T13" fmla="*/ 95 h 98"/>
                    <a:gd name="T14" fmla="*/ 93 w 107"/>
                    <a:gd name="T15" fmla="*/ 98 h 98"/>
                    <a:gd name="T16" fmla="*/ 105 w 107"/>
                    <a:gd name="T17" fmla="*/ 70 h 98"/>
                    <a:gd name="T18" fmla="*/ 105 w 107"/>
                    <a:gd name="T19" fmla="*/ 19 h 98"/>
                    <a:gd name="T20" fmla="*/ 105 w 107"/>
                    <a:gd name="T21" fmla="*/ 0 h 98"/>
                    <a:gd name="T22" fmla="*/ 80 w 107"/>
                    <a:gd name="T23"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98">
                      <a:moveTo>
                        <a:pt x="80" y="3"/>
                      </a:moveTo>
                      <a:cubicBezTo>
                        <a:pt x="73" y="8"/>
                        <a:pt x="64" y="25"/>
                        <a:pt x="65" y="34"/>
                      </a:cubicBezTo>
                      <a:cubicBezTo>
                        <a:pt x="66" y="40"/>
                        <a:pt x="81" y="46"/>
                        <a:pt x="80" y="52"/>
                      </a:cubicBezTo>
                      <a:cubicBezTo>
                        <a:pt x="79" y="58"/>
                        <a:pt x="66" y="63"/>
                        <a:pt x="60" y="65"/>
                      </a:cubicBezTo>
                      <a:cubicBezTo>
                        <a:pt x="46" y="68"/>
                        <a:pt x="12" y="53"/>
                        <a:pt x="4" y="64"/>
                      </a:cubicBezTo>
                      <a:cubicBezTo>
                        <a:pt x="0" y="70"/>
                        <a:pt x="8" y="87"/>
                        <a:pt x="13" y="92"/>
                      </a:cubicBezTo>
                      <a:cubicBezTo>
                        <a:pt x="21" y="98"/>
                        <a:pt x="43" y="94"/>
                        <a:pt x="53" y="95"/>
                      </a:cubicBezTo>
                      <a:cubicBezTo>
                        <a:pt x="63" y="96"/>
                        <a:pt x="93" y="98"/>
                        <a:pt x="93" y="98"/>
                      </a:cubicBezTo>
                      <a:cubicBezTo>
                        <a:pt x="93" y="98"/>
                        <a:pt x="103" y="78"/>
                        <a:pt x="105" y="70"/>
                      </a:cubicBezTo>
                      <a:cubicBezTo>
                        <a:pt x="107" y="58"/>
                        <a:pt x="105" y="32"/>
                        <a:pt x="105" y="19"/>
                      </a:cubicBezTo>
                      <a:cubicBezTo>
                        <a:pt x="105" y="14"/>
                        <a:pt x="105" y="0"/>
                        <a:pt x="105" y="0"/>
                      </a:cubicBezTo>
                      <a:cubicBezTo>
                        <a:pt x="105" y="0"/>
                        <a:pt x="85" y="0"/>
                        <a:pt x="80" y="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3" name="Freeform 356">
                  <a:extLst>
                    <a:ext uri="{FF2B5EF4-FFF2-40B4-BE49-F238E27FC236}">
                      <a16:creationId xmlns:a16="http://schemas.microsoft.com/office/drawing/2014/main" id="{4476B2E0-314E-B987-3442-B68007949773}"/>
                    </a:ext>
                  </a:extLst>
                </p:cNvPr>
                <p:cNvSpPr>
                  <a:spLocks/>
                </p:cNvSpPr>
                <p:nvPr/>
              </p:nvSpPr>
              <p:spPr bwMode="auto">
                <a:xfrm>
                  <a:off x="1771" y="2465"/>
                  <a:ext cx="69" cy="132"/>
                </a:xfrm>
                <a:custGeom>
                  <a:avLst/>
                  <a:gdLst>
                    <a:gd name="T0" fmla="*/ 44 w 160"/>
                    <a:gd name="T1" fmla="*/ 0 h 304"/>
                    <a:gd name="T2" fmla="*/ 45 w 160"/>
                    <a:gd name="T3" fmla="*/ 35 h 304"/>
                    <a:gd name="T4" fmla="*/ 31 w 160"/>
                    <a:gd name="T5" fmla="*/ 51 h 304"/>
                    <a:gd name="T6" fmla="*/ 24 w 160"/>
                    <a:gd name="T7" fmla="*/ 69 h 304"/>
                    <a:gd name="T8" fmla="*/ 4 w 160"/>
                    <a:gd name="T9" fmla="*/ 89 h 304"/>
                    <a:gd name="T10" fmla="*/ 2 w 160"/>
                    <a:gd name="T11" fmla="*/ 124 h 304"/>
                    <a:gd name="T12" fmla="*/ 18 w 160"/>
                    <a:gd name="T13" fmla="*/ 145 h 304"/>
                    <a:gd name="T14" fmla="*/ 19 w 160"/>
                    <a:gd name="T15" fmla="*/ 169 h 304"/>
                    <a:gd name="T16" fmla="*/ 48 w 160"/>
                    <a:gd name="T17" fmla="*/ 180 h 304"/>
                    <a:gd name="T18" fmla="*/ 54 w 160"/>
                    <a:gd name="T19" fmla="*/ 219 h 304"/>
                    <a:gd name="T20" fmla="*/ 45 w 160"/>
                    <a:gd name="T21" fmla="*/ 247 h 304"/>
                    <a:gd name="T22" fmla="*/ 62 w 160"/>
                    <a:gd name="T23" fmla="*/ 282 h 304"/>
                    <a:gd name="T24" fmla="*/ 79 w 160"/>
                    <a:gd name="T25" fmla="*/ 302 h 304"/>
                    <a:gd name="T26" fmla="*/ 103 w 160"/>
                    <a:gd name="T27" fmla="*/ 300 h 304"/>
                    <a:gd name="T28" fmla="*/ 112 w 160"/>
                    <a:gd name="T29" fmla="*/ 285 h 304"/>
                    <a:gd name="T30" fmla="*/ 141 w 160"/>
                    <a:gd name="T31" fmla="*/ 283 h 304"/>
                    <a:gd name="T32" fmla="*/ 149 w 160"/>
                    <a:gd name="T33" fmla="*/ 265 h 304"/>
                    <a:gd name="T34" fmla="*/ 146 w 160"/>
                    <a:gd name="T35" fmla="*/ 230 h 304"/>
                    <a:gd name="T36" fmla="*/ 126 w 160"/>
                    <a:gd name="T37" fmla="*/ 218 h 304"/>
                    <a:gd name="T38" fmla="*/ 112 w 160"/>
                    <a:gd name="T39" fmla="*/ 203 h 304"/>
                    <a:gd name="T40" fmla="*/ 111 w 160"/>
                    <a:gd name="T41" fmla="*/ 171 h 304"/>
                    <a:gd name="T42" fmla="*/ 128 w 160"/>
                    <a:gd name="T43" fmla="*/ 160 h 304"/>
                    <a:gd name="T44" fmla="*/ 153 w 160"/>
                    <a:gd name="T45" fmla="*/ 162 h 304"/>
                    <a:gd name="T46" fmla="*/ 157 w 160"/>
                    <a:gd name="T47" fmla="*/ 125 h 304"/>
                    <a:gd name="T48" fmla="*/ 152 w 160"/>
                    <a:gd name="T49" fmla="*/ 87 h 304"/>
                    <a:gd name="T50" fmla="*/ 137 w 160"/>
                    <a:gd name="T51" fmla="*/ 75 h 304"/>
                    <a:gd name="T52" fmla="*/ 108 w 160"/>
                    <a:gd name="T53" fmla="*/ 72 h 304"/>
                    <a:gd name="T54" fmla="*/ 103 w 160"/>
                    <a:gd name="T55" fmla="*/ 38 h 304"/>
                    <a:gd name="T56" fmla="*/ 83 w 160"/>
                    <a:gd name="T57" fmla="*/ 35 h 304"/>
                    <a:gd name="T58" fmla="*/ 71 w 160"/>
                    <a:gd name="T59" fmla="*/ 5 h 304"/>
                    <a:gd name="T60" fmla="*/ 44 w 160"/>
                    <a:gd name="T6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0" h="304">
                      <a:moveTo>
                        <a:pt x="44" y="0"/>
                      </a:moveTo>
                      <a:cubicBezTo>
                        <a:pt x="44" y="0"/>
                        <a:pt x="48" y="27"/>
                        <a:pt x="45" y="35"/>
                      </a:cubicBezTo>
                      <a:cubicBezTo>
                        <a:pt x="43" y="40"/>
                        <a:pt x="34" y="46"/>
                        <a:pt x="31" y="51"/>
                      </a:cubicBezTo>
                      <a:cubicBezTo>
                        <a:pt x="29" y="55"/>
                        <a:pt x="27" y="65"/>
                        <a:pt x="24" y="69"/>
                      </a:cubicBezTo>
                      <a:cubicBezTo>
                        <a:pt x="20" y="75"/>
                        <a:pt x="7" y="82"/>
                        <a:pt x="4" y="89"/>
                      </a:cubicBezTo>
                      <a:cubicBezTo>
                        <a:pt x="0" y="97"/>
                        <a:pt x="0" y="115"/>
                        <a:pt x="2" y="124"/>
                      </a:cubicBezTo>
                      <a:cubicBezTo>
                        <a:pt x="4" y="130"/>
                        <a:pt x="16" y="139"/>
                        <a:pt x="18" y="145"/>
                      </a:cubicBezTo>
                      <a:cubicBezTo>
                        <a:pt x="20" y="151"/>
                        <a:pt x="19" y="169"/>
                        <a:pt x="19" y="169"/>
                      </a:cubicBezTo>
                      <a:cubicBezTo>
                        <a:pt x="19" y="169"/>
                        <a:pt x="43" y="174"/>
                        <a:pt x="48" y="180"/>
                      </a:cubicBezTo>
                      <a:cubicBezTo>
                        <a:pt x="55" y="188"/>
                        <a:pt x="55" y="209"/>
                        <a:pt x="54" y="219"/>
                      </a:cubicBezTo>
                      <a:cubicBezTo>
                        <a:pt x="54" y="227"/>
                        <a:pt x="45" y="240"/>
                        <a:pt x="45" y="247"/>
                      </a:cubicBezTo>
                      <a:cubicBezTo>
                        <a:pt x="46" y="257"/>
                        <a:pt x="57" y="274"/>
                        <a:pt x="62" y="282"/>
                      </a:cubicBezTo>
                      <a:cubicBezTo>
                        <a:pt x="65" y="287"/>
                        <a:pt x="73" y="299"/>
                        <a:pt x="79" y="302"/>
                      </a:cubicBezTo>
                      <a:cubicBezTo>
                        <a:pt x="84" y="304"/>
                        <a:pt x="98" y="303"/>
                        <a:pt x="103" y="300"/>
                      </a:cubicBezTo>
                      <a:cubicBezTo>
                        <a:pt x="107" y="298"/>
                        <a:pt x="108" y="287"/>
                        <a:pt x="112" y="285"/>
                      </a:cubicBezTo>
                      <a:cubicBezTo>
                        <a:pt x="119" y="281"/>
                        <a:pt x="141" y="283"/>
                        <a:pt x="141" y="283"/>
                      </a:cubicBezTo>
                      <a:cubicBezTo>
                        <a:pt x="141" y="283"/>
                        <a:pt x="148" y="270"/>
                        <a:pt x="149" y="265"/>
                      </a:cubicBezTo>
                      <a:cubicBezTo>
                        <a:pt x="150" y="256"/>
                        <a:pt x="150" y="238"/>
                        <a:pt x="146" y="230"/>
                      </a:cubicBezTo>
                      <a:cubicBezTo>
                        <a:pt x="143" y="225"/>
                        <a:pt x="130" y="222"/>
                        <a:pt x="126" y="218"/>
                      </a:cubicBezTo>
                      <a:cubicBezTo>
                        <a:pt x="122" y="215"/>
                        <a:pt x="114" y="207"/>
                        <a:pt x="112" y="203"/>
                      </a:cubicBezTo>
                      <a:cubicBezTo>
                        <a:pt x="109" y="195"/>
                        <a:pt x="107" y="178"/>
                        <a:pt x="111" y="171"/>
                      </a:cubicBezTo>
                      <a:cubicBezTo>
                        <a:pt x="113" y="166"/>
                        <a:pt x="123" y="161"/>
                        <a:pt x="128" y="160"/>
                      </a:cubicBezTo>
                      <a:cubicBezTo>
                        <a:pt x="134" y="158"/>
                        <a:pt x="149" y="166"/>
                        <a:pt x="153" y="162"/>
                      </a:cubicBezTo>
                      <a:cubicBezTo>
                        <a:pt x="160" y="156"/>
                        <a:pt x="157" y="125"/>
                        <a:pt x="157" y="125"/>
                      </a:cubicBezTo>
                      <a:cubicBezTo>
                        <a:pt x="157" y="130"/>
                        <a:pt x="157" y="96"/>
                        <a:pt x="152" y="87"/>
                      </a:cubicBezTo>
                      <a:cubicBezTo>
                        <a:pt x="150" y="83"/>
                        <a:pt x="141" y="77"/>
                        <a:pt x="137" y="75"/>
                      </a:cubicBezTo>
                      <a:cubicBezTo>
                        <a:pt x="130" y="72"/>
                        <a:pt x="113" y="77"/>
                        <a:pt x="108" y="72"/>
                      </a:cubicBezTo>
                      <a:cubicBezTo>
                        <a:pt x="102" y="66"/>
                        <a:pt x="109" y="44"/>
                        <a:pt x="103" y="38"/>
                      </a:cubicBezTo>
                      <a:cubicBezTo>
                        <a:pt x="100" y="35"/>
                        <a:pt x="87" y="38"/>
                        <a:pt x="83" y="35"/>
                      </a:cubicBezTo>
                      <a:cubicBezTo>
                        <a:pt x="77" y="30"/>
                        <a:pt x="77" y="10"/>
                        <a:pt x="71" y="5"/>
                      </a:cubicBezTo>
                      <a:cubicBezTo>
                        <a:pt x="66" y="1"/>
                        <a:pt x="44" y="0"/>
                        <a:pt x="44"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4" name="Freeform 357">
                  <a:extLst>
                    <a:ext uri="{FF2B5EF4-FFF2-40B4-BE49-F238E27FC236}">
                      <a16:creationId xmlns:a16="http://schemas.microsoft.com/office/drawing/2014/main" id="{A14B6AD1-29FD-9C09-4C62-FE1EA81F0A82}"/>
                    </a:ext>
                  </a:extLst>
                </p:cNvPr>
                <p:cNvSpPr>
                  <a:spLocks/>
                </p:cNvSpPr>
                <p:nvPr/>
              </p:nvSpPr>
              <p:spPr bwMode="auto">
                <a:xfrm>
                  <a:off x="1576" y="2538"/>
                  <a:ext cx="608" cy="678"/>
                </a:xfrm>
                <a:custGeom>
                  <a:avLst/>
                  <a:gdLst>
                    <a:gd name="T0" fmla="*/ 144 w 1403"/>
                    <a:gd name="T1" fmla="*/ 142 h 1563"/>
                    <a:gd name="T2" fmla="*/ 153 w 1403"/>
                    <a:gd name="T3" fmla="*/ 242 h 1563"/>
                    <a:gd name="T4" fmla="*/ 141 w 1403"/>
                    <a:gd name="T5" fmla="*/ 323 h 1563"/>
                    <a:gd name="T6" fmla="*/ 72 w 1403"/>
                    <a:gd name="T7" fmla="*/ 362 h 1563"/>
                    <a:gd name="T8" fmla="*/ 45 w 1403"/>
                    <a:gd name="T9" fmla="*/ 435 h 1563"/>
                    <a:gd name="T10" fmla="*/ 1 w 1403"/>
                    <a:gd name="T11" fmla="*/ 490 h 1563"/>
                    <a:gd name="T12" fmla="*/ 43 w 1403"/>
                    <a:gd name="T13" fmla="*/ 559 h 1563"/>
                    <a:gd name="T14" fmla="*/ 104 w 1403"/>
                    <a:gd name="T15" fmla="*/ 587 h 1563"/>
                    <a:gd name="T16" fmla="*/ 176 w 1403"/>
                    <a:gd name="T17" fmla="*/ 632 h 1563"/>
                    <a:gd name="T18" fmla="*/ 236 w 1403"/>
                    <a:gd name="T19" fmla="*/ 615 h 1563"/>
                    <a:gd name="T20" fmla="*/ 268 w 1403"/>
                    <a:gd name="T21" fmla="*/ 576 h 1563"/>
                    <a:gd name="T22" fmla="*/ 332 w 1403"/>
                    <a:gd name="T23" fmla="*/ 679 h 1563"/>
                    <a:gd name="T24" fmla="*/ 401 w 1403"/>
                    <a:gd name="T25" fmla="*/ 699 h 1563"/>
                    <a:gd name="T26" fmla="*/ 465 w 1403"/>
                    <a:gd name="T27" fmla="*/ 731 h 1563"/>
                    <a:gd name="T28" fmla="*/ 507 w 1403"/>
                    <a:gd name="T29" fmla="*/ 773 h 1563"/>
                    <a:gd name="T30" fmla="*/ 501 w 1403"/>
                    <a:gd name="T31" fmla="*/ 840 h 1563"/>
                    <a:gd name="T32" fmla="*/ 564 w 1403"/>
                    <a:gd name="T33" fmla="*/ 878 h 1563"/>
                    <a:gd name="T34" fmla="*/ 600 w 1403"/>
                    <a:gd name="T35" fmla="*/ 918 h 1563"/>
                    <a:gd name="T36" fmla="*/ 565 w 1403"/>
                    <a:gd name="T37" fmla="*/ 990 h 1563"/>
                    <a:gd name="T38" fmla="*/ 596 w 1403"/>
                    <a:gd name="T39" fmla="*/ 1055 h 1563"/>
                    <a:gd name="T40" fmla="*/ 655 w 1403"/>
                    <a:gd name="T41" fmla="*/ 1087 h 1563"/>
                    <a:gd name="T42" fmla="*/ 722 w 1403"/>
                    <a:gd name="T43" fmla="*/ 1133 h 1563"/>
                    <a:gd name="T44" fmla="*/ 739 w 1403"/>
                    <a:gd name="T45" fmla="*/ 1270 h 1563"/>
                    <a:gd name="T46" fmla="*/ 733 w 1403"/>
                    <a:gd name="T47" fmla="*/ 1301 h 1563"/>
                    <a:gd name="T48" fmla="*/ 680 w 1403"/>
                    <a:gd name="T49" fmla="*/ 1359 h 1563"/>
                    <a:gd name="T50" fmla="*/ 660 w 1403"/>
                    <a:gd name="T51" fmla="*/ 1425 h 1563"/>
                    <a:gd name="T52" fmla="*/ 785 w 1403"/>
                    <a:gd name="T53" fmla="*/ 1536 h 1563"/>
                    <a:gd name="T54" fmla="*/ 812 w 1403"/>
                    <a:gd name="T55" fmla="*/ 1492 h 1563"/>
                    <a:gd name="T56" fmla="*/ 835 w 1403"/>
                    <a:gd name="T57" fmla="*/ 1417 h 1563"/>
                    <a:gd name="T58" fmla="*/ 831 w 1403"/>
                    <a:gd name="T59" fmla="*/ 1470 h 1563"/>
                    <a:gd name="T60" fmla="*/ 890 w 1403"/>
                    <a:gd name="T61" fmla="*/ 1413 h 1563"/>
                    <a:gd name="T62" fmla="*/ 938 w 1403"/>
                    <a:gd name="T63" fmla="*/ 1221 h 1563"/>
                    <a:gd name="T64" fmla="*/ 985 w 1403"/>
                    <a:gd name="T65" fmla="*/ 1161 h 1563"/>
                    <a:gd name="T66" fmla="*/ 1114 w 1403"/>
                    <a:gd name="T67" fmla="*/ 1111 h 1563"/>
                    <a:gd name="T68" fmla="*/ 1188 w 1403"/>
                    <a:gd name="T69" fmla="*/ 1025 h 1563"/>
                    <a:gd name="T70" fmla="*/ 1226 w 1403"/>
                    <a:gd name="T71" fmla="*/ 892 h 1563"/>
                    <a:gd name="T72" fmla="*/ 1284 w 1403"/>
                    <a:gd name="T73" fmla="*/ 684 h 1563"/>
                    <a:gd name="T74" fmla="*/ 1310 w 1403"/>
                    <a:gd name="T75" fmla="*/ 603 h 1563"/>
                    <a:gd name="T76" fmla="*/ 1363 w 1403"/>
                    <a:gd name="T77" fmla="*/ 553 h 1563"/>
                    <a:gd name="T78" fmla="*/ 1377 w 1403"/>
                    <a:gd name="T79" fmla="*/ 486 h 1563"/>
                    <a:gd name="T80" fmla="*/ 1375 w 1403"/>
                    <a:gd name="T81" fmla="*/ 451 h 1563"/>
                    <a:gd name="T82" fmla="*/ 1327 w 1403"/>
                    <a:gd name="T83" fmla="*/ 364 h 1563"/>
                    <a:gd name="T84" fmla="*/ 1255 w 1403"/>
                    <a:gd name="T85" fmla="*/ 318 h 1563"/>
                    <a:gd name="T86" fmla="*/ 1189 w 1403"/>
                    <a:gd name="T87" fmla="*/ 280 h 1563"/>
                    <a:gd name="T88" fmla="*/ 1114 w 1403"/>
                    <a:gd name="T89" fmla="*/ 270 h 1563"/>
                    <a:gd name="T90" fmla="*/ 1043 w 1403"/>
                    <a:gd name="T91" fmla="*/ 224 h 1563"/>
                    <a:gd name="T92" fmla="*/ 942 w 1403"/>
                    <a:gd name="T93" fmla="*/ 206 h 1563"/>
                    <a:gd name="T94" fmla="*/ 875 w 1403"/>
                    <a:gd name="T95" fmla="*/ 250 h 1563"/>
                    <a:gd name="T96" fmla="*/ 886 w 1403"/>
                    <a:gd name="T97" fmla="*/ 181 h 1563"/>
                    <a:gd name="T98" fmla="*/ 817 w 1403"/>
                    <a:gd name="T99" fmla="*/ 221 h 1563"/>
                    <a:gd name="T100" fmla="*/ 809 w 1403"/>
                    <a:gd name="T101" fmla="*/ 200 h 1563"/>
                    <a:gd name="T102" fmla="*/ 854 w 1403"/>
                    <a:gd name="T103" fmla="*/ 120 h 1563"/>
                    <a:gd name="T104" fmla="*/ 779 w 1403"/>
                    <a:gd name="T105" fmla="*/ 37 h 1563"/>
                    <a:gd name="T106" fmla="*/ 738 w 1403"/>
                    <a:gd name="T107" fmla="*/ 98 h 1563"/>
                    <a:gd name="T108" fmla="*/ 635 w 1403"/>
                    <a:gd name="T109" fmla="*/ 81 h 1563"/>
                    <a:gd name="T110" fmla="*/ 562 w 1403"/>
                    <a:gd name="T111" fmla="*/ 116 h 1563"/>
                    <a:gd name="T112" fmla="*/ 512 w 1403"/>
                    <a:gd name="T113" fmla="*/ 113 h 1563"/>
                    <a:gd name="T114" fmla="*/ 498 w 1403"/>
                    <a:gd name="T115" fmla="*/ 11 h 1563"/>
                    <a:gd name="T116" fmla="*/ 398 w 1403"/>
                    <a:gd name="T117" fmla="*/ 28 h 1563"/>
                    <a:gd name="T118" fmla="*/ 332 w 1403"/>
                    <a:gd name="T119" fmla="*/ 20 h 1563"/>
                    <a:gd name="T120" fmla="*/ 353 w 1403"/>
                    <a:gd name="T121" fmla="*/ 88 h 1563"/>
                    <a:gd name="T122" fmla="*/ 288 w 1403"/>
                    <a:gd name="T123" fmla="*/ 143 h 1563"/>
                    <a:gd name="T124" fmla="*/ 221 w 1403"/>
                    <a:gd name="T125" fmla="*/ 96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3" h="1563">
                      <a:moveTo>
                        <a:pt x="221" y="96"/>
                      </a:moveTo>
                      <a:cubicBezTo>
                        <a:pt x="221" y="96"/>
                        <a:pt x="172" y="107"/>
                        <a:pt x="160" y="117"/>
                      </a:cubicBezTo>
                      <a:cubicBezTo>
                        <a:pt x="154" y="122"/>
                        <a:pt x="143" y="135"/>
                        <a:pt x="144" y="142"/>
                      </a:cubicBezTo>
                      <a:cubicBezTo>
                        <a:pt x="145" y="148"/>
                        <a:pt x="163" y="154"/>
                        <a:pt x="163" y="160"/>
                      </a:cubicBezTo>
                      <a:cubicBezTo>
                        <a:pt x="162" y="165"/>
                        <a:pt x="147" y="167"/>
                        <a:pt x="144" y="172"/>
                      </a:cubicBezTo>
                      <a:cubicBezTo>
                        <a:pt x="137" y="188"/>
                        <a:pt x="152" y="225"/>
                        <a:pt x="153" y="242"/>
                      </a:cubicBezTo>
                      <a:cubicBezTo>
                        <a:pt x="154" y="250"/>
                        <a:pt x="159" y="267"/>
                        <a:pt x="153" y="273"/>
                      </a:cubicBezTo>
                      <a:cubicBezTo>
                        <a:pt x="147" y="279"/>
                        <a:pt x="117" y="276"/>
                        <a:pt x="117" y="276"/>
                      </a:cubicBezTo>
                      <a:cubicBezTo>
                        <a:pt x="117" y="276"/>
                        <a:pt x="140" y="309"/>
                        <a:pt x="141" y="323"/>
                      </a:cubicBezTo>
                      <a:cubicBezTo>
                        <a:pt x="142" y="331"/>
                        <a:pt x="137" y="348"/>
                        <a:pt x="132" y="355"/>
                      </a:cubicBezTo>
                      <a:cubicBezTo>
                        <a:pt x="127" y="361"/>
                        <a:pt x="112" y="369"/>
                        <a:pt x="104" y="370"/>
                      </a:cubicBezTo>
                      <a:cubicBezTo>
                        <a:pt x="96" y="371"/>
                        <a:pt x="81" y="361"/>
                        <a:pt x="72" y="362"/>
                      </a:cubicBezTo>
                      <a:cubicBezTo>
                        <a:pt x="65" y="364"/>
                        <a:pt x="52" y="373"/>
                        <a:pt x="48" y="379"/>
                      </a:cubicBezTo>
                      <a:cubicBezTo>
                        <a:pt x="43" y="386"/>
                        <a:pt x="39" y="403"/>
                        <a:pt x="39" y="411"/>
                      </a:cubicBezTo>
                      <a:cubicBezTo>
                        <a:pt x="39" y="417"/>
                        <a:pt x="47" y="429"/>
                        <a:pt x="45" y="435"/>
                      </a:cubicBezTo>
                      <a:cubicBezTo>
                        <a:pt x="44" y="440"/>
                        <a:pt x="34" y="446"/>
                        <a:pt x="30" y="449"/>
                      </a:cubicBezTo>
                      <a:cubicBezTo>
                        <a:pt x="25" y="452"/>
                        <a:pt x="12" y="454"/>
                        <a:pt x="8" y="458"/>
                      </a:cubicBezTo>
                      <a:cubicBezTo>
                        <a:pt x="3" y="464"/>
                        <a:pt x="0" y="482"/>
                        <a:pt x="1" y="490"/>
                      </a:cubicBezTo>
                      <a:cubicBezTo>
                        <a:pt x="1" y="497"/>
                        <a:pt x="6" y="509"/>
                        <a:pt x="10" y="514"/>
                      </a:cubicBezTo>
                      <a:cubicBezTo>
                        <a:pt x="15" y="521"/>
                        <a:pt x="30" y="528"/>
                        <a:pt x="34" y="534"/>
                      </a:cubicBezTo>
                      <a:cubicBezTo>
                        <a:pt x="38" y="539"/>
                        <a:pt x="38" y="554"/>
                        <a:pt x="43" y="559"/>
                      </a:cubicBezTo>
                      <a:cubicBezTo>
                        <a:pt x="48" y="563"/>
                        <a:pt x="63" y="559"/>
                        <a:pt x="68" y="563"/>
                      </a:cubicBezTo>
                      <a:cubicBezTo>
                        <a:pt x="72" y="567"/>
                        <a:pt x="69" y="579"/>
                        <a:pt x="72" y="583"/>
                      </a:cubicBezTo>
                      <a:cubicBezTo>
                        <a:pt x="78" y="588"/>
                        <a:pt x="97" y="589"/>
                        <a:pt x="104" y="587"/>
                      </a:cubicBezTo>
                      <a:cubicBezTo>
                        <a:pt x="112" y="586"/>
                        <a:pt x="124" y="568"/>
                        <a:pt x="132" y="571"/>
                      </a:cubicBezTo>
                      <a:cubicBezTo>
                        <a:pt x="143" y="575"/>
                        <a:pt x="138" y="607"/>
                        <a:pt x="146" y="616"/>
                      </a:cubicBezTo>
                      <a:cubicBezTo>
                        <a:pt x="151" y="623"/>
                        <a:pt x="176" y="632"/>
                        <a:pt x="176" y="632"/>
                      </a:cubicBezTo>
                      <a:cubicBezTo>
                        <a:pt x="176" y="632"/>
                        <a:pt x="196" y="636"/>
                        <a:pt x="202" y="635"/>
                      </a:cubicBezTo>
                      <a:cubicBezTo>
                        <a:pt x="208" y="634"/>
                        <a:pt x="219" y="629"/>
                        <a:pt x="224" y="626"/>
                      </a:cubicBezTo>
                      <a:cubicBezTo>
                        <a:pt x="227" y="624"/>
                        <a:pt x="233" y="618"/>
                        <a:pt x="236" y="615"/>
                      </a:cubicBezTo>
                      <a:cubicBezTo>
                        <a:pt x="239" y="611"/>
                        <a:pt x="241" y="600"/>
                        <a:pt x="245" y="598"/>
                      </a:cubicBezTo>
                      <a:cubicBezTo>
                        <a:pt x="249" y="596"/>
                        <a:pt x="260" y="604"/>
                        <a:pt x="263" y="601"/>
                      </a:cubicBezTo>
                      <a:cubicBezTo>
                        <a:pt x="269" y="598"/>
                        <a:pt x="263" y="579"/>
                        <a:pt x="268" y="576"/>
                      </a:cubicBezTo>
                      <a:cubicBezTo>
                        <a:pt x="277" y="569"/>
                        <a:pt x="306" y="572"/>
                        <a:pt x="314" y="580"/>
                      </a:cubicBezTo>
                      <a:cubicBezTo>
                        <a:pt x="326" y="593"/>
                        <a:pt x="315" y="634"/>
                        <a:pt x="320" y="652"/>
                      </a:cubicBezTo>
                      <a:cubicBezTo>
                        <a:pt x="322" y="659"/>
                        <a:pt x="328" y="673"/>
                        <a:pt x="332" y="679"/>
                      </a:cubicBezTo>
                      <a:cubicBezTo>
                        <a:pt x="334" y="682"/>
                        <a:pt x="337" y="688"/>
                        <a:pt x="340" y="690"/>
                      </a:cubicBezTo>
                      <a:cubicBezTo>
                        <a:pt x="352" y="696"/>
                        <a:pt x="382" y="685"/>
                        <a:pt x="394" y="691"/>
                      </a:cubicBezTo>
                      <a:cubicBezTo>
                        <a:pt x="397" y="692"/>
                        <a:pt x="399" y="697"/>
                        <a:pt x="401" y="699"/>
                      </a:cubicBezTo>
                      <a:cubicBezTo>
                        <a:pt x="406" y="702"/>
                        <a:pt x="421" y="700"/>
                        <a:pt x="425" y="705"/>
                      </a:cubicBezTo>
                      <a:cubicBezTo>
                        <a:pt x="429" y="709"/>
                        <a:pt x="426" y="723"/>
                        <a:pt x="430" y="726"/>
                      </a:cubicBezTo>
                      <a:cubicBezTo>
                        <a:pt x="436" y="732"/>
                        <a:pt x="456" y="729"/>
                        <a:pt x="465" y="731"/>
                      </a:cubicBezTo>
                      <a:cubicBezTo>
                        <a:pt x="470" y="732"/>
                        <a:pt x="481" y="732"/>
                        <a:pt x="484" y="735"/>
                      </a:cubicBezTo>
                      <a:cubicBezTo>
                        <a:pt x="490" y="742"/>
                        <a:pt x="483" y="764"/>
                        <a:pt x="489" y="770"/>
                      </a:cubicBezTo>
                      <a:cubicBezTo>
                        <a:pt x="492" y="774"/>
                        <a:pt x="506" y="769"/>
                        <a:pt x="507" y="773"/>
                      </a:cubicBezTo>
                      <a:cubicBezTo>
                        <a:pt x="509" y="779"/>
                        <a:pt x="492" y="782"/>
                        <a:pt x="489" y="787"/>
                      </a:cubicBezTo>
                      <a:cubicBezTo>
                        <a:pt x="484" y="798"/>
                        <a:pt x="484" y="826"/>
                        <a:pt x="491" y="836"/>
                      </a:cubicBezTo>
                      <a:cubicBezTo>
                        <a:pt x="492" y="838"/>
                        <a:pt x="499" y="839"/>
                        <a:pt x="501" y="840"/>
                      </a:cubicBezTo>
                      <a:cubicBezTo>
                        <a:pt x="505" y="843"/>
                        <a:pt x="508" y="851"/>
                        <a:pt x="512" y="853"/>
                      </a:cubicBezTo>
                      <a:cubicBezTo>
                        <a:pt x="523" y="857"/>
                        <a:pt x="552" y="843"/>
                        <a:pt x="561" y="851"/>
                      </a:cubicBezTo>
                      <a:cubicBezTo>
                        <a:pt x="566" y="856"/>
                        <a:pt x="559" y="873"/>
                        <a:pt x="564" y="878"/>
                      </a:cubicBezTo>
                      <a:cubicBezTo>
                        <a:pt x="567" y="882"/>
                        <a:pt x="580" y="878"/>
                        <a:pt x="584" y="881"/>
                      </a:cubicBezTo>
                      <a:cubicBezTo>
                        <a:pt x="589" y="886"/>
                        <a:pt x="585" y="903"/>
                        <a:pt x="588" y="909"/>
                      </a:cubicBezTo>
                      <a:cubicBezTo>
                        <a:pt x="590" y="912"/>
                        <a:pt x="599" y="915"/>
                        <a:pt x="600" y="918"/>
                      </a:cubicBezTo>
                      <a:cubicBezTo>
                        <a:pt x="605" y="928"/>
                        <a:pt x="601" y="953"/>
                        <a:pt x="597" y="964"/>
                      </a:cubicBezTo>
                      <a:cubicBezTo>
                        <a:pt x="595" y="970"/>
                        <a:pt x="589" y="981"/>
                        <a:pt x="584" y="985"/>
                      </a:cubicBezTo>
                      <a:cubicBezTo>
                        <a:pt x="580" y="988"/>
                        <a:pt x="565" y="990"/>
                        <a:pt x="565" y="990"/>
                      </a:cubicBezTo>
                      <a:cubicBezTo>
                        <a:pt x="565" y="990"/>
                        <a:pt x="564" y="1010"/>
                        <a:pt x="568" y="1015"/>
                      </a:cubicBezTo>
                      <a:cubicBezTo>
                        <a:pt x="572" y="1020"/>
                        <a:pt x="589" y="1019"/>
                        <a:pt x="593" y="1025"/>
                      </a:cubicBezTo>
                      <a:cubicBezTo>
                        <a:pt x="597" y="1031"/>
                        <a:pt x="591" y="1049"/>
                        <a:pt x="596" y="1055"/>
                      </a:cubicBezTo>
                      <a:cubicBezTo>
                        <a:pt x="601" y="1061"/>
                        <a:pt x="621" y="1056"/>
                        <a:pt x="628" y="1061"/>
                      </a:cubicBezTo>
                      <a:cubicBezTo>
                        <a:pt x="632" y="1064"/>
                        <a:pt x="633" y="1076"/>
                        <a:pt x="637" y="1079"/>
                      </a:cubicBezTo>
                      <a:cubicBezTo>
                        <a:pt x="641" y="1083"/>
                        <a:pt x="650" y="1086"/>
                        <a:pt x="655" y="1087"/>
                      </a:cubicBezTo>
                      <a:cubicBezTo>
                        <a:pt x="664" y="1089"/>
                        <a:pt x="683" y="1083"/>
                        <a:pt x="689" y="1088"/>
                      </a:cubicBezTo>
                      <a:cubicBezTo>
                        <a:pt x="696" y="1096"/>
                        <a:pt x="685" y="1122"/>
                        <a:pt x="692" y="1130"/>
                      </a:cubicBezTo>
                      <a:cubicBezTo>
                        <a:pt x="697" y="1135"/>
                        <a:pt x="717" y="1127"/>
                        <a:pt x="722" y="1133"/>
                      </a:cubicBezTo>
                      <a:cubicBezTo>
                        <a:pt x="739" y="1149"/>
                        <a:pt x="723" y="1202"/>
                        <a:pt x="730" y="1224"/>
                      </a:cubicBezTo>
                      <a:cubicBezTo>
                        <a:pt x="731" y="1226"/>
                        <a:pt x="735" y="1232"/>
                        <a:pt x="735" y="1232"/>
                      </a:cubicBezTo>
                      <a:cubicBezTo>
                        <a:pt x="735" y="1232"/>
                        <a:pt x="732" y="1263"/>
                        <a:pt x="739" y="1270"/>
                      </a:cubicBezTo>
                      <a:cubicBezTo>
                        <a:pt x="743" y="1273"/>
                        <a:pt x="754" y="1266"/>
                        <a:pt x="758" y="1270"/>
                      </a:cubicBezTo>
                      <a:cubicBezTo>
                        <a:pt x="763" y="1275"/>
                        <a:pt x="764" y="1293"/>
                        <a:pt x="759" y="1298"/>
                      </a:cubicBezTo>
                      <a:cubicBezTo>
                        <a:pt x="755" y="1303"/>
                        <a:pt x="739" y="1298"/>
                        <a:pt x="733" y="1301"/>
                      </a:cubicBezTo>
                      <a:cubicBezTo>
                        <a:pt x="727" y="1305"/>
                        <a:pt x="721" y="1321"/>
                        <a:pt x="715" y="1326"/>
                      </a:cubicBezTo>
                      <a:cubicBezTo>
                        <a:pt x="711" y="1329"/>
                        <a:pt x="702" y="1331"/>
                        <a:pt x="698" y="1333"/>
                      </a:cubicBezTo>
                      <a:cubicBezTo>
                        <a:pt x="692" y="1339"/>
                        <a:pt x="685" y="1353"/>
                        <a:pt x="680" y="1359"/>
                      </a:cubicBezTo>
                      <a:cubicBezTo>
                        <a:pt x="675" y="1365"/>
                        <a:pt x="664" y="1375"/>
                        <a:pt x="660" y="1381"/>
                      </a:cubicBezTo>
                      <a:cubicBezTo>
                        <a:pt x="655" y="1387"/>
                        <a:pt x="645" y="1407"/>
                        <a:pt x="645" y="1407"/>
                      </a:cubicBezTo>
                      <a:cubicBezTo>
                        <a:pt x="645" y="1407"/>
                        <a:pt x="655" y="1421"/>
                        <a:pt x="660" y="1425"/>
                      </a:cubicBezTo>
                      <a:cubicBezTo>
                        <a:pt x="667" y="1430"/>
                        <a:pt x="686" y="1434"/>
                        <a:pt x="693" y="1438"/>
                      </a:cubicBezTo>
                      <a:cubicBezTo>
                        <a:pt x="715" y="1452"/>
                        <a:pt x="752" y="1489"/>
                        <a:pt x="768" y="1508"/>
                      </a:cubicBezTo>
                      <a:cubicBezTo>
                        <a:pt x="773" y="1515"/>
                        <a:pt x="782" y="1528"/>
                        <a:pt x="785" y="1536"/>
                      </a:cubicBezTo>
                      <a:cubicBezTo>
                        <a:pt x="787" y="1542"/>
                        <a:pt x="790" y="1563"/>
                        <a:pt x="790" y="1563"/>
                      </a:cubicBezTo>
                      <a:cubicBezTo>
                        <a:pt x="790" y="1563"/>
                        <a:pt x="808" y="1543"/>
                        <a:pt x="811" y="1534"/>
                      </a:cubicBezTo>
                      <a:cubicBezTo>
                        <a:pt x="814" y="1524"/>
                        <a:pt x="811" y="1502"/>
                        <a:pt x="812" y="1492"/>
                      </a:cubicBezTo>
                      <a:cubicBezTo>
                        <a:pt x="814" y="1484"/>
                        <a:pt x="819" y="1470"/>
                        <a:pt x="820" y="1463"/>
                      </a:cubicBezTo>
                      <a:cubicBezTo>
                        <a:pt x="822" y="1451"/>
                        <a:pt x="813" y="1423"/>
                        <a:pt x="822" y="1416"/>
                      </a:cubicBezTo>
                      <a:cubicBezTo>
                        <a:pt x="824" y="1413"/>
                        <a:pt x="832" y="1416"/>
                        <a:pt x="835" y="1417"/>
                      </a:cubicBezTo>
                      <a:cubicBezTo>
                        <a:pt x="838" y="1419"/>
                        <a:pt x="844" y="1423"/>
                        <a:pt x="844" y="1426"/>
                      </a:cubicBezTo>
                      <a:cubicBezTo>
                        <a:pt x="846" y="1433"/>
                        <a:pt x="842" y="1446"/>
                        <a:pt x="840" y="1452"/>
                      </a:cubicBezTo>
                      <a:cubicBezTo>
                        <a:pt x="838" y="1457"/>
                        <a:pt x="827" y="1467"/>
                        <a:pt x="831" y="1470"/>
                      </a:cubicBezTo>
                      <a:cubicBezTo>
                        <a:pt x="837" y="1477"/>
                        <a:pt x="857" y="1465"/>
                        <a:pt x="863" y="1458"/>
                      </a:cubicBezTo>
                      <a:cubicBezTo>
                        <a:pt x="868" y="1452"/>
                        <a:pt x="866" y="1433"/>
                        <a:pt x="870" y="1426"/>
                      </a:cubicBezTo>
                      <a:cubicBezTo>
                        <a:pt x="874" y="1421"/>
                        <a:pt x="888" y="1418"/>
                        <a:pt x="890" y="1413"/>
                      </a:cubicBezTo>
                      <a:cubicBezTo>
                        <a:pt x="896" y="1401"/>
                        <a:pt x="880" y="1372"/>
                        <a:pt x="886" y="1361"/>
                      </a:cubicBezTo>
                      <a:cubicBezTo>
                        <a:pt x="891" y="1351"/>
                        <a:pt x="918" y="1349"/>
                        <a:pt x="924" y="1340"/>
                      </a:cubicBezTo>
                      <a:cubicBezTo>
                        <a:pt x="940" y="1315"/>
                        <a:pt x="931" y="1250"/>
                        <a:pt x="938" y="1221"/>
                      </a:cubicBezTo>
                      <a:cubicBezTo>
                        <a:pt x="939" y="1214"/>
                        <a:pt x="942" y="1199"/>
                        <a:pt x="947" y="1193"/>
                      </a:cubicBezTo>
                      <a:cubicBezTo>
                        <a:pt x="952" y="1188"/>
                        <a:pt x="970" y="1187"/>
                        <a:pt x="976" y="1181"/>
                      </a:cubicBezTo>
                      <a:cubicBezTo>
                        <a:pt x="980" y="1177"/>
                        <a:pt x="981" y="1166"/>
                        <a:pt x="985" y="1161"/>
                      </a:cubicBezTo>
                      <a:cubicBezTo>
                        <a:pt x="989" y="1157"/>
                        <a:pt x="1000" y="1150"/>
                        <a:pt x="1005" y="1146"/>
                      </a:cubicBezTo>
                      <a:cubicBezTo>
                        <a:pt x="1014" y="1140"/>
                        <a:pt x="1032" y="1126"/>
                        <a:pt x="1043" y="1122"/>
                      </a:cubicBezTo>
                      <a:cubicBezTo>
                        <a:pt x="1060" y="1116"/>
                        <a:pt x="1100" y="1122"/>
                        <a:pt x="1114" y="1111"/>
                      </a:cubicBezTo>
                      <a:cubicBezTo>
                        <a:pt x="1119" y="1108"/>
                        <a:pt x="1120" y="1094"/>
                        <a:pt x="1125" y="1091"/>
                      </a:cubicBezTo>
                      <a:cubicBezTo>
                        <a:pt x="1137" y="1084"/>
                        <a:pt x="1170" y="1098"/>
                        <a:pt x="1180" y="1088"/>
                      </a:cubicBezTo>
                      <a:cubicBezTo>
                        <a:pt x="1192" y="1077"/>
                        <a:pt x="1182" y="1040"/>
                        <a:pt x="1188" y="1025"/>
                      </a:cubicBezTo>
                      <a:cubicBezTo>
                        <a:pt x="1191" y="1016"/>
                        <a:pt x="1203" y="1003"/>
                        <a:pt x="1208" y="996"/>
                      </a:cubicBezTo>
                      <a:cubicBezTo>
                        <a:pt x="1212" y="987"/>
                        <a:pt x="1219" y="969"/>
                        <a:pt x="1221" y="959"/>
                      </a:cubicBezTo>
                      <a:cubicBezTo>
                        <a:pt x="1225" y="943"/>
                        <a:pt x="1217" y="906"/>
                        <a:pt x="1226" y="892"/>
                      </a:cubicBezTo>
                      <a:cubicBezTo>
                        <a:pt x="1229" y="888"/>
                        <a:pt x="1241" y="886"/>
                        <a:pt x="1244" y="881"/>
                      </a:cubicBezTo>
                      <a:cubicBezTo>
                        <a:pt x="1268" y="842"/>
                        <a:pt x="1225" y="733"/>
                        <a:pt x="1252" y="696"/>
                      </a:cubicBezTo>
                      <a:cubicBezTo>
                        <a:pt x="1257" y="689"/>
                        <a:pt x="1279" y="690"/>
                        <a:pt x="1284" y="684"/>
                      </a:cubicBezTo>
                      <a:cubicBezTo>
                        <a:pt x="1289" y="677"/>
                        <a:pt x="1283" y="656"/>
                        <a:pt x="1287" y="649"/>
                      </a:cubicBezTo>
                      <a:cubicBezTo>
                        <a:pt x="1289" y="645"/>
                        <a:pt x="1298" y="642"/>
                        <a:pt x="1301" y="638"/>
                      </a:cubicBezTo>
                      <a:cubicBezTo>
                        <a:pt x="1306" y="630"/>
                        <a:pt x="1304" y="610"/>
                        <a:pt x="1310" y="603"/>
                      </a:cubicBezTo>
                      <a:cubicBezTo>
                        <a:pt x="1313" y="599"/>
                        <a:pt x="1325" y="600"/>
                        <a:pt x="1328" y="597"/>
                      </a:cubicBezTo>
                      <a:cubicBezTo>
                        <a:pt x="1334" y="590"/>
                        <a:pt x="1331" y="568"/>
                        <a:pt x="1337" y="562"/>
                      </a:cubicBezTo>
                      <a:cubicBezTo>
                        <a:pt x="1342" y="557"/>
                        <a:pt x="1359" y="558"/>
                        <a:pt x="1363" y="553"/>
                      </a:cubicBezTo>
                      <a:cubicBezTo>
                        <a:pt x="1368" y="547"/>
                        <a:pt x="1360" y="528"/>
                        <a:pt x="1365" y="522"/>
                      </a:cubicBezTo>
                      <a:cubicBezTo>
                        <a:pt x="1367" y="519"/>
                        <a:pt x="1378" y="522"/>
                        <a:pt x="1380" y="519"/>
                      </a:cubicBezTo>
                      <a:cubicBezTo>
                        <a:pt x="1385" y="512"/>
                        <a:pt x="1372" y="492"/>
                        <a:pt x="1377" y="486"/>
                      </a:cubicBezTo>
                      <a:cubicBezTo>
                        <a:pt x="1379" y="482"/>
                        <a:pt x="1391" y="486"/>
                        <a:pt x="1394" y="483"/>
                      </a:cubicBezTo>
                      <a:cubicBezTo>
                        <a:pt x="1399" y="477"/>
                        <a:pt x="1403" y="458"/>
                        <a:pt x="1398" y="452"/>
                      </a:cubicBezTo>
                      <a:cubicBezTo>
                        <a:pt x="1395" y="448"/>
                        <a:pt x="1379" y="455"/>
                        <a:pt x="1375" y="451"/>
                      </a:cubicBezTo>
                      <a:cubicBezTo>
                        <a:pt x="1363" y="439"/>
                        <a:pt x="1377" y="397"/>
                        <a:pt x="1369" y="382"/>
                      </a:cubicBezTo>
                      <a:cubicBezTo>
                        <a:pt x="1366" y="377"/>
                        <a:pt x="1356" y="369"/>
                        <a:pt x="1351" y="367"/>
                      </a:cubicBezTo>
                      <a:cubicBezTo>
                        <a:pt x="1345" y="365"/>
                        <a:pt x="1332" y="366"/>
                        <a:pt x="1327" y="364"/>
                      </a:cubicBezTo>
                      <a:cubicBezTo>
                        <a:pt x="1320" y="361"/>
                        <a:pt x="1308" y="353"/>
                        <a:pt x="1304" y="347"/>
                      </a:cubicBezTo>
                      <a:cubicBezTo>
                        <a:pt x="1298" y="341"/>
                        <a:pt x="1294" y="322"/>
                        <a:pt x="1287" y="318"/>
                      </a:cubicBezTo>
                      <a:cubicBezTo>
                        <a:pt x="1280" y="314"/>
                        <a:pt x="1261" y="323"/>
                        <a:pt x="1255" y="318"/>
                      </a:cubicBezTo>
                      <a:cubicBezTo>
                        <a:pt x="1249" y="314"/>
                        <a:pt x="1252" y="296"/>
                        <a:pt x="1247" y="291"/>
                      </a:cubicBezTo>
                      <a:cubicBezTo>
                        <a:pt x="1243" y="286"/>
                        <a:pt x="1231" y="280"/>
                        <a:pt x="1224" y="279"/>
                      </a:cubicBezTo>
                      <a:cubicBezTo>
                        <a:pt x="1216" y="277"/>
                        <a:pt x="1198" y="281"/>
                        <a:pt x="1189" y="280"/>
                      </a:cubicBezTo>
                      <a:cubicBezTo>
                        <a:pt x="1180" y="280"/>
                        <a:pt x="1162" y="277"/>
                        <a:pt x="1154" y="273"/>
                      </a:cubicBezTo>
                      <a:cubicBezTo>
                        <a:pt x="1149" y="270"/>
                        <a:pt x="1143" y="257"/>
                        <a:pt x="1137" y="256"/>
                      </a:cubicBezTo>
                      <a:cubicBezTo>
                        <a:pt x="1131" y="255"/>
                        <a:pt x="1121" y="268"/>
                        <a:pt x="1114" y="270"/>
                      </a:cubicBezTo>
                      <a:cubicBezTo>
                        <a:pt x="1110" y="271"/>
                        <a:pt x="1100" y="272"/>
                        <a:pt x="1095" y="271"/>
                      </a:cubicBezTo>
                      <a:cubicBezTo>
                        <a:pt x="1086" y="269"/>
                        <a:pt x="1071" y="259"/>
                        <a:pt x="1064" y="253"/>
                      </a:cubicBezTo>
                      <a:cubicBezTo>
                        <a:pt x="1057" y="247"/>
                        <a:pt x="1050" y="230"/>
                        <a:pt x="1043" y="224"/>
                      </a:cubicBezTo>
                      <a:cubicBezTo>
                        <a:pt x="1036" y="218"/>
                        <a:pt x="1021" y="210"/>
                        <a:pt x="1012" y="207"/>
                      </a:cubicBezTo>
                      <a:cubicBezTo>
                        <a:pt x="1005" y="205"/>
                        <a:pt x="989" y="203"/>
                        <a:pt x="982" y="203"/>
                      </a:cubicBezTo>
                      <a:cubicBezTo>
                        <a:pt x="972" y="202"/>
                        <a:pt x="952" y="204"/>
                        <a:pt x="942" y="206"/>
                      </a:cubicBezTo>
                      <a:cubicBezTo>
                        <a:pt x="935" y="207"/>
                        <a:pt x="921" y="210"/>
                        <a:pt x="916" y="215"/>
                      </a:cubicBezTo>
                      <a:cubicBezTo>
                        <a:pt x="913" y="218"/>
                        <a:pt x="912" y="229"/>
                        <a:pt x="909" y="233"/>
                      </a:cubicBezTo>
                      <a:cubicBezTo>
                        <a:pt x="902" y="240"/>
                        <a:pt x="882" y="257"/>
                        <a:pt x="875" y="250"/>
                      </a:cubicBezTo>
                      <a:cubicBezTo>
                        <a:pt x="870" y="245"/>
                        <a:pt x="885" y="230"/>
                        <a:pt x="889" y="224"/>
                      </a:cubicBezTo>
                      <a:cubicBezTo>
                        <a:pt x="893" y="217"/>
                        <a:pt x="907" y="203"/>
                        <a:pt x="906" y="195"/>
                      </a:cubicBezTo>
                      <a:cubicBezTo>
                        <a:pt x="904" y="189"/>
                        <a:pt x="891" y="183"/>
                        <a:pt x="886" y="181"/>
                      </a:cubicBezTo>
                      <a:cubicBezTo>
                        <a:pt x="879" y="179"/>
                        <a:pt x="866" y="179"/>
                        <a:pt x="860" y="181"/>
                      </a:cubicBezTo>
                      <a:cubicBezTo>
                        <a:pt x="853" y="184"/>
                        <a:pt x="842" y="195"/>
                        <a:pt x="837" y="200"/>
                      </a:cubicBezTo>
                      <a:cubicBezTo>
                        <a:pt x="832" y="205"/>
                        <a:pt x="822" y="215"/>
                        <a:pt x="817" y="221"/>
                      </a:cubicBezTo>
                      <a:cubicBezTo>
                        <a:pt x="813" y="226"/>
                        <a:pt x="806" y="239"/>
                        <a:pt x="800" y="244"/>
                      </a:cubicBezTo>
                      <a:cubicBezTo>
                        <a:pt x="795" y="248"/>
                        <a:pt x="782" y="259"/>
                        <a:pt x="777" y="254"/>
                      </a:cubicBezTo>
                      <a:cubicBezTo>
                        <a:pt x="767" y="243"/>
                        <a:pt x="801" y="213"/>
                        <a:pt x="809" y="200"/>
                      </a:cubicBezTo>
                      <a:cubicBezTo>
                        <a:pt x="814" y="193"/>
                        <a:pt x="825" y="180"/>
                        <a:pt x="829" y="172"/>
                      </a:cubicBezTo>
                      <a:cubicBezTo>
                        <a:pt x="834" y="164"/>
                        <a:pt x="841" y="147"/>
                        <a:pt x="844" y="139"/>
                      </a:cubicBezTo>
                      <a:cubicBezTo>
                        <a:pt x="847" y="134"/>
                        <a:pt x="854" y="126"/>
                        <a:pt x="854" y="120"/>
                      </a:cubicBezTo>
                      <a:cubicBezTo>
                        <a:pt x="854" y="103"/>
                        <a:pt x="836" y="72"/>
                        <a:pt x="826" y="58"/>
                      </a:cubicBezTo>
                      <a:cubicBezTo>
                        <a:pt x="822" y="52"/>
                        <a:pt x="806" y="38"/>
                        <a:pt x="806" y="38"/>
                      </a:cubicBezTo>
                      <a:cubicBezTo>
                        <a:pt x="806" y="38"/>
                        <a:pt x="785" y="34"/>
                        <a:pt x="779" y="37"/>
                      </a:cubicBezTo>
                      <a:cubicBezTo>
                        <a:pt x="772" y="39"/>
                        <a:pt x="763" y="51"/>
                        <a:pt x="759" y="57"/>
                      </a:cubicBezTo>
                      <a:cubicBezTo>
                        <a:pt x="756" y="61"/>
                        <a:pt x="751" y="71"/>
                        <a:pt x="748" y="76"/>
                      </a:cubicBezTo>
                      <a:cubicBezTo>
                        <a:pt x="746" y="82"/>
                        <a:pt x="743" y="95"/>
                        <a:pt x="738" y="98"/>
                      </a:cubicBezTo>
                      <a:cubicBezTo>
                        <a:pt x="730" y="102"/>
                        <a:pt x="711" y="98"/>
                        <a:pt x="703" y="95"/>
                      </a:cubicBezTo>
                      <a:cubicBezTo>
                        <a:pt x="698" y="92"/>
                        <a:pt x="687" y="78"/>
                        <a:pt x="687" y="78"/>
                      </a:cubicBezTo>
                      <a:cubicBezTo>
                        <a:pt x="687" y="78"/>
                        <a:pt x="645" y="72"/>
                        <a:pt x="635" y="81"/>
                      </a:cubicBezTo>
                      <a:cubicBezTo>
                        <a:pt x="630" y="87"/>
                        <a:pt x="640" y="107"/>
                        <a:pt x="634" y="113"/>
                      </a:cubicBezTo>
                      <a:cubicBezTo>
                        <a:pt x="626" y="120"/>
                        <a:pt x="591" y="114"/>
                        <a:pt x="591" y="114"/>
                      </a:cubicBezTo>
                      <a:cubicBezTo>
                        <a:pt x="591" y="114"/>
                        <a:pt x="569" y="112"/>
                        <a:pt x="562" y="116"/>
                      </a:cubicBezTo>
                      <a:cubicBezTo>
                        <a:pt x="558" y="118"/>
                        <a:pt x="557" y="129"/>
                        <a:pt x="553" y="131"/>
                      </a:cubicBezTo>
                      <a:cubicBezTo>
                        <a:pt x="548" y="134"/>
                        <a:pt x="534" y="135"/>
                        <a:pt x="529" y="133"/>
                      </a:cubicBezTo>
                      <a:cubicBezTo>
                        <a:pt x="523" y="130"/>
                        <a:pt x="515" y="118"/>
                        <a:pt x="512" y="113"/>
                      </a:cubicBezTo>
                      <a:cubicBezTo>
                        <a:pt x="507" y="105"/>
                        <a:pt x="496" y="88"/>
                        <a:pt x="495" y="78"/>
                      </a:cubicBezTo>
                      <a:cubicBezTo>
                        <a:pt x="495" y="71"/>
                        <a:pt x="504" y="58"/>
                        <a:pt x="504" y="50"/>
                      </a:cubicBezTo>
                      <a:cubicBezTo>
                        <a:pt x="505" y="40"/>
                        <a:pt x="505" y="19"/>
                        <a:pt x="498" y="11"/>
                      </a:cubicBezTo>
                      <a:cubicBezTo>
                        <a:pt x="493" y="5"/>
                        <a:pt x="469" y="0"/>
                        <a:pt x="469" y="0"/>
                      </a:cubicBezTo>
                      <a:cubicBezTo>
                        <a:pt x="469" y="0"/>
                        <a:pt x="464" y="21"/>
                        <a:pt x="459" y="25"/>
                      </a:cubicBezTo>
                      <a:cubicBezTo>
                        <a:pt x="446" y="33"/>
                        <a:pt x="412" y="23"/>
                        <a:pt x="398" y="28"/>
                      </a:cubicBezTo>
                      <a:cubicBezTo>
                        <a:pt x="392" y="30"/>
                        <a:pt x="384" y="42"/>
                        <a:pt x="378" y="41"/>
                      </a:cubicBezTo>
                      <a:cubicBezTo>
                        <a:pt x="367" y="41"/>
                        <a:pt x="357" y="16"/>
                        <a:pt x="347" y="14"/>
                      </a:cubicBezTo>
                      <a:cubicBezTo>
                        <a:pt x="343" y="13"/>
                        <a:pt x="335" y="17"/>
                        <a:pt x="332" y="20"/>
                      </a:cubicBezTo>
                      <a:cubicBezTo>
                        <a:pt x="327" y="26"/>
                        <a:pt x="326" y="44"/>
                        <a:pt x="326" y="52"/>
                      </a:cubicBezTo>
                      <a:cubicBezTo>
                        <a:pt x="326" y="57"/>
                        <a:pt x="326" y="69"/>
                        <a:pt x="329" y="73"/>
                      </a:cubicBezTo>
                      <a:cubicBezTo>
                        <a:pt x="333" y="79"/>
                        <a:pt x="350" y="82"/>
                        <a:pt x="353" y="88"/>
                      </a:cubicBezTo>
                      <a:cubicBezTo>
                        <a:pt x="357" y="94"/>
                        <a:pt x="357" y="108"/>
                        <a:pt x="355" y="114"/>
                      </a:cubicBezTo>
                      <a:cubicBezTo>
                        <a:pt x="351" y="123"/>
                        <a:pt x="333" y="135"/>
                        <a:pt x="324" y="139"/>
                      </a:cubicBezTo>
                      <a:cubicBezTo>
                        <a:pt x="316" y="142"/>
                        <a:pt x="297" y="145"/>
                        <a:pt x="288" y="143"/>
                      </a:cubicBezTo>
                      <a:cubicBezTo>
                        <a:pt x="280" y="142"/>
                        <a:pt x="266" y="134"/>
                        <a:pt x="260" y="130"/>
                      </a:cubicBezTo>
                      <a:cubicBezTo>
                        <a:pt x="254" y="125"/>
                        <a:pt x="248" y="110"/>
                        <a:pt x="242" y="105"/>
                      </a:cubicBezTo>
                      <a:cubicBezTo>
                        <a:pt x="237" y="102"/>
                        <a:pt x="221" y="96"/>
                        <a:pt x="221" y="9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5" name="Freeform 358">
                  <a:extLst>
                    <a:ext uri="{FF2B5EF4-FFF2-40B4-BE49-F238E27FC236}">
                      <a16:creationId xmlns:a16="http://schemas.microsoft.com/office/drawing/2014/main" id="{7EC6EA7E-42E6-6FEB-7112-ACB573DBC89C}"/>
                    </a:ext>
                  </a:extLst>
                </p:cNvPr>
                <p:cNvSpPr>
                  <a:spLocks/>
                </p:cNvSpPr>
                <p:nvPr/>
              </p:nvSpPr>
              <p:spPr bwMode="auto">
                <a:xfrm>
                  <a:off x="1756" y="2949"/>
                  <a:ext cx="140" cy="159"/>
                </a:xfrm>
                <a:custGeom>
                  <a:avLst/>
                  <a:gdLst>
                    <a:gd name="T0" fmla="*/ 55 w 323"/>
                    <a:gd name="T1" fmla="*/ 169 h 367"/>
                    <a:gd name="T2" fmla="*/ 65 w 323"/>
                    <a:gd name="T3" fmla="*/ 184 h 367"/>
                    <a:gd name="T4" fmla="*/ 87 w 323"/>
                    <a:gd name="T5" fmla="*/ 193 h 367"/>
                    <a:gd name="T6" fmla="*/ 107 w 323"/>
                    <a:gd name="T7" fmla="*/ 212 h 367"/>
                    <a:gd name="T8" fmla="*/ 117 w 323"/>
                    <a:gd name="T9" fmla="*/ 235 h 367"/>
                    <a:gd name="T10" fmla="*/ 168 w 323"/>
                    <a:gd name="T11" fmla="*/ 241 h 367"/>
                    <a:gd name="T12" fmla="*/ 177 w 323"/>
                    <a:gd name="T13" fmla="*/ 249 h 367"/>
                    <a:gd name="T14" fmla="*/ 189 w 323"/>
                    <a:gd name="T15" fmla="*/ 261 h 367"/>
                    <a:gd name="T16" fmla="*/ 175 w 323"/>
                    <a:gd name="T17" fmla="*/ 312 h 367"/>
                    <a:gd name="T18" fmla="*/ 167 w 323"/>
                    <a:gd name="T19" fmla="*/ 345 h 367"/>
                    <a:gd name="T20" fmla="*/ 277 w 323"/>
                    <a:gd name="T21" fmla="*/ 347 h 367"/>
                    <a:gd name="T22" fmla="*/ 281 w 323"/>
                    <a:gd name="T23" fmla="*/ 329 h 367"/>
                    <a:gd name="T24" fmla="*/ 302 w 323"/>
                    <a:gd name="T25" fmla="*/ 314 h 367"/>
                    <a:gd name="T26" fmla="*/ 319 w 323"/>
                    <a:gd name="T27" fmla="*/ 285 h 367"/>
                    <a:gd name="T28" fmla="*/ 314 w 323"/>
                    <a:gd name="T29" fmla="*/ 277 h 367"/>
                    <a:gd name="T30" fmla="*/ 306 w 323"/>
                    <a:gd name="T31" fmla="*/ 186 h 367"/>
                    <a:gd name="T32" fmla="*/ 276 w 323"/>
                    <a:gd name="T33" fmla="*/ 183 h 367"/>
                    <a:gd name="T34" fmla="*/ 273 w 323"/>
                    <a:gd name="T35" fmla="*/ 141 h 367"/>
                    <a:gd name="T36" fmla="*/ 239 w 323"/>
                    <a:gd name="T37" fmla="*/ 140 h 367"/>
                    <a:gd name="T38" fmla="*/ 221 w 323"/>
                    <a:gd name="T39" fmla="*/ 132 h 367"/>
                    <a:gd name="T40" fmla="*/ 212 w 323"/>
                    <a:gd name="T41" fmla="*/ 114 h 367"/>
                    <a:gd name="T42" fmla="*/ 180 w 323"/>
                    <a:gd name="T43" fmla="*/ 108 h 367"/>
                    <a:gd name="T44" fmla="*/ 177 w 323"/>
                    <a:gd name="T45" fmla="*/ 78 h 367"/>
                    <a:gd name="T46" fmla="*/ 152 w 323"/>
                    <a:gd name="T47" fmla="*/ 68 h 367"/>
                    <a:gd name="T48" fmla="*/ 149 w 323"/>
                    <a:gd name="T49" fmla="*/ 43 h 367"/>
                    <a:gd name="T50" fmla="*/ 134 w 323"/>
                    <a:gd name="T51" fmla="*/ 17 h 367"/>
                    <a:gd name="T52" fmla="*/ 91 w 323"/>
                    <a:gd name="T53" fmla="*/ 1 h 367"/>
                    <a:gd name="T54" fmla="*/ 64 w 323"/>
                    <a:gd name="T55" fmla="*/ 23 h 367"/>
                    <a:gd name="T56" fmla="*/ 24 w 323"/>
                    <a:gd name="T57" fmla="*/ 38 h 367"/>
                    <a:gd name="T58" fmla="*/ 12 w 323"/>
                    <a:gd name="T59" fmla="*/ 68 h 367"/>
                    <a:gd name="T60" fmla="*/ 0 w 323"/>
                    <a:gd name="T61" fmla="*/ 129 h 367"/>
                    <a:gd name="T62" fmla="*/ 21 w 323"/>
                    <a:gd name="T63" fmla="*/ 154 h 367"/>
                    <a:gd name="T64" fmla="*/ 55 w 323"/>
                    <a:gd name="T65" fmla="*/ 16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367">
                      <a:moveTo>
                        <a:pt x="55" y="169"/>
                      </a:moveTo>
                      <a:cubicBezTo>
                        <a:pt x="58" y="172"/>
                        <a:pt x="61" y="181"/>
                        <a:pt x="65" y="184"/>
                      </a:cubicBezTo>
                      <a:cubicBezTo>
                        <a:pt x="69" y="188"/>
                        <a:pt x="82" y="190"/>
                        <a:pt x="87" y="193"/>
                      </a:cubicBezTo>
                      <a:cubicBezTo>
                        <a:pt x="93" y="197"/>
                        <a:pt x="103" y="207"/>
                        <a:pt x="107" y="212"/>
                      </a:cubicBezTo>
                      <a:cubicBezTo>
                        <a:pt x="110" y="217"/>
                        <a:pt x="112" y="231"/>
                        <a:pt x="117" y="235"/>
                      </a:cubicBezTo>
                      <a:cubicBezTo>
                        <a:pt x="128" y="242"/>
                        <a:pt x="156" y="236"/>
                        <a:pt x="168" y="241"/>
                      </a:cubicBezTo>
                      <a:cubicBezTo>
                        <a:pt x="170" y="242"/>
                        <a:pt x="175" y="247"/>
                        <a:pt x="177" y="249"/>
                      </a:cubicBezTo>
                      <a:cubicBezTo>
                        <a:pt x="180" y="252"/>
                        <a:pt x="188" y="257"/>
                        <a:pt x="189" y="261"/>
                      </a:cubicBezTo>
                      <a:cubicBezTo>
                        <a:pt x="192" y="274"/>
                        <a:pt x="179" y="299"/>
                        <a:pt x="175" y="312"/>
                      </a:cubicBezTo>
                      <a:cubicBezTo>
                        <a:pt x="173" y="320"/>
                        <a:pt x="162" y="338"/>
                        <a:pt x="167" y="345"/>
                      </a:cubicBezTo>
                      <a:cubicBezTo>
                        <a:pt x="184" y="367"/>
                        <a:pt x="256" y="365"/>
                        <a:pt x="277" y="347"/>
                      </a:cubicBezTo>
                      <a:cubicBezTo>
                        <a:pt x="281" y="344"/>
                        <a:pt x="278" y="333"/>
                        <a:pt x="281" y="329"/>
                      </a:cubicBezTo>
                      <a:cubicBezTo>
                        <a:pt x="284" y="323"/>
                        <a:pt x="298" y="319"/>
                        <a:pt x="302" y="314"/>
                      </a:cubicBezTo>
                      <a:cubicBezTo>
                        <a:pt x="308" y="308"/>
                        <a:pt x="319" y="285"/>
                        <a:pt x="319" y="285"/>
                      </a:cubicBezTo>
                      <a:cubicBezTo>
                        <a:pt x="319" y="285"/>
                        <a:pt x="315" y="279"/>
                        <a:pt x="314" y="277"/>
                      </a:cubicBezTo>
                      <a:cubicBezTo>
                        <a:pt x="307" y="255"/>
                        <a:pt x="323" y="202"/>
                        <a:pt x="306" y="186"/>
                      </a:cubicBezTo>
                      <a:cubicBezTo>
                        <a:pt x="301" y="180"/>
                        <a:pt x="281" y="188"/>
                        <a:pt x="276" y="183"/>
                      </a:cubicBezTo>
                      <a:cubicBezTo>
                        <a:pt x="269" y="175"/>
                        <a:pt x="280" y="149"/>
                        <a:pt x="273" y="141"/>
                      </a:cubicBezTo>
                      <a:cubicBezTo>
                        <a:pt x="267" y="136"/>
                        <a:pt x="248" y="142"/>
                        <a:pt x="239" y="140"/>
                      </a:cubicBezTo>
                      <a:cubicBezTo>
                        <a:pt x="234" y="139"/>
                        <a:pt x="225" y="136"/>
                        <a:pt x="221" y="132"/>
                      </a:cubicBezTo>
                      <a:cubicBezTo>
                        <a:pt x="217" y="129"/>
                        <a:pt x="216" y="117"/>
                        <a:pt x="212" y="114"/>
                      </a:cubicBezTo>
                      <a:cubicBezTo>
                        <a:pt x="205" y="109"/>
                        <a:pt x="185" y="114"/>
                        <a:pt x="180" y="108"/>
                      </a:cubicBezTo>
                      <a:cubicBezTo>
                        <a:pt x="175" y="102"/>
                        <a:pt x="181" y="84"/>
                        <a:pt x="177" y="78"/>
                      </a:cubicBezTo>
                      <a:cubicBezTo>
                        <a:pt x="173" y="72"/>
                        <a:pt x="156" y="73"/>
                        <a:pt x="152" y="68"/>
                      </a:cubicBezTo>
                      <a:cubicBezTo>
                        <a:pt x="148" y="63"/>
                        <a:pt x="149" y="43"/>
                        <a:pt x="149" y="43"/>
                      </a:cubicBezTo>
                      <a:cubicBezTo>
                        <a:pt x="149" y="43"/>
                        <a:pt x="140" y="21"/>
                        <a:pt x="134" y="17"/>
                      </a:cubicBezTo>
                      <a:cubicBezTo>
                        <a:pt x="125" y="9"/>
                        <a:pt x="103" y="0"/>
                        <a:pt x="91" y="1"/>
                      </a:cubicBezTo>
                      <a:cubicBezTo>
                        <a:pt x="83" y="3"/>
                        <a:pt x="71" y="18"/>
                        <a:pt x="64" y="23"/>
                      </a:cubicBezTo>
                      <a:cubicBezTo>
                        <a:pt x="55" y="28"/>
                        <a:pt x="32" y="30"/>
                        <a:pt x="24" y="38"/>
                      </a:cubicBezTo>
                      <a:cubicBezTo>
                        <a:pt x="18" y="44"/>
                        <a:pt x="14" y="61"/>
                        <a:pt x="12" y="68"/>
                      </a:cubicBezTo>
                      <a:cubicBezTo>
                        <a:pt x="8" y="83"/>
                        <a:pt x="0" y="129"/>
                        <a:pt x="0" y="129"/>
                      </a:cubicBezTo>
                      <a:cubicBezTo>
                        <a:pt x="0" y="129"/>
                        <a:pt x="15" y="149"/>
                        <a:pt x="21" y="154"/>
                      </a:cubicBezTo>
                      <a:cubicBezTo>
                        <a:pt x="29" y="159"/>
                        <a:pt x="48" y="163"/>
                        <a:pt x="55" y="16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6" name="Freeform 359">
                  <a:extLst>
                    <a:ext uri="{FF2B5EF4-FFF2-40B4-BE49-F238E27FC236}">
                      <a16:creationId xmlns:a16="http://schemas.microsoft.com/office/drawing/2014/main" id="{6CDEDBB1-DBBC-E1F2-6985-A485495E2784}"/>
                    </a:ext>
                  </a:extLst>
                </p:cNvPr>
                <p:cNvSpPr>
                  <a:spLocks/>
                </p:cNvSpPr>
                <p:nvPr/>
              </p:nvSpPr>
              <p:spPr bwMode="auto">
                <a:xfrm>
                  <a:off x="1836" y="3148"/>
                  <a:ext cx="82" cy="92"/>
                </a:xfrm>
                <a:custGeom>
                  <a:avLst/>
                  <a:gdLst>
                    <a:gd name="T0" fmla="*/ 45 w 190"/>
                    <a:gd name="T1" fmla="*/ 0 h 211"/>
                    <a:gd name="T2" fmla="*/ 60 w 190"/>
                    <a:gd name="T3" fmla="*/ 18 h 211"/>
                    <a:gd name="T4" fmla="*/ 93 w 190"/>
                    <a:gd name="T5" fmla="*/ 31 h 211"/>
                    <a:gd name="T6" fmla="*/ 168 w 190"/>
                    <a:gd name="T7" fmla="*/ 101 h 211"/>
                    <a:gd name="T8" fmla="*/ 185 w 190"/>
                    <a:gd name="T9" fmla="*/ 129 h 211"/>
                    <a:gd name="T10" fmla="*/ 190 w 190"/>
                    <a:gd name="T11" fmla="*/ 156 h 211"/>
                    <a:gd name="T12" fmla="*/ 168 w 190"/>
                    <a:gd name="T13" fmla="*/ 170 h 211"/>
                    <a:gd name="T14" fmla="*/ 159 w 190"/>
                    <a:gd name="T15" fmla="*/ 181 h 211"/>
                    <a:gd name="T16" fmla="*/ 156 w 190"/>
                    <a:gd name="T17" fmla="*/ 194 h 211"/>
                    <a:gd name="T18" fmla="*/ 127 w 190"/>
                    <a:gd name="T19" fmla="*/ 199 h 211"/>
                    <a:gd name="T20" fmla="*/ 121 w 190"/>
                    <a:gd name="T21" fmla="*/ 210 h 211"/>
                    <a:gd name="T22" fmla="*/ 106 w 190"/>
                    <a:gd name="T23" fmla="*/ 202 h 211"/>
                    <a:gd name="T24" fmla="*/ 71 w 190"/>
                    <a:gd name="T25" fmla="*/ 188 h 211"/>
                    <a:gd name="T26" fmla="*/ 43 w 190"/>
                    <a:gd name="T27" fmla="*/ 175 h 211"/>
                    <a:gd name="T28" fmla="*/ 31 w 190"/>
                    <a:gd name="T29" fmla="*/ 190 h 211"/>
                    <a:gd name="T30" fmla="*/ 16 w 190"/>
                    <a:gd name="T31" fmla="*/ 194 h 211"/>
                    <a:gd name="T32" fmla="*/ 5 w 190"/>
                    <a:gd name="T33" fmla="*/ 153 h 211"/>
                    <a:gd name="T34" fmla="*/ 0 w 190"/>
                    <a:gd name="T35" fmla="*/ 97 h 211"/>
                    <a:gd name="T36" fmla="*/ 7 w 190"/>
                    <a:gd name="T37" fmla="*/ 59 h 211"/>
                    <a:gd name="T38" fmla="*/ 26 w 190"/>
                    <a:gd name="T39" fmla="*/ 25 h 211"/>
                    <a:gd name="T40" fmla="*/ 45 w 190"/>
                    <a:gd name="T41"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0" h="211">
                      <a:moveTo>
                        <a:pt x="45" y="0"/>
                      </a:moveTo>
                      <a:cubicBezTo>
                        <a:pt x="45" y="0"/>
                        <a:pt x="55" y="14"/>
                        <a:pt x="60" y="18"/>
                      </a:cubicBezTo>
                      <a:cubicBezTo>
                        <a:pt x="67" y="23"/>
                        <a:pt x="86" y="27"/>
                        <a:pt x="93" y="31"/>
                      </a:cubicBezTo>
                      <a:cubicBezTo>
                        <a:pt x="115" y="45"/>
                        <a:pt x="152" y="82"/>
                        <a:pt x="168" y="101"/>
                      </a:cubicBezTo>
                      <a:cubicBezTo>
                        <a:pt x="173" y="108"/>
                        <a:pt x="182" y="121"/>
                        <a:pt x="185" y="129"/>
                      </a:cubicBezTo>
                      <a:cubicBezTo>
                        <a:pt x="187" y="135"/>
                        <a:pt x="190" y="156"/>
                        <a:pt x="190" y="156"/>
                      </a:cubicBezTo>
                      <a:cubicBezTo>
                        <a:pt x="190" y="156"/>
                        <a:pt x="173" y="166"/>
                        <a:pt x="168" y="170"/>
                      </a:cubicBezTo>
                      <a:cubicBezTo>
                        <a:pt x="166" y="172"/>
                        <a:pt x="161" y="177"/>
                        <a:pt x="159" y="181"/>
                      </a:cubicBezTo>
                      <a:cubicBezTo>
                        <a:pt x="157" y="184"/>
                        <a:pt x="159" y="192"/>
                        <a:pt x="156" y="194"/>
                      </a:cubicBezTo>
                      <a:cubicBezTo>
                        <a:pt x="151" y="199"/>
                        <a:pt x="133" y="195"/>
                        <a:pt x="127" y="199"/>
                      </a:cubicBezTo>
                      <a:cubicBezTo>
                        <a:pt x="125" y="201"/>
                        <a:pt x="124" y="209"/>
                        <a:pt x="121" y="210"/>
                      </a:cubicBezTo>
                      <a:cubicBezTo>
                        <a:pt x="117" y="211"/>
                        <a:pt x="110" y="204"/>
                        <a:pt x="106" y="202"/>
                      </a:cubicBezTo>
                      <a:cubicBezTo>
                        <a:pt x="97" y="198"/>
                        <a:pt x="79" y="192"/>
                        <a:pt x="71" y="188"/>
                      </a:cubicBezTo>
                      <a:cubicBezTo>
                        <a:pt x="64" y="185"/>
                        <a:pt x="51" y="173"/>
                        <a:pt x="43" y="175"/>
                      </a:cubicBezTo>
                      <a:cubicBezTo>
                        <a:pt x="38" y="176"/>
                        <a:pt x="35" y="187"/>
                        <a:pt x="31" y="190"/>
                      </a:cubicBezTo>
                      <a:cubicBezTo>
                        <a:pt x="28" y="192"/>
                        <a:pt x="19" y="196"/>
                        <a:pt x="16" y="194"/>
                      </a:cubicBezTo>
                      <a:cubicBezTo>
                        <a:pt x="6" y="189"/>
                        <a:pt x="7" y="164"/>
                        <a:pt x="5" y="153"/>
                      </a:cubicBezTo>
                      <a:cubicBezTo>
                        <a:pt x="3" y="139"/>
                        <a:pt x="0" y="111"/>
                        <a:pt x="0" y="97"/>
                      </a:cubicBezTo>
                      <a:cubicBezTo>
                        <a:pt x="1" y="87"/>
                        <a:pt x="3" y="68"/>
                        <a:pt x="7" y="59"/>
                      </a:cubicBezTo>
                      <a:cubicBezTo>
                        <a:pt x="10" y="50"/>
                        <a:pt x="21" y="34"/>
                        <a:pt x="26" y="25"/>
                      </a:cubicBezTo>
                      <a:cubicBezTo>
                        <a:pt x="31" y="19"/>
                        <a:pt x="45" y="0"/>
                        <a:pt x="45"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7" name="Freeform 360">
                  <a:extLst>
                    <a:ext uri="{FF2B5EF4-FFF2-40B4-BE49-F238E27FC236}">
                      <a16:creationId xmlns:a16="http://schemas.microsoft.com/office/drawing/2014/main" id="{956AC47A-1499-528C-C31D-9881F82E84DB}"/>
                    </a:ext>
                  </a:extLst>
                </p:cNvPr>
                <p:cNvSpPr>
                  <a:spLocks/>
                </p:cNvSpPr>
                <p:nvPr/>
              </p:nvSpPr>
              <p:spPr bwMode="auto">
                <a:xfrm>
                  <a:off x="1648" y="2785"/>
                  <a:ext cx="190" cy="236"/>
                </a:xfrm>
                <a:custGeom>
                  <a:avLst/>
                  <a:gdLst>
                    <a:gd name="T0" fmla="*/ 398 w 438"/>
                    <a:gd name="T1" fmla="*/ 421 h 544"/>
                    <a:gd name="T2" fmla="*/ 417 w 438"/>
                    <a:gd name="T3" fmla="*/ 416 h 544"/>
                    <a:gd name="T4" fmla="*/ 430 w 438"/>
                    <a:gd name="T5" fmla="*/ 395 h 544"/>
                    <a:gd name="T6" fmla="*/ 433 w 438"/>
                    <a:gd name="T7" fmla="*/ 349 h 544"/>
                    <a:gd name="T8" fmla="*/ 421 w 438"/>
                    <a:gd name="T9" fmla="*/ 340 h 544"/>
                    <a:gd name="T10" fmla="*/ 417 w 438"/>
                    <a:gd name="T11" fmla="*/ 312 h 544"/>
                    <a:gd name="T12" fmla="*/ 397 w 438"/>
                    <a:gd name="T13" fmla="*/ 309 h 544"/>
                    <a:gd name="T14" fmla="*/ 394 w 438"/>
                    <a:gd name="T15" fmla="*/ 282 h 544"/>
                    <a:gd name="T16" fmla="*/ 345 w 438"/>
                    <a:gd name="T17" fmla="*/ 284 h 544"/>
                    <a:gd name="T18" fmla="*/ 334 w 438"/>
                    <a:gd name="T19" fmla="*/ 271 h 544"/>
                    <a:gd name="T20" fmla="*/ 324 w 438"/>
                    <a:gd name="T21" fmla="*/ 267 h 544"/>
                    <a:gd name="T22" fmla="*/ 322 w 438"/>
                    <a:gd name="T23" fmla="*/ 218 h 544"/>
                    <a:gd name="T24" fmla="*/ 340 w 438"/>
                    <a:gd name="T25" fmla="*/ 204 h 544"/>
                    <a:gd name="T26" fmla="*/ 322 w 438"/>
                    <a:gd name="T27" fmla="*/ 201 h 544"/>
                    <a:gd name="T28" fmla="*/ 317 w 438"/>
                    <a:gd name="T29" fmla="*/ 166 h 544"/>
                    <a:gd name="T30" fmla="*/ 298 w 438"/>
                    <a:gd name="T31" fmla="*/ 162 h 544"/>
                    <a:gd name="T32" fmla="*/ 263 w 438"/>
                    <a:gd name="T33" fmla="*/ 157 h 544"/>
                    <a:gd name="T34" fmla="*/ 258 w 438"/>
                    <a:gd name="T35" fmla="*/ 136 h 544"/>
                    <a:gd name="T36" fmla="*/ 234 w 438"/>
                    <a:gd name="T37" fmla="*/ 130 h 544"/>
                    <a:gd name="T38" fmla="*/ 227 w 438"/>
                    <a:gd name="T39" fmla="*/ 122 h 544"/>
                    <a:gd name="T40" fmla="*/ 173 w 438"/>
                    <a:gd name="T41" fmla="*/ 121 h 544"/>
                    <a:gd name="T42" fmla="*/ 165 w 438"/>
                    <a:gd name="T43" fmla="*/ 110 h 544"/>
                    <a:gd name="T44" fmla="*/ 153 w 438"/>
                    <a:gd name="T45" fmla="*/ 83 h 544"/>
                    <a:gd name="T46" fmla="*/ 147 w 438"/>
                    <a:gd name="T47" fmla="*/ 11 h 544"/>
                    <a:gd name="T48" fmla="*/ 101 w 438"/>
                    <a:gd name="T49" fmla="*/ 7 h 544"/>
                    <a:gd name="T50" fmla="*/ 96 w 438"/>
                    <a:gd name="T51" fmla="*/ 32 h 544"/>
                    <a:gd name="T52" fmla="*/ 78 w 438"/>
                    <a:gd name="T53" fmla="*/ 29 h 544"/>
                    <a:gd name="T54" fmla="*/ 69 w 438"/>
                    <a:gd name="T55" fmla="*/ 46 h 544"/>
                    <a:gd name="T56" fmla="*/ 57 w 438"/>
                    <a:gd name="T57" fmla="*/ 57 h 544"/>
                    <a:gd name="T58" fmla="*/ 35 w 438"/>
                    <a:gd name="T59" fmla="*/ 66 h 544"/>
                    <a:gd name="T60" fmla="*/ 9 w 438"/>
                    <a:gd name="T61" fmla="*/ 63 h 544"/>
                    <a:gd name="T62" fmla="*/ 37 w 438"/>
                    <a:gd name="T63" fmla="*/ 105 h 544"/>
                    <a:gd name="T64" fmla="*/ 32 w 438"/>
                    <a:gd name="T65" fmla="*/ 140 h 544"/>
                    <a:gd name="T66" fmla="*/ 15 w 438"/>
                    <a:gd name="T67" fmla="*/ 155 h 544"/>
                    <a:gd name="T68" fmla="*/ 17 w 438"/>
                    <a:gd name="T69" fmla="*/ 203 h 544"/>
                    <a:gd name="T70" fmla="*/ 11 w 438"/>
                    <a:gd name="T71" fmla="*/ 264 h 544"/>
                    <a:gd name="T72" fmla="*/ 23 w 438"/>
                    <a:gd name="T73" fmla="*/ 285 h 544"/>
                    <a:gd name="T74" fmla="*/ 11 w 438"/>
                    <a:gd name="T75" fmla="*/ 289 h 544"/>
                    <a:gd name="T76" fmla="*/ 0 w 438"/>
                    <a:gd name="T77" fmla="*/ 318 h 544"/>
                    <a:gd name="T78" fmla="*/ 20 w 438"/>
                    <a:gd name="T79" fmla="*/ 337 h 544"/>
                    <a:gd name="T80" fmla="*/ 23 w 438"/>
                    <a:gd name="T81" fmla="*/ 373 h 544"/>
                    <a:gd name="T82" fmla="*/ 57 w 438"/>
                    <a:gd name="T83" fmla="*/ 404 h 544"/>
                    <a:gd name="T84" fmla="*/ 57 w 438"/>
                    <a:gd name="T85" fmla="*/ 480 h 544"/>
                    <a:gd name="T86" fmla="*/ 84 w 438"/>
                    <a:gd name="T87" fmla="*/ 529 h 544"/>
                    <a:gd name="T88" fmla="*/ 108 w 438"/>
                    <a:gd name="T89" fmla="*/ 544 h 544"/>
                    <a:gd name="T90" fmla="*/ 130 w 438"/>
                    <a:gd name="T91" fmla="*/ 498 h 544"/>
                    <a:gd name="T92" fmla="*/ 163 w 438"/>
                    <a:gd name="T93" fmla="*/ 526 h 544"/>
                    <a:gd name="T94" fmla="*/ 206 w 438"/>
                    <a:gd name="T95" fmla="*/ 541 h 544"/>
                    <a:gd name="T96" fmla="*/ 249 w 438"/>
                    <a:gd name="T97" fmla="*/ 507 h 544"/>
                    <a:gd name="T98" fmla="*/ 261 w 438"/>
                    <a:gd name="T99" fmla="*/ 446 h 544"/>
                    <a:gd name="T100" fmla="*/ 273 w 438"/>
                    <a:gd name="T101" fmla="*/ 416 h 544"/>
                    <a:gd name="T102" fmla="*/ 313 w 438"/>
                    <a:gd name="T103" fmla="*/ 401 h 544"/>
                    <a:gd name="T104" fmla="*/ 340 w 438"/>
                    <a:gd name="T105" fmla="*/ 379 h 544"/>
                    <a:gd name="T106" fmla="*/ 383 w 438"/>
                    <a:gd name="T107" fmla="*/ 395 h 544"/>
                    <a:gd name="T108" fmla="*/ 398 w 438"/>
                    <a:gd name="T109" fmla="*/ 421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8" h="544">
                      <a:moveTo>
                        <a:pt x="398" y="421"/>
                      </a:moveTo>
                      <a:cubicBezTo>
                        <a:pt x="398" y="421"/>
                        <a:pt x="413" y="419"/>
                        <a:pt x="417" y="416"/>
                      </a:cubicBezTo>
                      <a:cubicBezTo>
                        <a:pt x="422" y="412"/>
                        <a:pt x="428" y="401"/>
                        <a:pt x="430" y="395"/>
                      </a:cubicBezTo>
                      <a:cubicBezTo>
                        <a:pt x="434" y="384"/>
                        <a:pt x="438" y="359"/>
                        <a:pt x="433" y="349"/>
                      </a:cubicBezTo>
                      <a:cubicBezTo>
                        <a:pt x="432" y="346"/>
                        <a:pt x="423" y="343"/>
                        <a:pt x="421" y="340"/>
                      </a:cubicBezTo>
                      <a:cubicBezTo>
                        <a:pt x="418" y="334"/>
                        <a:pt x="422" y="317"/>
                        <a:pt x="417" y="312"/>
                      </a:cubicBezTo>
                      <a:cubicBezTo>
                        <a:pt x="413" y="309"/>
                        <a:pt x="400" y="313"/>
                        <a:pt x="397" y="309"/>
                      </a:cubicBezTo>
                      <a:cubicBezTo>
                        <a:pt x="392" y="304"/>
                        <a:pt x="399" y="287"/>
                        <a:pt x="394" y="282"/>
                      </a:cubicBezTo>
                      <a:cubicBezTo>
                        <a:pt x="385" y="274"/>
                        <a:pt x="356" y="288"/>
                        <a:pt x="345" y="284"/>
                      </a:cubicBezTo>
                      <a:cubicBezTo>
                        <a:pt x="341" y="282"/>
                        <a:pt x="338" y="274"/>
                        <a:pt x="334" y="271"/>
                      </a:cubicBezTo>
                      <a:cubicBezTo>
                        <a:pt x="332" y="270"/>
                        <a:pt x="325" y="269"/>
                        <a:pt x="324" y="267"/>
                      </a:cubicBezTo>
                      <a:cubicBezTo>
                        <a:pt x="317" y="257"/>
                        <a:pt x="317" y="229"/>
                        <a:pt x="322" y="218"/>
                      </a:cubicBezTo>
                      <a:cubicBezTo>
                        <a:pt x="325" y="213"/>
                        <a:pt x="342" y="210"/>
                        <a:pt x="340" y="204"/>
                      </a:cubicBezTo>
                      <a:cubicBezTo>
                        <a:pt x="339" y="200"/>
                        <a:pt x="325" y="205"/>
                        <a:pt x="322" y="201"/>
                      </a:cubicBezTo>
                      <a:cubicBezTo>
                        <a:pt x="316" y="195"/>
                        <a:pt x="323" y="173"/>
                        <a:pt x="317" y="166"/>
                      </a:cubicBezTo>
                      <a:cubicBezTo>
                        <a:pt x="314" y="163"/>
                        <a:pt x="303" y="163"/>
                        <a:pt x="298" y="162"/>
                      </a:cubicBezTo>
                      <a:cubicBezTo>
                        <a:pt x="289" y="160"/>
                        <a:pt x="269" y="163"/>
                        <a:pt x="263" y="157"/>
                      </a:cubicBezTo>
                      <a:cubicBezTo>
                        <a:pt x="259" y="154"/>
                        <a:pt x="262" y="140"/>
                        <a:pt x="258" y="136"/>
                      </a:cubicBezTo>
                      <a:cubicBezTo>
                        <a:pt x="254" y="131"/>
                        <a:pt x="239" y="133"/>
                        <a:pt x="234" y="130"/>
                      </a:cubicBezTo>
                      <a:cubicBezTo>
                        <a:pt x="232" y="128"/>
                        <a:pt x="230" y="123"/>
                        <a:pt x="227" y="122"/>
                      </a:cubicBezTo>
                      <a:cubicBezTo>
                        <a:pt x="215" y="116"/>
                        <a:pt x="185" y="127"/>
                        <a:pt x="173" y="121"/>
                      </a:cubicBezTo>
                      <a:cubicBezTo>
                        <a:pt x="170" y="119"/>
                        <a:pt x="167" y="113"/>
                        <a:pt x="165" y="110"/>
                      </a:cubicBezTo>
                      <a:cubicBezTo>
                        <a:pt x="161" y="104"/>
                        <a:pt x="155" y="90"/>
                        <a:pt x="153" y="83"/>
                      </a:cubicBezTo>
                      <a:cubicBezTo>
                        <a:pt x="148" y="65"/>
                        <a:pt x="159" y="24"/>
                        <a:pt x="147" y="11"/>
                      </a:cubicBezTo>
                      <a:cubicBezTo>
                        <a:pt x="139" y="3"/>
                        <a:pt x="110" y="0"/>
                        <a:pt x="101" y="7"/>
                      </a:cubicBezTo>
                      <a:cubicBezTo>
                        <a:pt x="96" y="10"/>
                        <a:pt x="102" y="29"/>
                        <a:pt x="96" y="32"/>
                      </a:cubicBezTo>
                      <a:cubicBezTo>
                        <a:pt x="93" y="35"/>
                        <a:pt x="82" y="27"/>
                        <a:pt x="78" y="29"/>
                      </a:cubicBezTo>
                      <a:cubicBezTo>
                        <a:pt x="74" y="31"/>
                        <a:pt x="72" y="42"/>
                        <a:pt x="69" y="46"/>
                      </a:cubicBezTo>
                      <a:cubicBezTo>
                        <a:pt x="66" y="49"/>
                        <a:pt x="60" y="55"/>
                        <a:pt x="57" y="57"/>
                      </a:cubicBezTo>
                      <a:cubicBezTo>
                        <a:pt x="52" y="60"/>
                        <a:pt x="41" y="65"/>
                        <a:pt x="35" y="66"/>
                      </a:cubicBezTo>
                      <a:cubicBezTo>
                        <a:pt x="29" y="67"/>
                        <a:pt x="9" y="63"/>
                        <a:pt x="9" y="63"/>
                      </a:cubicBezTo>
                      <a:cubicBezTo>
                        <a:pt x="9" y="63"/>
                        <a:pt x="34" y="93"/>
                        <a:pt x="37" y="105"/>
                      </a:cubicBezTo>
                      <a:cubicBezTo>
                        <a:pt x="39" y="114"/>
                        <a:pt x="36" y="132"/>
                        <a:pt x="32" y="140"/>
                      </a:cubicBezTo>
                      <a:cubicBezTo>
                        <a:pt x="29" y="145"/>
                        <a:pt x="18" y="150"/>
                        <a:pt x="15" y="155"/>
                      </a:cubicBezTo>
                      <a:cubicBezTo>
                        <a:pt x="11" y="166"/>
                        <a:pt x="17" y="191"/>
                        <a:pt x="17" y="203"/>
                      </a:cubicBezTo>
                      <a:cubicBezTo>
                        <a:pt x="16" y="218"/>
                        <a:pt x="8" y="249"/>
                        <a:pt x="11" y="264"/>
                      </a:cubicBezTo>
                      <a:cubicBezTo>
                        <a:pt x="12" y="270"/>
                        <a:pt x="25" y="279"/>
                        <a:pt x="23" y="285"/>
                      </a:cubicBezTo>
                      <a:cubicBezTo>
                        <a:pt x="22" y="288"/>
                        <a:pt x="13" y="287"/>
                        <a:pt x="11" y="289"/>
                      </a:cubicBezTo>
                      <a:cubicBezTo>
                        <a:pt x="5" y="295"/>
                        <a:pt x="0" y="318"/>
                        <a:pt x="0" y="318"/>
                      </a:cubicBezTo>
                      <a:cubicBezTo>
                        <a:pt x="0" y="318"/>
                        <a:pt x="17" y="331"/>
                        <a:pt x="20" y="337"/>
                      </a:cubicBezTo>
                      <a:cubicBezTo>
                        <a:pt x="24" y="345"/>
                        <a:pt x="19" y="365"/>
                        <a:pt x="23" y="373"/>
                      </a:cubicBezTo>
                      <a:cubicBezTo>
                        <a:pt x="28" y="383"/>
                        <a:pt x="52" y="393"/>
                        <a:pt x="57" y="404"/>
                      </a:cubicBezTo>
                      <a:cubicBezTo>
                        <a:pt x="64" y="421"/>
                        <a:pt x="52" y="461"/>
                        <a:pt x="57" y="480"/>
                      </a:cubicBezTo>
                      <a:cubicBezTo>
                        <a:pt x="60" y="493"/>
                        <a:pt x="74" y="518"/>
                        <a:pt x="84" y="529"/>
                      </a:cubicBezTo>
                      <a:cubicBezTo>
                        <a:pt x="89" y="534"/>
                        <a:pt x="108" y="544"/>
                        <a:pt x="108" y="544"/>
                      </a:cubicBezTo>
                      <a:cubicBezTo>
                        <a:pt x="108" y="544"/>
                        <a:pt x="118" y="501"/>
                        <a:pt x="130" y="498"/>
                      </a:cubicBezTo>
                      <a:cubicBezTo>
                        <a:pt x="140" y="496"/>
                        <a:pt x="154" y="520"/>
                        <a:pt x="163" y="526"/>
                      </a:cubicBezTo>
                      <a:cubicBezTo>
                        <a:pt x="173" y="531"/>
                        <a:pt x="195" y="543"/>
                        <a:pt x="206" y="541"/>
                      </a:cubicBezTo>
                      <a:cubicBezTo>
                        <a:pt x="220" y="539"/>
                        <a:pt x="249" y="507"/>
                        <a:pt x="249" y="507"/>
                      </a:cubicBezTo>
                      <a:cubicBezTo>
                        <a:pt x="249" y="507"/>
                        <a:pt x="257" y="461"/>
                        <a:pt x="261" y="446"/>
                      </a:cubicBezTo>
                      <a:cubicBezTo>
                        <a:pt x="263" y="439"/>
                        <a:pt x="267" y="422"/>
                        <a:pt x="273" y="416"/>
                      </a:cubicBezTo>
                      <a:cubicBezTo>
                        <a:pt x="281" y="408"/>
                        <a:pt x="304" y="406"/>
                        <a:pt x="313" y="401"/>
                      </a:cubicBezTo>
                      <a:cubicBezTo>
                        <a:pt x="320" y="396"/>
                        <a:pt x="332" y="381"/>
                        <a:pt x="340" y="379"/>
                      </a:cubicBezTo>
                      <a:cubicBezTo>
                        <a:pt x="352" y="378"/>
                        <a:pt x="374" y="387"/>
                        <a:pt x="383" y="395"/>
                      </a:cubicBezTo>
                      <a:cubicBezTo>
                        <a:pt x="389" y="399"/>
                        <a:pt x="398" y="421"/>
                        <a:pt x="398" y="42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8" name="Freeform 361">
                  <a:extLst>
                    <a:ext uri="{FF2B5EF4-FFF2-40B4-BE49-F238E27FC236}">
                      <a16:creationId xmlns:a16="http://schemas.microsoft.com/office/drawing/2014/main" id="{EBDBCD85-86F6-4B70-61E4-57E564E251AD}"/>
                    </a:ext>
                  </a:extLst>
                </p:cNvPr>
                <p:cNvSpPr>
                  <a:spLocks/>
                </p:cNvSpPr>
                <p:nvPr/>
              </p:nvSpPr>
              <p:spPr bwMode="auto">
                <a:xfrm>
                  <a:off x="1463" y="2646"/>
                  <a:ext cx="202" cy="287"/>
                </a:xfrm>
                <a:custGeom>
                  <a:avLst/>
                  <a:gdLst>
                    <a:gd name="T0" fmla="*/ 377 w 466"/>
                    <a:gd name="T1" fmla="*/ 28 h 662"/>
                    <a:gd name="T2" fmla="*/ 346 w 466"/>
                    <a:gd name="T3" fmla="*/ 6 h 662"/>
                    <a:gd name="T4" fmla="*/ 285 w 466"/>
                    <a:gd name="T5" fmla="*/ 0 h 662"/>
                    <a:gd name="T6" fmla="*/ 267 w 466"/>
                    <a:gd name="T7" fmla="*/ 24 h 662"/>
                    <a:gd name="T8" fmla="*/ 166 w 466"/>
                    <a:gd name="T9" fmla="*/ 70 h 662"/>
                    <a:gd name="T10" fmla="*/ 117 w 466"/>
                    <a:gd name="T11" fmla="*/ 104 h 662"/>
                    <a:gd name="T12" fmla="*/ 81 w 466"/>
                    <a:gd name="T13" fmla="*/ 131 h 662"/>
                    <a:gd name="T14" fmla="*/ 56 w 466"/>
                    <a:gd name="T15" fmla="*/ 104 h 662"/>
                    <a:gd name="T16" fmla="*/ 47 w 466"/>
                    <a:gd name="T17" fmla="*/ 73 h 662"/>
                    <a:gd name="T18" fmla="*/ 27 w 466"/>
                    <a:gd name="T19" fmla="*/ 74 h 662"/>
                    <a:gd name="T20" fmla="*/ 14 w 466"/>
                    <a:gd name="T21" fmla="*/ 90 h 662"/>
                    <a:gd name="T22" fmla="*/ 15 w 466"/>
                    <a:gd name="T23" fmla="*/ 172 h 662"/>
                    <a:gd name="T24" fmla="*/ 52 w 466"/>
                    <a:gd name="T25" fmla="*/ 172 h 662"/>
                    <a:gd name="T26" fmla="*/ 67 w 466"/>
                    <a:gd name="T27" fmla="*/ 230 h 662"/>
                    <a:gd name="T28" fmla="*/ 85 w 466"/>
                    <a:gd name="T29" fmla="*/ 240 h 662"/>
                    <a:gd name="T30" fmla="*/ 90 w 466"/>
                    <a:gd name="T31" fmla="*/ 277 h 662"/>
                    <a:gd name="T32" fmla="*/ 103 w 466"/>
                    <a:gd name="T33" fmla="*/ 309 h 662"/>
                    <a:gd name="T34" fmla="*/ 123 w 466"/>
                    <a:gd name="T35" fmla="*/ 319 h 662"/>
                    <a:gd name="T36" fmla="*/ 128 w 466"/>
                    <a:gd name="T37" fmla="*/ 358 h 662"/>
                    <a:gd name="T38" fmla="*/ 139 w 466"/>
                    <a:gd name="T39" fmla="*/ 365 h 662"/>
                    <a:gd name="T40" fmla="*/ 152 w 466"/>
                    <a:gd name="T41" fmla="*/ 386 h 662"/>
                    <a:gd name="T42" fmla="*/ 163 w 466"/>
                    <a:gd name="T43" fmla="*/ 420 h 662"/>
                    <a:gd name="T44" fmla="*/ 178 w 466"/>
                    <a:gd name="T45" fmla="*/ 455 h 662"/>
                    <a:gd name="T46" fmla="*/ 195 w 466"/>
                    <a:gd name="T47" fmla="*/ 469 h 662"/>
                    <a:gd name="T48" fmla="*/ 187 w 466"/>
                    <a:gd name="T49" fmla="*/ 484 h 662"/>
                    <a:gd name="T50" fmla="*/ 200 w 466"/>
                    <a:gd name="T51" fmla="*/ 514 h 662"/>
                    <a:gd name="T52" fmla="*/ 236 w 466"/>
                    <a:gd name="T53" fmla="*/ 539 h 662"/>
                    <a:gd name="T54" fmla="*/ 271 w 466"/>
                    <a:gd name="T55" fmla="*/ 580 h 662"/>
                    <a:gd name="T56" fmla="*/ 323 w 466"/>
                    <a:gd name="T57" fmla="*/ 599 h 662"/>
                    <a:gd name="T58" fmla="*/ 372 w 466"/>
                    <a:gd name="T59" fmla="*/ 639 h 662"/>
                    <a:gd name="T60" fmla="*/ 403 w 466"/>
                    <a:gd name="T61" fmla="*/ 662 h 662"/>
                    <a:gd name="T62" fmla="*/ 427 w 466"/>
                    <a:gd name="T63" fmla="*/ 639 h 662"/>
                    <a:gd name="T64" fmla="*/ 438 w 466"/>
                    <a:gd name="T65" fmla="*/ 610 h 662"/>
                    <a:gd name="T66" fmla="*/ 450 w 466"/>
                    <a:gd name="T67" fmla="*/ 606 h 662"/>
                    <a:gd name="T68" fmla="*/ 438 w 466"/>
                    <a:gd name="T69" fmla="*/ 585 h 662"/>
                    <a:gd name="T70" fmla="*/ 444 w 466"/>
                    <a:gd name="T71" fmla="*/ 524 h 662"/>
                    <a:gd name="T72" fmla="*/ 442 w 466"/>
                    <a:gd name="T73" fmla="*/ 476 h 662"/>
                    <a:gd name="T74" fmla="*/ 459 w 466"/>
                    <a:gd name="T75" fmla="*/ 461 h 662"/>
                    <a:gd name="T76" fmla="*/ 464 w 466"/>
                    <a:gd name="T77" fmla="*/ 426 h 662"/>
                    <a:gd name="T78" fmla="*/ 436 w 466"/>
                    <a:gd name="T79" fmla="*/ 384 h 662"/>
                    <a:gd name="T80" fmla="*/ 406 w 466"/>
                    <a:gd name="T81" fmla="*/ 368 h 662"/>
                    <a:gd name="T82" fmla="*/ 392 w 466"/>
                    <a:gd name="T83" fmla="*/ 323 h 662"/>
                    <a:gd name="T84" fmla="*/ 364 w 466"/>
                    <a:gd name="T85" fmla="*/ 339 h 662"/>
                    <a:gd name="T86" fmla="*/ 332 w 466"/>
                    <a:gd name="T87" fmla="*/ 335 h 662"/>
                    <a:gd name="T88" fmla="*/ 328 w 466"/>
                    <a:gd name="T89" fmla="*/ 315 h 662"/>
                    <a:gd name="T90" fmla="*/ 303 w 466"/>
                    <a:gd name="T91" fmla="*/ 311 h 662"/>
                    <a:gd name="T92" fmla="*/ 294 w 466"/>
                    <a:gd name="T93" fmla="*/ 286 h 662"/>
                    <a:gd name="T94" fmla="*/ 270 w 466"/>
                    <a:gd name="T95" fmla="*/ 266 h 662"/>
                    <a:gd name="T96" fmla="*/ 261 w 466"/>
                    <a:gd name="T97" fmla="*/ 242 h 662"/>
                    <a:gd name="T98" fmla="*/ 268 w 466"/>
                    <a:gd name="T99" fmla="*/ 210 h 662"/>
                    <a:gd name="T100" fmla="*/ 290 w 466"/>
                    <a:gd name="T101" fmla="*/ 201 h 662"/>
                    <a:gd name="T102" fmla="*/ 305 w 466"/>
                    <a:gd name="T103" fmla="*/ 187 h 662"/>
                    <a:gd name="T104" fmla="*/ 299 w 466"/>
                    <a:gd name="T105" fmla="*/ 163 h 662"/>
                    <a:gd name="T106" fmla="*/ 308 w 466"/>
                    <a:gd name="T107" fmla="*/ 131 h 662"/>
                    <a:gd name="T108" fmla="*/ 332 w 466"/>
                    <a:gd name="T109" fmla="*/ 114 h 662"/>
                    <a:gd name="T110" fmla="*/ 364 w 466"/>
                    <a:gd name="T111" fmla="*/ 122 h 662"/>
                    <a:gd name="T112" fmla="*/ 392 w 466"/>
                    <a:gd name="T113" fmla="*/ 107 h 662"/>
                    <a:gd name="T114" fmla="*/ 401 w 466"/>
                    <a:gd name="T115" fmla="*/ 75 h 662"/>
                    <a:gd name="T116" fmla="*/ 377 w 466"/>
                    <a:gd name="T117" fmla="*/ 28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6" h="662">
                      <a:moveTo>
                        <a:pt x="377" y="28"/>
                      </a:moveTo>
                      <a:cubicBezTo>
                        <a:pt x="377" y="28"/>
                        <a:pt x="355" y="9"/>
                        <a:pt x="346" y="6"/>
                      </a:cubicBezTo>
                      <a:cubicBezTo>
                        <a:pt x="332" y="1"/>
                        <a:pt x="285" y="0"/>
                        <a:pt x="285" y="0"/>
                      </a:cubicBezTo>
                      <a:cubicBezTo>
                        <a:pt x="285" y="0"/>
                        <a:pt x="273" y="20"/>
                        <a:pt x="267" y="24"/>
                      </a:cubicBezTo>
                      <a:cubicBezTo>
                        <a:pt x="245" y="42"/>
                        <a:pt x="190" y="57"/>
                        <a:pt x="166" y="70"/>
                      </a:cubicBezTo>
                      <a:cubicBezTo>
                        <a:pt x="153" y="77"/>
                        <a:pt x="129" y="95"/>
                        <a:pt x="117" y="104"/>
                      </a:cubicBezTo>
                      <a:cubicBezTo>
                        <a:pt x="108" y="110"/>
                        <a:pt x="92" y="132"/>
                        <a:pt x="81" y="131"/>
                      </a:cubicBezTo>
                      <a:cubicBezTo>
                        <a:pt x="72" y="130"/>
                        <a:pt x="56" y="104"/>
                        <a:pt x="56" y="104"/>
                      </a:cubicBezTo>
                      <a:cubicBezTo>
                        <a:pt x="56" y="104"/>
                        <a:pt x="54" y="77"/>
                        <a:pt x="47" y="73"/>
                      </a:cubicBezTo>
                      <a:cubicBezTo>
                        <a:pt x="43" y="70"/>
                        <a:pt x="32" y="72"/>
                        <a:pt x="27" y="74"/>
                      </a:cubicBezTo>
                      <a:cubicBezTo>
                        <a:pt x="23" y="77"/>
                        <a:pt x="15" y="85"/>
                        <a:pt x="14" y="90"/>
                      </a:cubicBezTo>
                      <a:cubicBezTo>
                        <a:pt x="6" y="109"/>
                        <a:pt x="0" y="157"/>
                        <a:pt x="15" y="172"/>
                      </a:cubicBezTo>
                      <a:cubicBezTo>
                        <a:pt x="22" y="178"/>
                        <a:pt x="44" y="166"/>
                        <a:pt x="52" y="172"/>
                      </a:cubicBezTo>
                      <a:cubicBezTo>
                        <a:pt x="63" y="181"/>
                        <a:pt x="58" y="218"/>
                        <a:pt x="67" y="230"/>
                      </a:cubicBezTo>
                      <a:cubicBezTo>
                        <a:pt x="70" y="234"/>
                        <a:pt x="82" y="236"/>
                        <a:pt x="85" y="240"/>
                      </a:cubicBezTo>
                      <a:cubicBezTo>
                        <a:pt x="90" y="248"/>
                        <a:pt x="87" y="268"/>
                        <a:pt x="90" y="277"/>
                      </a:cubicBezTo>
                      <a:cubicBezTo>
                        <a:pt x="92" y="285"/>
                        <a:pt x="98" y="302"/>
                        <a:pt x="103" y="309"/>
                      </a:cubicBezTo>
                      <a:cubicBezTo>
                        <a:pt x="107" y="313"/>
                        <a:pt x="120" y="315"/>
                        <a:pt x="123" y="319"/>
                      </a:cubicBezTo>
                      <a:cubicBezTo>
                        <a:pt x="129" y="327"/>
                        <a:pt x="123" y="349"/>
                        <a:pt x="128" y="358"/>
                      </a:cubicBezTo>
                      <a:cubicBezTo>
                        <a:pt x="130" y="360"/>
                        <a:pt x="136" y="363"/>
                        <a:pt x="139" y="365"/>
                      </a:cubicBezTo>
                      <a:cubicBezTo>
                        <a:pt x="143" y="370"/>
                        <a:pt x="150" y="381"/>
                        <a:pt x="152" y="386"/>
                      </a:cubicBezTo>
                      <a:cubicBezTo>
                        <a:pt x="156" y="394"/>
                        <a:pt x="160" y="412"/>
                        <a:pt x="163" y="420"/>
                      </a:cubicBezTo>
                      <a:cubicBezTo>
                        <a:pt x="166" y="429"/>
                        <a:pt x="172" y="447"/>
                        <a:pt x="178" y="455"/>
                      </a:cubicBezTo>
                      <a:cubicBezTo>
                        <a:pt x="182" y="459"/>
                        <a:pt x="194" y="463"/>
                        <a:pt x="195" y="469"/>
                      </a:cubicBezTo>
                      <a:cubicBezTo>
                        <a:pt x="196" y="473"/>
                        <a:pt x="188" y="480"/>
                        <a:pt x="187" y="484"/>
                      </a:cubicBezTo>
                      <a:cubicBezTo>
                        <a:pt x="187" y="492"/>
                        <a:pt x="194" y="508"/>
                        <a:pt x="200" y="514"/>
                      </a:cubicBezTo>
                      <a:cubicBezTo>
                        <a:pt x="207" y="523"/>
                        <a:pt x="228" y="531"/>
                        <a:pt x="236" y="539"/>
                      </a:cubicBezTo>
                      <a:cubicBezTo>
                        <a:pt x="246" y="548"/>
                        <a:pt x="260" y="572"/>
                        <a:pt x="271" y="580"/>
                      </a:cubicBezTo>
                      <a:cubicBezTo>
                        <a:pt x="283" y="588"/>
                        <a:pt x="311" y="593"/>
                        <a:pt x="323" y="599"/>
                      </a:cubicBezTo>
                      <a:cubicBezTo>
                        <a:pt x="337" y="607"/>
                        <a:pt x="360" y="629"/>
                        <a:pt x="372" y="639"/>
                      </a:cubicBezTo>
                      <a:cubicBezTo>
                        <a:pt x="380" y="645"/>
                        <a:pt x="403" y="662"/>
                        <a:pt x="403" y="662"/>
                      </a:cubicBezTo>
                      <a:cubicBezTo>
                        <a:pt x="427" y="639"/>
                        <a:pt x="427" y="639"/>
                        <a:pt x="427" y="639"/>
                      </a:cubicBezTo>
                      <a:cubicBezTo>
                        <a:pt x="427" y="639"/>
                        <a:pt x="432" y="616"/>
                        <a:pt x="438" y="610"/>
                      </a:cubicBezTo>
                      <a:cubicBezTo>
                        <a:pt x="440" y="608"/>
                        <a:pt x="449" y="609"/>
                        <a:pt x="450" y="606"/>
                      </a:cubicBezTo>
                      <a:cubicBezTo>
                        <a:pt x="452" y="600"/>
                        <a:pt x="439" y="591"/>
                        <a:pt x="438" y="585"/>
                      </a:cubicBezTo>
                      <a:cubicBezTo>
                        <a:pt x="435" y="570"/>
                        <a:pt x="443" y="539"/>
                        <a:pt x="444" y="524"/>
                      </a:cubicBezTo>
                      <a:cubicBezTo>
                        <a:pt x="444" y="512"/>
                        <a:pt x="438" y="487"/>
                        <a:pt x="442" y="476"/>
                      </a:cubicBezTo>
                      <a:cubicBezTo>
                        <a:pt x="445" y="471"/>
                        <a:pt x="456" y="466"/>
                        <a:pt x="459" y="461"/>
                      </a:cubicBezTo>
                      <a:cubicBezTo>
                        <a:pt x="463" y="453"/>
                        <a:pt x="466" y="435"/>
                        <a:pt x="464" y="426"/>
                      </a:cubicBezTo>
                      <a:cubicBezTo>
                        <a:pt x="461" y="414"/>
                        <a:pt x="436" y="384"/>
                        <a:pt x="436" y="384"/>
                      </a:cubicBezTo>
                      <a:cubicBezTo>
                        <a:pt x="436" y="384"/>
                        <a:pt x="411" y="375"/>
                        <a:pt x="406" y="368"/>
                      </a:cubicBezTo>
                      <a:cubicBezTo>
                        <a:pt x="398" y="359"/>
                        <a:pt x="403" y="327"/>
                        <a:pt x="392" y="323"/>
                      </a:cubicBezTo>
                      <a:cubicBezTo>
                        <a:pt x="384" y="320"/>
                        <a:pt x="372" y="338"/>
                        <a:pt x="364" y="339"/>
                      </a:cubicBezTo>
                      <a:cubicBezTo>
                        <a:pt x="357" y="341"/>
                        <a:pt x="338" y="340"/>
                        <a:pt x="332" y="335"/>
                      </a:cubicBezTo>
                      <a:cubicBezTo>
                        <a:pt x="329" y="331"/>
                        <a:pt x="332" y="319"/>
                        <a:pt x="328" y="315"/>
                      </a:cubicBezTo>
                      <a:cubicBezTo>
                        <a:pt x="323" y="311"/>
                        <a:pt x="308" y="315"/>
                        <a:pt x="303" y="311"/>
                      </a:cubicBezTo>
                      <a:cubicBezTo>
                        <a:pt x="298" y="306"/>
                        <a:pt x="298" y="291"/>
                        <a:pt x="294" y="286"/>
                      </a:cubicBezTo>
                      <a:cubicBezTo>
                        <a:pt x="290" y="280"/>
                        <a:pt x="275" y="273"/>
                        <a:pt x="270" y="266"/>
                      </a:cubicBezTo>
                      <a:cubicBezTo>
                        <a:pt x="266" y="261"/>
                        <a:pt x="261" y="249"/>
                        <a:pt x="261" y="242"/>
                      </a:cubicBezTo>
                      <a:cubicBezTo>
                        <a:pt x="260" y="234"/>
                        <a:pt x="263" y="216"/>
                        <a:pt x="268" y="210"/>
                      </a:cubicBezTo>
                      <a:cubicBezTo>
                        <a:pt x="272" y="206"/>
                        <a:pt x="285" y="204"/>
                        <a:pt x="290" y="201"/>
                      </a:cubicBezTo>
                      <a:cubicBezTo>
                        <a:pt x="294" y="198"/>
                        <a:pt x="304" y="192"/>
                        <a:pt x="305" y="187"/>
                      </a:cubicBezTo>
                      <a:cubicBezTo>
                        <a:pt x="307" y="181"/>
                        <a:pt x="299" y="169"/>
                        <a:pt x="299" y="163"/>
                      </a:cubicBezTo>
                      <a:cubicBezTo>
                        <a:pt x="299" y="155"/>
                        <a:pt x="303" y="138"/>
                        <a:pt x="308" y="131"/>
                      </a:cubicBezTo>
                      <a:cubicBezTo>
                        <a:pt x="312" y="125"/>
                        <a:pt x="325" y="116"/>
                        <a:pt x="332" y="114"/>
                      </a:cubicBezTo>
                      <a:cubicBezTo>
                        <a:pt x="341" y="113"/>
                        <a:pt x="356" y="123"/>
                        <a:pt x="364" y="122"/>
                      </a:cubicBezTo>
                      <a:cubicBezTo>
                        <a:pt x="372" y="121"/>
                        <a:pt x="387" y="113"/>
                        <a:pt x="392" y="107"/>
                      </a:cubicBezTo>
                      <a:cubicBezTo>
                        <a:pt x="397" y="100"/>
                        <a:pt x="402" y="83"/>
                        <a:pt x="401" y="75"/>
                      </a:cubicBezTo>
                      <a:cubicBezTo>
                        <a:pt x="400" y="61"/>
                        <a:pt x="377" y="28"/>
                        <a:pt x="377" y="2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9" name="Freeform 362">
                  <a:extLst>
                    <a:ext uri="{FF2B5EF4-FFF2-40B4-BE49-F238E27FC236}">
                      <a16:creationId xmlns:a16="http://schemas.microsoft.com/office/drawing/2014/main" id="{D6489559-6A02-1D4C-C8A3-BE866C9DE3D2}"/>
                    </a:ext>
                  </a:extLst>
                </p:cNvPr>
                <p:cNvSpPr>
                  <a:spLocks/>
                </p:cNvSpPr>
                <p:nvPr/>
              </p:nvSpPr>
              <p:spPr bwMode="auto">
                <a:xfrm>
                  <a:off x="1470" y="2596"/>
                  <a:ext cx="116" cy="107"/>
                </a:xfrm>
                <a:custGeom>
                  <a:avLst/>
                  <a:gdLst>
                    <a:gd name="T0" fmla="*/ 268 w 268"/>
                    <a:gd name="T1" fmla="*/ 115 h 247"/>
                    <a:gd name="T2" fmla="*/ 238 w 268"/>
                    <a:gd name="T3" fmla="*/ 76 h 247"/>
                    <a:gd name="T4" fmla="*/ 201 w 268"/>
                    <a:gd name="T5" fmla="*/ 51 h 247"/>
                    <a:gd name="T6" fmla="*/ 174 w 268"/>
                    <a:gd name="T7" fmla="*/ 27 h 247"/>
                    <a:gd name="T8" fmla="*/ 116 w 268"/>
                    <a:gd name="T9" fmla="*/ 30 h 247"/>
                    <a:gd name="T10" fmla="*/ 64 w 268"/>
                    <a:gd name="T11" fmla="*/ 0 h 247"/>
                    <a:gd name="T12" fmla="*/ 33 w 268"/>
                    <a:gd name="T13" fmla="*/ 15 h 247"/>
                    <a:gd name="T14" fmla="*/ 27 w 268"/>
                    <a:gd name="T15" fmla="*/ 57 h 247"/>
                    <a:gd name="T16" fmla="*/ 12 w 268"/>
                    <a:gd name="T17" fmla="*/ 79 h 247"/>
                    <a:gd name="T18" fmla="*/ 0 w 268"/>
                    <a:gd name="T19" fmla="*/ 106 h 247"/>
                    <a:gd name="T20" fmla="*/ 12 w 268"/>
                    <a:gd name="T21" fmla="*/ 134 h 247"/>
                    <a:gd name="T22" fmla="*/ 33 w 268"/>
                    <a:gd name="T23" fmla="*/ 155 h 247"/>
                    <a:gd name="T24" fmla="*/ 40 w 268"/>
                    <a:gd name="T25" fmla="*/ 182 h 247"/>
                    <a:gd name="T26" fmla="*/ 39 w 268"/>
                    <a:gd name="T27" fmla="*/ 219 h 247"/>
                    <a:gd name="T28" fmla="*/ 64 w 268"/>
                    <a:gd name="T29" fmla="*/ 246 h 247"/>
                    <a:gd name="T30" fmla="*/ 100 w 268"/>
                    <a:gd name="T31" fmla="*/ 219 h 247"/>
                    <a:gd name="T32" fmla="*/ 149 w 268"/>
                    <a:gd name="T33" fmla="*/ 185 h 247"/>
                    <a:gd name="T34" fmla="*/ 250 w 268"/>
                    <a:gd name="T35" fmla="*/ 139 h 247"/>
                    <a:gd name="T36" fmla="*/ 268 w 268"/>
                    <a:gd name="T37" fmla="*/ 11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 h="247">
                      <a:moveTo>
                        <a:pt x="268" y="115"/>
                      </a:moveTo>
                      <a:cubicBezTo>
                        <a:pt x="268" y="115"/>
                        <a:pt x="247" y="84"/>
                        <a:pt x="238" y="76"/>
                      </a:cubicBezTo>
                      <a:cubicBezTo>
                        <a:pt x="230" y="68"/>
                        <a:pt x="210" y="58"/>
                        <a:pt x="201" y="51"/>
                      </a:cubicBezTo>
                      <a:cubicBezTo>
                        <a:pt x="194" y="46"/>
                        <a:pt x="182" y="30"/>
                        <a:pt x="174" y="27"/>
                      </a:cubicBezTo>
                      <a:cubicBezTo>
                        <a:pt x="160" y="22"/>
                        <a:pt x="130" y="34"/>
                        <a:pt x="116" y="30"/>
                      </a:cubicBezTo>
                      <a:cubicBezTo>
                        <a:pt x="101" y="27"/>
                        <a:pt x="64" y="0"/>
                        <a:pt x="64" y="0"/>
                      </a:cubicBezTo>
                      <a:cubicBezTo>
                        <a:pt x="64" y="0"/>
                        <a:pt x="38" y="8"/>
                        <a:pt x="33" y="15"/>
                      </a:cubicBezTo>
                      <a:cubicBezTo>
                        <a:pt x="27" y="24"/>
                        <a:pt x="31" y="47"/>
                        <a:pt x="27" y="57"/>
                      </a:cubicBezTo>
                      <a:cubicBezTo>
                        <a:pt x="25" y="64"/>
                        <a:pt x="15" y="73"/>
                        <a:pt x="12" y="79"/>
                      </a:cubicBezTo>
                      <a:cubicBezTo>
                        <a:pt x="8" y="85"/>
                        <a:pt x="0" y="99"/>
                        <a:pt x="0" y="106"/>
                      </a:cubicBezTo>
                      <a:cubicBezTo>
                        <a:pt x="0" y="114"/>
                        <a:pt x="8" y="127"/>
                        <a:pt x="12" y="134"/>
                      </a:cubicBezTo>
                      <a:cubicBezTo>
                        <a:pt x="16" y="140"/>
                        <a:pt x="30" y="148"/>
                        <a:pt x="33" y="155"/>
                      </a:cubicBezTo>
                      <a:cubicBezTo>
                        <a:pt x="37" y="161"/>
                        <a:pt x="39" y="175"/>
                        <a:pt x="40" y="182"/>
                      </a:cubicBezTo>
                      <a:cubicBezTo>
                        <a:pt x="40" y="191"/>
                        <a:pt x="39" y="219"/>
                        <a:pt x="39" y="219"/>
                      </a:cubicBezTo>
                      <a:cubicBezTo>
                        <a:pt x="39" y="219"/>
                        <a:pt x="55" y="245"/>
                        <a:pt x="64" y="246"/>
                      </a:cubicBezTo>
                      <a:cubicBezTo>
                        <a:pt x="75" y="247"/>
                        <a:pt x="91" y="225"/>
                        <a:pt x="100" y="219"/>
                      </a:cubicBezTo>
                      <a:cubicBezTo>
                        <a:pt x="112" y="210"/>
                        <a:pt x="136" y="192"/>
                        <a:pt x="149" y="185"/>
                      </a:cubicBezTo>
                      <a:cubicBezTo>
                        <a:pt x="173" y="172"/>
                        <a:pt x="228" y="157"/>
                        <a:pt x="250" y="139"/>
                      </a:cubicBezTo>
                      <a:cubicBezTo>
                        <a:pt x="256" y="135"/>
                        <a:pt x="268" y="115"/>
                        <a:pt x="268" y="11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0" name="Freeform 363">
                  <a:extLst>
                    <a:ext uri="{FF2B5EF4-FFF2-40B4-BE49-F238E27FC236}">
                      <a16:creationId xmlns:a16="http://schemas.microsoft.com/office/drawing/2014/main" id="{233FD627-BE95-9FFC-40E5-1E979A5A9F70}"/>
                    </a:ext>
                  </a:extLst>
                </p:cNvPr>
                <p:cNvSpPr>
                  <a:spLocks/>
                </p:cNvSpPr>
                <p:nvPr/>
              </p:nvSpPr>
              <p:spPr bwMode="auto">
                <a:xfrm>
                  <a:off x="1498" y="2397"/>
                  <a:ext cx="180" cy="262"/>
                </a:xfrm>
                <a:custGeom>
                  <a:avLst/>
                  <a:gdLst>
                    <a:gd name="T0" fmla="*/ 58 w 416"/>
                    <a:gd name="T1" fmla="*/ 231 h 603"/>
                    <a:gd name="T2" fmla="*/ 65 w 416"/>
                    <a:gd name="T3" fmla="*/ 151 h 603"/>
                    <a:gd name="T4" fmla="*/ 98 w 416"/>
                    <a:gd name="T5" fmla="*/ 183 h 603"/>
                    <a:gd name="T6" fmla="*/ 104 w 416"/>
                    <a:gd name="T7" fmla="*/ 131 h 603"/>
                    <a:gd name="T8" fmla="*/ 140 w 416"/>
                    <a:gd name="T9" fmla="*/ 116 h 603"/>
                    <a:gd name="T10" fmla="*/ 143 w 416"/>
                    <a:gd name="T11" fmla="*/ 76 h 603"/>
                    <a:gd name="T12" fmla="*/ 180 w 416"/>
                    <a:gd name="T13" fmla="*/ 46 h 603"/>
                    <a:gd name="T14" fmla="*/ 223 w 416"/>
                    <a:gd name="T15" fmla="*/ 43 h 603"/>
                    <a:gd name="T16" fmla="*/ 235 w 416"/>
                    <a:gd name="T17" fmla="*/ 12 h 603"/>
                    <a:gd name="T18" fmla="*/ 259 w 416"/>
                    <a:gd name="T19" fmla="*/ 0 h 603"/>
                    <a:gd name="T20" fmla="*/ 278 w 416"/>
                    <a:gd name="T21" fmla="*/ 12 h 603"/>
                    <a:gd name="T22" fmla="*/ 250 w 416"/>
                    <a:gd name="T23" fmla="*/ 46 h 603"/>
                    <a:gd name="T24" fmla="*/ 235 w 416"/>
                    <a:gd name="T25" fmla="*/ 104 h 603"/>
                    <a:gd name="T26" fmla="*/ 210 w 416"/>
                    <a:gd name="T27" fmla="*/ 119 h 603"/>
                    <a:gd name="T28" fmla="*/ 241 w 416"/>
                    <a:gd name="T29" fmla="*/ 161 h 603"/>
                    <a:gd name="T30" fmla="*/ 232 w 416"/>
                    <a:gd name="T31" fmla="*/ 204 h 603"/>
                    <a:gd name="T32" fmla="*/ 296 w 416"/>
                    <a:gd name="T33" fmla="*/ 207 h 603"/>
                    <a:gd name="T34" fmla="*/ 299 w 416"/>
                    <a:gd name="T35" fmla="*/ 231 h 603"/>
                    <a:gd name="T36" fmla="*/ 351 w 416"/>
                    <a:gd name="T37" fmla="*/ 256 h 603"/>
                    <a:gd name="T38" fmla="*/ 406 w 416"/>
                    <a:gd name="T39" fmla="*/ 274 h 603"/>
                    <a:gd name="T40" fmla="*/ 406 w 416"/>
                    <a:gd name="T41" fmla="*/ 344 h 603"/>
                    <a:gd name="T42" fmla="*/ 393 w 416"/>
                    <a:gd name="T43" fmla="*/ 387 h 603"/>
                    <a:gd name="T44" fmla="*/ 400 w 416"/>
                    <a:gd name="T45" fmla="*/ 420 h 603"/>
                    <a:gd name="T46" fmla="*/ 339 w 416"/>
                    <a:gd name="T47" fmla="*/ 441 h 603"/>
                    <a:gd name="T48" fmla="*/ 323 w 416"/>
                    <a:gd name="T49" fmla="*/ 466 h 603"/>
                    <a:gd name="T50" fmla="*/ 342 w 416"/>
                    <a:gd name="T51" fmla="*/ 484 h 603"/>
                    <a:gd name="T52" fmla="*/ 323 w 416"/>
                    <a:gd name="T53" fmla="*/ 496 h 603"/>
                    <a:gd name="T54" fmla="*/ 332 w 416"/>
                    <a:gd name="T55" fmla="*/ 566 h 603"/>
                    <a:gd name="T56" fmla="*/ 332 w 416"/>
                    <a:gd name="T57" fmla="*/ 597 h 603"/>
                    <a:gd name="T58" fmla="*/ 296 w 416"/>
                    <a:gd name="T59" fmla="*/ 600 h 603"/>
                    <a:gd name="T60" fmla="*/ 265 w 416"/>
                    <a:gd name="T61" fmla="*/ 578 h 603"/>
                    <a:gd name="T62" fmla="*/ 204 w 416"/>
                    <a:gd name="T63" fmla="*/ 572 h 603"/>
                    <a:gd name="T64" fmla="*/ 174 w 416"/>
                    <a:gd name="T65" fmla="*/ 533 h 603"/>
                    <a:gd name="T66" fmla="*/ 137 w 416"/>
                    <a:gd name="T67" fmla="*/ 508 h 603"/>
                    <a:gd name="T68" fmla="*/ 110 w 416"/>
                    <a:gd name="T69" fmla="*/ 484 h 603"/>
                    <a:gd name="T70" fmla="*/ 52 w 416"/>
                    <a:gd name="T71" fmla="*/ 487 h 603"/>
                    <a:gd name="T72" fmla="*/ 0 w 416"/>
                    <a:gd name="T73" fmla="*/ 457 h 603"/>
                    <a:gd name="T74" fmla="*/ 27 w 416"/>
                    <a:gd name="T75" fmla="*/ 417 h 603"/>
                    <a:gd name="T76" fmla="*/ 33 w 416"/>
                    <a:gd name="T77" fmla="*/ 396 h 603"/>
                    <a:gd name="T78" fmla="*/ 67 w 416"/>
                    <a:gd name="T79" fmla="*/ 393 h 603"/>
                    <a:gd name="T80" fmla="*/ 58 w 416"/>
                    <a:gd name="T81" fmla="*/ 231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 h="603">
                      <a:moveTo>
                        <a:pt x="58" y="231"/>
                      </a:moveTo>
                      <a:cubicBezTo>
                        <a:pt x="65" y="151"/>
                        <a:pt x="65" y="151"/>
                        <a:pt x="65" y="151"/>
                      </a:cubicBezTo>
                      <a:cubicBezTo>
                        <a:pt x="65" y="151"/>
                        <a:pt x="87" y="187"/>
                        <a:pt x="98" y="183"/>
                      </a:cubicBezTo>
                      <a:cubicBezTo>
                        <a:pt x="110" y="178"/>
                        <a:pt x="96" y="141"/>
                        <a:pt x="104" y="131"/>
                      </a:cubicBezTo>
                      <a:cubicBezTo>
                        <a:pt x="110" y="123"/>
                        <a:pt x="134" y="124"/>
                        <a:pt x="140" y="116"/>
                      </a:cubicBezTo>
                      <a:cubicBezTo>
                        <a:pt x="146" y="108"/>
                        <a:pt x="139" y="85"/>
                        <a:pt x="143" y="76"/>
                      </a:cubicBezTo>
                      <a:cubicBezTo>
                        <a:pt x="149" y="66"/>
                        <a:pt x="169" y="50"/>
                        <a:pt x="180" y="46"/>
                      </a:cubicBezTo>
                      <a:cubicBezTo>
                        <a:pt x="190" y="42"/>
                        <a:pt x="214" y="49"/>
                        <a:pt x="223" y="43"/>
                      </a:cubicBezTo>
                      <a:cubicBezTo>
                        <a:pt x="229" y="38"/>
                        <a:pt x="229" y="18"/>
                        <a:pt x="235" y="12"/>
                      </a:cubicBezTo>
                      <a:cubicBezTo>
                        <a:pt x="239" y="7"/>
                        <a:pt x="252" y="0"/>
                        <a:pt x="259" y="0"/>
                      </a:cubicBezTo>
                      <a:cubicBezTo>
                        <a:pt x="265" y="0"/>
                        <a:pt x="278" y="12"/>
                        <a:pt x="278" y="12"/>
                      </a:cubicBezTo>
                      <a:cubicBezTo>
                        <a:pt x="278" y="12"/>
                        <a:pt x="255" y="36"/>
                        <a:pt x="250" y="46"/>
                      </a:cubicBezTo>
                      <a:cubicBezTo>
                        <a:pt x="243" y="59"/>
                        <a:pt x="244" y="91"/>
                        <a:pt x="235" y="104"/>
                      </a:cubicBezTo>
                      <a:cubicBezTo>
                        <a:pt x="231" y="109"/>
                        <a:pt x="212" y="112"/>
                        <a:pt x="210" y="119"/>
                      </a:cubicBezTo>
                      <a:cubicBezTo>
                        <a:pt x="208" y="132"/>
                        <a:pt x="238" y="149"/>
                        <a:pt x="241" y="161"/>
                      </a:cubicBezTo>
                      <a:cubicBezTo>
                        <a:pt x="243" y="172"/>
                        <a:pt x="225" y="195"/>
                        <a:pt x="232" y="204"/>
                      </a:cubicBezTo>
                      <a:cubicBezTo>
                        <a:pt x="242" y="217"/>
                        <a:pt x="284" y="196"/>
                        <a:pt x="296" y="207"/>
                      </a:cubicBezTo>
                      <a:cubicBezTo>
                        <a:pt x="300" y="211"/>
                        <a:pt x="295" y="226"/>
                        <a:pt x="299" y="231"/>
                      </a:cubicBezTo>
                      <a:cubicBezTo>
                        <a:pt x="307" y="243"/>
                        <a:pt x="337" y="250"/>
                        <a:pt x="351" y="256"/>
                      </a:cubicBezTo>
                      <a:cubicBezTo>
                        <a:pt x="364" y="261"/>
                        <a:pt x="397" y="262"/>
                        <a:pt x="406" y="274"/>
                      </a:cubicBezTo>
                      <a:cubicBezTo>
                        <a:pt x="416" y="288"/>
                        <a:pt x="408" y="327"/>
                        <a:pt x="406" y="344"/>
                      </a:cubicBezTo>
                      <a:cubicBezTo>
                        <a:pt x="404" y="355"/>
                        <a:pt x="394" y="376"/>
                        <a:pt x="393" y="387"/>
                      </a:cubicBezTo>
                      <a:cubicBezTo>
                        <a:pt x="393" y="395"/>
                        <a:pt x="400" y="420"/>
                        <a:pt x="400" y="420"/>
                      </a:cubicBezTo>
                      <a:cubicBezTo>
                        <a:pt x="400" y="420"/>
                        <a:pt x="351" y="431"/>
                        <a:pt x="339" y="441"/>
                      </a:cubicBezTo>
                      <a:cubicBezTo>
                        <a:pt x="333" y="446"/>
                        <a:pt x="322" y="459"/>
                        <a:pt x="323" y="466"/>
                      </a:cubicBezTo>
                      <a:cubicBezTo>
                        <a:pt x="324" y="472"/>
                        <a:pt x="342" y="478"/>
                        <a:pt x="342" y="484"/>
                      </a:cubicBezTo>
                      <a:cubicBezTo>
                        <a:pt x="341" y="489"/>
                        <a:pt x="326" y="491"/>
                        <a:pt x="323" y="496"/>
                      </a:cubicBezTo>
                      <a:cubicBezTo>
                        <a:pt x="316" y="512"/>
                        <a:pt x="331" y="549"/>
                        <a:pt x="332" y="566"/>
                      </a:cubicBezTo>
                      <a:cubicBezTo>
                        <a:pt x="333" y="574"/>
                        <a:pt x="338" y="591"/>
                        <a:pt x="332" y="597"/>
                      </a:cubicBezTo>
                      <a:cubicBezTo>
                        <a:pt x="326" y="603"/>
                        <a:pt x="296" y="600"/>
                        <a:pt x="296" y="600"/>
                      </a:cubicBezTo>
                      <a:cubicBezTo>
                        <a:pt x="296" y="600"/>
                        <a:pt x="274" y="581"/>
                        <a:pt x="265" y="578"/>
                      </a:cubicBezTo>
                      <a:cubicBezTo>
                        <a:pt x="251" y="573"/>
                        <a:pt x="204" y="572"/>
                        <a:pt x="204" y="572"/>
                      </a:cubicBezTo>
                      <a:cubicBezTo>
                        <a:pt x="204" y="572"/>
                        <a:pt x="183" y="541"/>
                        <a:pt x="174" y="533"/>
                      </a:cubicBezTo>
                      <a:cubicBezTo>
                        <a:pt x="166" y="525"/>
                        <a:pt x="146" y="515"/>
                        <a:pt x="137" y="508"/>
                      </a:cubicBezTo>
                      <a:cubicBezTo>
                        <a:pt x="130" y="503"/>
                        <a:pt x="118" y="487"/>
                        <a:pt x="110" y="484"/>
                      </a:cubicBezTo>
                      <a:cubicBezTo>
                        <a:pt x="96" y="479"/>
                        <a:pt x="66" y="491"/>
                        <a:pt x="52" y="487"/>
                      </a:cubicBezTo>
                      <a:cubicBezTo>
                        <a:pt x="37" y="484"/>
                        <a:pt x="0" y="457"/>
                        <a:pt x="0" y="457"/>
                      </a:cubicBezTo>
                      <a:cubicBezTo>
                        <a:pt x="0" y="457"/>
                        <a:pt x="22" y="428"/>
                        <a:pt x="27" y="417"/>
                      </a:cubicBezTo>
                      <a:cubicBezTo>
                        <a:pt x="30" y="412"/>
                        <a:pt x="29" y="399"/>
                        <a:pt x="33" y="396"/>
                      </a:cubicBezTo>
                      <a:cubicBezTo>
                        <a:pt x="40" y="390"/>
                        <a:pt x="62" y="399"/>
                        <a:pt x="67" y="393"/>
                      </a:cubicBezTo>
                      <a:cubicBezTo>
                        <a:pt x="96" y="359"/>
                        <a:pt x="58" y="231"/>
                        <a:pt x="58" y="23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1" name="Freeform 364">
                  <a:extLst>
                    <a:ext uri="{FF2B5EF4-FFF2-40B4-BE49-F238E27FC236}">
                      <a16:creationId xmlns:a16="http://schemas.microsoft.com/office/drawing/2014/main" id="{FFE1289D-38E8-B8C9-6309-C1E15118EA0E}"/>
                    </a:ext>
                  </a:extLst>
                </p:cNvPr>
                <p:cNvSpPr>
                  <a:spLocks/>
                </p:cNvSpPr>
                <p:nvPr/>
              </p:nvSpPr>
              <p:spPr bwMode="auto">
                <a:xfrm>
                  <a:off x="1434" y="2444"/>
                  <a:ext cx="92" cy="54"/>
                </a:xfrm>
                <a:custGeom>
                  <a:avLst/>
                  <a:gdLst>
                    <a:gd name="T0" fmla="*/ 35 w 213"/>
                    <a:gd name="T1" fmla="*/ 15 h 124"/>
                    <a:gd name="T2" fmla="*/ 5 w 213"/>
                    <a:gd name="T3" fmla="*/ 30 h 124"/>
                    <a:gd name="T4" fmla="*/ 8 w 213"/>
                    <a:gd name="T5" fmla="*/ 70 h 124"/>
                    <a:gd name="T6" fmla="*/ 78 w 213"/>
                    <a:gd name="T7" fmla="*/ 79 h 124"/>
                    <a:gd name="T8" fmla="*/ 105 w 213"/>
                    <a:gd name="T9" fmla="*/ 103 h 124"/>
                    <a:gd name="T10" fmla="*/ 136 w 213"/>
                    <a:gd name="T11" fmla="*/ 88 h 124"/>
                    <a:gd name="T12" fmla="*/ 124 w 213"/>
                    <a:gd name="T13" fmla="*/ 57 h 124"/>
                    <a:gd name="T14" fmla="*/ 157 w 213"/>
                    <a:gd name="T15" fmla="*/ 54 h 124"/>
                    <a:gd name="T16" fmla="*/ 191 w 213"/>
                    <a:gd name="T17" fmla="*/ 97 h 124"/>
                    <a:gd name="T18" fmla="*/ 206 w 213"/>
                    <a:gd name="T19" fmla="*/ 124 h 124"/>
                    <a:gd name="T20" fmla="*/ 213 w 213"/>
                    <a:gd name="T21" fmla="*/ 44 h 124"/>
                    <a:gd name="T22" fmla="*/ 169 w 213"/>
                    <a:gd name="T23" fmla="*/ 15 h 124"/>
                    <a:gd name="T24" fmla="*/ 130 w 213"/>
                    <a:gd name="T25" fmla="*/ 3 h 124"/>
                    <a:gd name="T26" fmla="*/ 102 w 213"/>
                    <a:gd name="T27" fmla="*/ 30 h 124"/>
                    <a:gd name="T28" fmla="*/ 35 w 213"/>
                    <a:gd name="T29" fmla="*/ 1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124">
                      <a:moveTo>
                        <a:pt x="35" y="15"/>
                      </a:moveTo>
                      <a:cubicBezTo>
                        <a:pt x="5" y="30"/>
                        <a:pt x="5" y="30"/>
                        <a:pt x="5" y="30"/>
                      </a:cubicBezTo>
                      <a:cubicBezTo>
                        <a:pt x="5" y="30"/>
                        <a:pt x="0" y="63"/>
                        <a:pt x="8" y="70"/>
                      </a:cubicBezTo>
                      <a:cubicBezTo>
                        <a:pt x="21" y="81"/>
                        <a:pt x="62" y="71"/>
                        <a:pt x="78" y="79"/>
                      </a:cubicBezTo>
                      <a:cubicBezTo>
                        <a:pt x="86" y="83"/>
                        <a:pt x="96" y="102"/>
                        <a:pt x="105" y="103"/>
                      </a:cubicBezTo>
                      <a:cubicBezTo>
                        <a:pt x="114" y="104"/>
                        <a:pt x="133" y="96"/>
                        <a:pt x="136" y="88"/>
                      </a:cubicBezTo>
                      <a:cubicBezTo>
                        <a:pt x="139" y="80"/>
                        <a:pt x="119" y="64"/>
                        <a:pt x="124" y="57"/>
                      </a:cubicBezTo>
                      <a:cubicBezTo>
                        <a:pt x="128" y="50"/>
                        <a:pt x="149" y="51"/>
                        <a:pt x="157" y="54"/>
                      </a:cubicBezTo>
                      <a:cubicBezTo>
                        <a:pt x="170" y="60"/>
                        <a:pt x="185" y="85"/>
                        <a:pt x="191" y="97"/>
                      </a:cubicBezTo>
                      <a:cubicBezTo>
                        <a:pt x="194" y="104"/>
                        <a:pt x="206" y="124"/>
                        <a:pt x="206" y="124"/>
                      </a:cubicBezTo>
                      <a:cubicBezTo>
                        <a:pt x="213" y="44"/>
                        <a:pt x="213" y="44"/>
                        <a:pt x="213" y="44"/>
                      </a:cubicBezTo>
                      <a:cubicBezTo>
                        <a:pt x="213" y="44"/>
                        <a:pt x="181" y="20"/>
                        <a:pt x="169" y="15"/>
                      </a:cubicBezTo>
                      <a:cubicBezTo>
                        <a:pt x="160" y="11"/>
                        <a:pt x="140" y="0"/>
                        <a:pt x="130" y="3"/>
                      </a:cubicBezTo>
                      <a:cubicBezTo>
                        <a:pt x="120" y="5"/>
                        <a:pt x="112" y="28"/>
                        <a:pt x="102" y="30"/>
                      </a:cubicBezTo>
                      <a:cubicBezTo>
                        <a:pt x="85" y="34"/>
                        <a:pt x="35" y="15"/>
                        <a:pt x="35" y="1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2" name="Freeform 365">
                  <a:extLst>
                    <a:ext uri="{FF2B5EF4-FFF2-40B4-BE49-F238E27FC236}">
                      <a16:creationId xmlns:a16="http://schemas.microsoft.com/office/drawing/2014/main" id="{B424559F-5154-7A08-FD80-251EF53247BD}"/>
                    </a:ext>
                  </a:extLst>
                </p:cNvPr>
                <p:cNvSpPr>
                  <a:spLocks/>
                </p:cNvSpPr>
                <p:nvPr/>
              </p:nvSpPr>
              <p:spPr bwMode="auto">
                <a:xfrm>
                  <a:off x="1398" y="2425"/>
                  <a:ext cx="51" cy="32"/>
                </a:xfrm>
                <a:custGeom>
                  <a:avLst/>
                  <a:gdLst>
                    <a:gd name="T0" fmla="*/ 81 w 119"/>
                    <a:gd name="T1" fmla="*/ 3 h 73"/>
                    <a:gd name="T2" fmla="*/ 5 w 119"/>
                    <a:gd name="T3" fmla="*/ 0 h 73"/>
                    <a:gd name="T4" fmla="*/ 2 w 119"/>
                    <a:gd name="T5" fmla="*/ 27 h 73"/>
                    <a:gd name="T6" fmla="*/ 20 w 119"/>
                    <a:gd name="T7" fmla="*/ 55 h 73"/>
                    <a:gd name="T8" fmla="*/ 88 w 119"/>
                    <a:gd name="T9" fmla="*/ 73 h 73"/>
                    <a:gd name="T10" fmla="*/ 118 w 119"/>
                    <a:gd name="T11" fmla="*/ 58 h 73"/>
                    <a:gd name="T12" fmla="*/ 115 w 119"/>
                    <a:gd name="T13" fmla="*/ 24 h 73"/>
                    <a:gd name="T14" fmla="*/ 81 w 119"/>
                    <a:gd name="T15" fmla="*/ 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73">
                      <a:moveTo>
                        <a:pt x="81" y="3"/>
                      </a:moveTo>
                      <a:cubicBezTo>
                        <a:pt x="5" y="0"/>
                        <a:pt x="5" y="0"/>
                        <a:pt x="5" y="0"/>
                      </a:cubicBezTo>
                      <a:cubicBezTo>
                        <a:pt x="5" y="0"/>
                        <a:pt x="0" y="21"/>
                        <a:pt x="2" y="27"/>
                      </a:cubicBezTo>
                      <a:cubicBezTo>
                        <a:pt x="4" y="35"/>
                        <a:pt x="14" y="50"/>
                        <a:pt x="20" y="55"/>
                      </a:cubicBezTo>
                      <a:cubicBezTo>
                        <a:pt x="35" y="65"/>
                        <a:pt x="88" y="73"/>
                        <a:pt x="88" y="73"/>
                      </a:cubicBezTo>
                      <a:cubicBezTo>
                        <a:pt x="118" y="58"/>
                        <a:pt x="118" y="58"/>
                        <a:pt x="118" y="58"/>
                      </a:cubicBezTo>
                      <a:cubicBezTo>
                        <a:pt x="118" y="58"/>
                        <a:pt x="119" y="32"/>
                        <a:pt x="115" y="24"/>
                      </a:cubicBezTo>
                      <a:cubicBezTo>
                        <a:pt x="110" y="16"/>
                        <a:pt x="81" y="3"/>
                        <a:pt x="81" y="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3" name="Freeform 366">
                  <a:extLst>
                    <a:ext uri="{FF2B5EF4-FFF2-40B4-BE49-F238E27FC236}">
                      <a16:creationId xmlns:a16="http://schemas.microsoft.com/office/drawing/2014/main" id="{0BA55319-367B-2E1B-DACF-CC3F96664596}"/>
                    </a:ext>
                  </a:extLst>
                </p:cNvPr>
                <p:cNvSpPr>
                  <a:spLocks/>
                </p:cNvSpPr>
                <p:nvPr/>
              </p:nvSpPr>
              <p:spPr bwMode="auto">
                <a:xfrm>
                  <a:off x="1373" y="2357"/>
                  <a:ext cx="70" cy="70"/>
                </a:xfrm>
                <a:custGeom>
                  <a:avLst/>
                  <a:gdLst>
                    <a:gd name="T0" fmla="*/ 148 w 161"/>
                    <a:gd name="T1" fmla="*/ 11 h 160"/>
                    <a:gd name="T2" fmla="*/ 93 w 161"/>
                    <a:gd name="T3" fmla="*/ 8 h 160"/>
                    <a:gd name="T4" fmla="*/ 80 w 161"/>
                    <a:gd name="T5" fmla="*/ 44 h 160"/>
                    <a:gd name="T6" fmla="*/ 35 w 161"/>
                    <a:gd name="T7" fmla="*/ 47 h 160"/>
                    <a:gd name="T8" fmla="*/ 0 w 161"/>
                    <a:gd name="T9" fmla="*/ 66 h 160"/>
                    <a:gd name="T10" fmla="*/ 19 w 161"/>
                    <a:gd name="T11" fmla="*/ 84 h 160"/>
                    <a:gd name="T12" fmla="*/ 38 w 161"/>
                    <a:gd name="T13" fmla="*/ 130 h 160"/>
                    <a:gd name="T14" fmla="*/ 62 w 161"/>
                    <a:gd name="T15" fmla="*/ 157 h 160"/>
                    <a:gd name="T16" fmla="*/ 138 w 161"/>
                    <a:gd name="T17" fmla="*/ 160 h 160"/>
                    <a:gd name="T18" fmla="*/ 148 w 161"/>
                    <a:gd name="T19" fmla="*/ 53 h 160"/>
                    <a:gd name="T20" fmla="*/ 160 w 161"/>
                    <a:gd name="T21" fmla="*/ 26 h 160"/>
                    <a:gd name="T22" fmla="*/ 148 w 161"/>
                    <a:gd name="T23"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160">
                      <a:moveTo>
                        <a:pt x="148" y="11"/>
                      </a:moveTo>
                      <a:cubicBezTo>
                        <a:pt x="148" y="11"/>
                        <a:pt x="104" y="0"/>
                        <a:pt x="93" y="8"/>
                      </a:cubicBezTo>
                      <a:cubicBezTo>
                        <a:pt x="85" y="13"/>
                        <a:pt x="88" y="38"/>
                        <a:pt x="80" y="44"/>
                      </a:cubicBezTo>
                      <a:cubicBezTo>
                        <a:pt x="71" y="51"/>
                        <a:pt x="46" y="44"/>
                        <a:pt x="35" y="47"/>
                      </a:cubicBezTo>
                      <a:cubicBezTo>
                        <a:pt x="25" y="50"/>
                        <a:pt x="0" y="66"/>
                        <a:pt x="0" y="66"/>
                      </a:cubicBezTo>
                      <a:cubicBezTo>
                        <a:pt x="0" y="66"/>
                        <a:pt x="16" y="79"/>
                        <a:pt x="19" y="84"/>
                      </a:cubicBezTo>
                      <a:cubicBezTo>
                        <a:pt x="26" y="94"/>
                        <a:pt x="31" y="119"/>
                        <a:pt x="38" y="130"/>
                      </a:cubicBezTo>
                      <a:cubicBezTo>
                        <a:pt x="43" y="137"/>
                        <a:pt x="62" y="157"/>
                        <a:pt x="62" y="157"/>
                      </a:cubicBezTo>
                      <a:cubicBezTo>
                        <a:pt x="138" y="160"/>
                        <a:pt x="138" y="160"/>
                        <a:pt x="138" y="160"/>
                      </a:cubicBezTo>
                      <a:cubicBezTo>
                        <a:pt x="138" y="160"/>
                        <a:pt x="141" y="79"/>
                        <a:pt x="148" y="53"/>
                      </a:cubicBezTo>
                      <a:cubicBezTo>
                        <a:pt x="149" y="46"/>
                        <a:pt x="161" y="34"/>
                        <a:pt x="160" y="26"/>
                      </a:cubicBezTo>
                      <a:cubicBezTo>
                        <a:pt x="159" y="21"/>
                        <a:pt x="148" y="11"/>
                        <a:pt x="148" y="1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4" name="Freeform 367">
                  <a:extLst>
                    <a:ext uri="{FF2B5EF4-FFF2-40B4-BE49-F238E27FC236}">
                      <a16:creationId xmlns:a16="http://schemas.microsoft.com/office/drawing/2014/main" id="{C854BE4D-E586-A2C1-ABCF-EAC7CA494AD3}"/>
                    </a:ext>
                  </a:extLst>
                </p:cNvPr>
                <p:cNvSpPr>
                  <a:spLocks/>
                </p:cNvSpPr>
                <p:nvPr/>
              </p:nvSpPr>
              <p:spPr bwMode="auto">
                <a:xfrm>
                  <a:off x="1344" y="2363"/>
                  <a:ext cx="31" cy="23"/>
                </a:xfrm>
                <a:custGeom>
                  <a:avLst/>
                  <a:gdLst>
                    <a:gd name="T0" fmla="*/ 67 w 72"/>
                    <a:gd name="T1" fmla="*/ 52 h 52"/>
                    <a:gd name="T2" fmla="*/ 64 w 72"/>
                    <a:gd name="T3" fmla="*/ 7 h 52"/>
                    <a:gd name="T4" fmla="*/ 24 w 72"/>
                    <a:gd name="T5" fmla="*/ 4 h 52"/>
                    <a:gd name="T6" fmla="*/ 0 w 72"/>
                    <a:gd name="T7" fmla="*/ 16 h 52"/>
                    <a:gd name="T8" fmla="*/ 67 w 72"/>
                    <a:gd name="T9" fmla="*/ 52 h 52"/>
                  </a:gdLst>
                  <a:ahLst/>
                  <a:cxnLst>
                    <a:cxn ang="0">
                      <a:pos x="T0" y="T1"/>
                    </a:cxn>
                    <a:cxn ang="0">
                      <a:pos x="T2" y="T3"/>
                    </a:cxn>
                    <a:cxn ang="0">
                      <a:pos x="T4" y="T5"/>
                    </a:cxn>
                    <a:cxn ang="0">
                      <a:pos x="T6" y="T7"/>
                    </a:cxn>
                    <a:cxn ang="0">
                      <a:pos x="T8" y="T9"/>
                    </a:cxn>
                  </a:cxnLst>
                  <a:rect l="0" t="0" r="r" b="b"/>
                  <a:pathLst>
                    <a:path w="72" h="52">
                      <a:moveTo>
                        <a:pt x="67" y="52"/>
                      </a:moveTo>
                      <a:cubicBezTo>
                        <a:pt x="67" y="52"/>
                        <a:pt x="72" y="15"/>
                        <a:pt x="64" y="7"/>
                      </a:cubicBezTo>
                      <a:cubicBezTo>
                        <a:pt x="57" y="0"/>
                        <a:pt x="34" y="2"/>
                        <a:pt x="24" y="4"/>
                      </a:cubicBezTo>
                      <a:cubicBezTo>
                        <a:pt x="18" y="5"/>
                        <a:pt x="0" y="16"/>
                        <a:pt x="0" y="16"/>
                      </a:cubicBezTo>
                      <a:lnTo>
                        <a:pt x="67" y="52"/>
                      </a:ln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5" name="Freeform 368">
                  <a:extLst>
                    <a:ext uri="{FF2B5EF4-FFF2-40B4-BE49-F238E27FC236}">
                      <a16:creationId xmlns:a16="http://schemas.microsoft.com/office/drawing/2014/main" id="{2B4B8D90-BA06-2712-3F88-C8192EE6F578}"/>
                    </a:ext>
                  </a:extLst>
                </p:cNvPr>
                <p:cNvSpPr>
                  <a:spLocks/>
                </p:cNvSpPr>
                <p:nvPr/>
              </p:nvSpPr>
              <p:spPr bwMode="auto">
                <a:xfrm>
                  <a:off x="1344" y="2333"/>
                  <a:ext cx="103" cy="53"/>
                </a:xfrm>
                <a:custGeom>
                  <a:avLst/>
                  <a:gdLst>
                    <a:gd name="T0" fmla="*/ 236 w 238"/>
                    <a:gd name="T1" fmla="*/ 39 h 122"/>
                    <a:gd name="T2" fmla="*/ 215 w 238"/>
                    <a:gd name="T3" fmla="*/ 67 h 122"/>
                    <a:gd name="T4" fmla="*/ 160 w 238"/>
                    <a:gd name="T5" fmla="*/ 64 h 122"/>
                    <a:gd name="T6" fmla="*/ 147 w 238"/>
                    <a:gd name="T7" fmla="*/ 100 h 122"/>
                    <a:gd name="T8" fmla="*/ 102 w 238"/>
                    <a:gd name="T9" fmla="*/ 103 h 122"/>
                    <a:gd name="T10" fmla="*/ 67 w 238"/>
                    <a:gd name="T11" fmla="*/ 122 h 122"/>
                    <a:gd name="T12" fmla="*/ 64 w 238"/>
                    <a:gd name="T13" fmla="*/ 77 h 122"/>
                    <a:gd name="T14" fmla="*/ 24 w 238"/>
                    <a:gd name="T15" fmla="*/ 74 h 122"/>
                    <a:gd name="T16" fmla="*/ 0 w 238"/>
                    <a:gd name="T17" fmla="*/ 86 h 122"/>
                    <a:gd name="T18" fmla="*/ 6 w 238"/>
                    <a:gd name="T19" fmla="*/ 53 h 122"/>
                    <a:gd name="T20" fmla="*/ 31 w 238"/>
                    <a:gd name="T21" fmla="*/ 53 h 122"/>
                    <a:gd name="T22" fmla="*/ 37 w 238"/>
                    <a:gd name="T23" fmla="*/ 22 h 122"/>
                    <a:gd name="T24" fmla="*/ 58 w 238"/>
                    <a:gd name="T25" fmla="*/ 19 h 122"/>
                    <a:gd name="T26" fmla="*/ 82 w 238"/>
                    <a:gd name="T27" fmla="*/ 4 h 122"/>
                    <a:gd name="T28" fmla="*/ 99 w 238"/>
                    <a:gd name="T29" fmla="*/ 24 h 122"/>
                    <a:gd name="T30" fmla="*/ 120 w 238"/>
                    <a:gd name="T31" fmla="*/ 6 h 122"/>
                    <a:gd name="T32" fmla="*/ 178 w 238"/>
                    <a:gd name="T33" fmla="*/ 6 h 122"/>
                    <a:gd name="T34" fmla="*/ 199 w 238"/>
                    <a:gd name="T35" fmla="*/ 27 h 122"/>
                    <a:gd name="T36" fmla="*/ 236 w 238"/>
                    <a:gd name="T37" fmla="*/ 3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122">
                      <a:moveTo>
                        <a:pt x="236" y="39"/>
                      </a:moveTo>
                      <a:cubicBezTo>
                        <a:pt x="238" y="48"/>
                        <a:pt x="215" y="67"/>
                        <a:pt x="215" y="67"/>
                      </a:cubicBezTo>
                      <a:cubicBezTo>
                        <a:pt x="215" y="67"/>
                        <a:pt x="171" y="56"/>
                        <a:pt x="160" y="64"/>
                      </a:cubicBezTo>
                      <a:cubicBezTo>
                        <a:pt x="152" y="69"/>
                        <a:pt x="155" y="94"/>
                        <a:pt x="147" y="100"/>
                      </a:cubicBezTo>
                      <a:cubicBezTo>
                        <a:pt x="138" y="107"/>
                        <a:pt x="113" y="100"/>
                        <a:pt x="102" y="103"/>
                      </a:cubicBezTo>
                      <a:cubicBezTo>
                        <a:pt x="92" y="106"/>
                        <a:pt x="67" y="122"/>
                        <a:pt x="67" y="122"/>
                      </a:cubicBezTo>
                      <a:cubicBezTo>
                        <a:pt x="67" y="122"/>
                        <a:pt x="72" y="85"/>
                        <a:pt x="64" y="77"/>
                      </a:cubicBezTo>
                      <a:cubicBezTo>
                        <a:pt x="57" y="70"/>
                        <a:pt x="34" y="72"/>
                        <a:pt x="24" y="74"/>
                      </a:cubicBezTo>
                      <a:cubicBezTo>
                        <a:pt x="18" y="75"/>
                        <a:pt x="0" y="86"/>
                        <a:pt x="0" y="86"/>
                      </a:cubicBezTo>
                      <a:cubicBezTo>
                        <a:pt x="0" y="86"/>
                        <a:pt x="0" y="58"/>
                        <a:pt x="6" y="53"/>
                      </a:cubicBezTo>
                      <a:cubicBezTo>
                        <a:pt x="11" y="49"/>
                        <a:pt x="26" y="56"/>
                        <a:pt x="31" y="53"/>
                      </a:cubicBezTo>
                      <a:cubicBezTo>
                        <a:pt x="37" y="48"/>
                        <a:pt x="37" y="22"/>
                        <a:pt x="37" y="22"/>
                      </a:cubicBezTo>
                      <a:cubicBezTo>
                        <a:pt x="37" y="22"/>
                        <a:pt x="53" y="21"/>
                        <a:pt x="58" y="19"/>
                      </a:cubicBezTo>
                      <a:cubicBezTo>
                        <a:pt x="65" y="17"/>
                        <a:pt x="82" y="4"/>
                        <a:pt x="82" y="4"/>
                      </a:cubicBezTo>
                      <a:cubicBezTo>
                        <a:pt x="82" y="4"/>
                        <a:pt x="92" y="24"/>
                        <a:pt x="99" y="24"/>
                      </a:cubicBezTo>
                      <a:cubicBezTo>
                        <a:pt x="106" y="25"/>
                        <a:pt x="113" y="8"/>
                        <a:pt x="120" y="6"/>
                      </a:cubicBezTo>
                      <a:cubicBezTo>
                        <a:pt x="134" y="1"/>
                        <a:pt x="165" y="0"/>
                        <a:pt x="178" y="6"/>
                      </a:cubicBezTo>
                      <a:cubicBezTo>
                        <a:pt x="185" y="9"/>
                        <a:pt x="193" y="23"/>
                        <a:pt x="199" y="27"/>
                      </a:cubicBezTo>
                      <a:cubicBezTo>
                        <a:pt x="208" y="32"/>
                        <a:pt x="233" y="30"/>
                        <a:pt x="236" y="3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6" name="Freeform 369">
                  <a:extLst>
                    <a:ext uri="{FF2B5EF4-FFF2-40B4-BE49-F238E27FC236}">
                      <a16:creationId xmlns:a16="http://schemas.microsoft.com/office/drawing/2014/main" id="{DC7679F0-FDE1-AB39-16D6-C339B3BFEBE1}"/>
                    </a:ext>
                  </a:extLst>
                </p:cNvPr>
                <p:cNvSpPr>
                  <a:spLocks/>
                </p:cNvSpPr>
                <p:nvPr/>
              </p:nvSpPr>
              <p:spPr bwMode="auto">
                <a:xfrm>
                  <a:off x="1611" y="2923"/>
                  <a:ext cx="116" cy="712"/>
                </a:xfrm>
                <a:custGeom>
                  <a:avLst/>
                  <a:gdLst>
                    <a:gd name="T0" fmla="*/ 149 w 269"/>
                    <a:gd name="T1" fmla="*/ 1522 h 1642"/>
                    <a:gd name="T2" fmla="*/ 111 w 269"/>
                    <a:gd name="T3" fmla="*/ 1456 h 1642"/>
                    <a:gd name="T4" fmla="*/ 124 w 269"/>
                    <a:gd name="T5" fmla="*/ 1341 h 1642"/>
                    <a:gd name="T6" fmla="*/ 132 w 269"/>
                    <a:gd name="T7" fmla="*/ 1165 h 1642"/>
                    <a:gd name="T8" fmla="*/ 115 w 269"/>
                    <a:gd name="T9" fmla="*/ 1064 h 1642"/>
                    <a:gd name="T10" fmla="*/ 91 w 269"/>
                    <a:gd name="T11" fmla="*/ 967 h 1642"/>
                    <a:gd name="T12" fmla="*/ 120 w 269"/>
                    <a:gd name="T13" fmla="*/ 905 h 1642"/>
                    <a:gd name="T14" fmla="*/ 112 w 269"/>
                    <a:gd name="T15" fmla="*/ 793 h 1642"/>
                    <a:gd name="T16" fmla="*/ 112 w 269"/>
                    <a:gd name="T17" fmla="*/ 751 h 1642"/>
                    <a:gd name="T18" fmla="*/ 132 w 269"/>
                    <a:gd name="T19" fmla="*/ 693 h 1642"/>
                    <a:gd name="T20" fmla="*/ 112 w 269"/>
                    <a:gd name="T21" fmla="*/ 644 h 1642"/>
                    <a:gd name="T22" fmla="*/ 126 w 269"/>
                    <a:gd name="T23" fmla="*/ 571 h 1642"/>
                    <a:gd name="T24" fmla="*/ 114 w 269"/>
                    <a:gd name="T25" fmla="*/ 481 h 1642"/>
                    <a:gd name="T26" fmla="*/ 132 w 269"/>
                    <a:gd name="T27" fmla="*/ 425 h 1642"/>
                    <a:gd name="T28" fmla="*/ 166 w 269"/>
                    <a:gd name="T29" fmla="*/ 376 h 1642"/>
                    <a:gd name="T30" fmla="*/ 167 w 269"/>
                    <a:gd name="T31" fmla="*/ 325 h 1642"/>
                    <a:gd name="T32" fmla="*/ 191 w 269"/>
                    <a:gd name="T33" fmla="*/ 271 h 1642"/>
                    <a:gd name="T34" fmla="*/ 170 w 269"/>
                    <a:gd name="T35" fmla="*/ 211 h 1642"/>
                    <a:gd name="T36" fmla="*/ 143 w 269"/>
                    <a:gd name="T37" fmla="*/ 86 h 1642"/>
                    <a:gd name="T38" fmla="*/ 106 w 269"/>
                    <a:gd name="T39" fmla="*/ 19 h 1642"/>
                    <a:gd name="T40" fmla="*/ 62 w 269"/>
                    <a:gd name="T41" fmla="*/ 23 h 1642"/>
                    <a:gd name="T42" fmla="*/ 79 w 269"/>
                    <a:gd name="T43" fmla="*/ 95 h 1642"/>
                    <a:gd name="T44" fmla="*/ 66 w 269"/>
                    <a:gd name="T45" fmla="*/ 253 h 1642"/>
                    <a:gd name="T46" fmla="*/ 79 w 269"/>
                    <a:gd name="T47" fmla="*/ 271 h 1642"/>
                    <a:gd name="T48" fmla="*/ 69 w 269"/>
                    <a:gd name="T49" fmla="*/ 357 h 1642"/>
                    <a:gd name="T50" fmla="*/ 42 w 269"/>
                    <a:gd name="T51" fmla="*/ 454 h 1642"/>
                    <a:gd name="T52" fmla="*/ 45 w 269"/>
                    <a:gd name="T53" fmla="*/ 524 h 1642"/>
                    <a:gd name="T54" fmla="*/ 48 w 269"/>
                    <a:gd name="T55" fmla="*/ 652 h 1642"/>
                    <a:gd name="T56" fmla="*/ 21 w 269"/>
                    <a:gd name="T57" fmla="*/ 828 h 1642"/>
                    <a:gd name="T58" fmla="*/ 36 w 269"/>
                    <a:gd name="T59" fmla="*/ 1063 h 1642"/>
                    <a:gd name="T60" fmla="*/ 48 w 269"/>
                    <a:gd name="T61" fmla="*/ 1096 h 1642"/>
                    <a:gd name="T62" fmla="*/ 60 w 269"/>
                    <a:gd name="T63" fmla="*/ 1215 h 1642"/>
                    <a:gd name="T64" fmla="*/ 42 w 269"/>
                    <a:gd name="T65" fmla="*/ 1303 h 1642"/>
                    <a:gd name="T66" fmla="*/ 42 w 269"/>
                    <a:gd name="T67" fmla="*/ 1380 h 1642"/>
                    <a:gd name="T68" fmla="*/ 79 w 269"/>
                    <a:gd name="T69" fmla="*/ 1474 h 1642"/>
                    <a:gd name="T70" fmla="*/ 109 w 269"/>
                    <a:gd name="T71" fmla="*/ 1522 h 1642"/>
                    <a:gd name="T72" fmla="*/ 146 w 269"/>
                    <a:gd name="T73" fmla="*/ 1553 h 1642"/>
                    <a:gd name="T74" fmla="*/ 188 w 269"/>
                    <a:gd name="T75" fmla="*/ 1596 h 1642"/>
                    <a:gd name="T76" fmla="*/ 225 w 269"/>
                    <a:gd name="T77" fmla="*/ 1641 h 1642"/>
                    <a:gd name="T78" fmla="*/ 262 w 269"/>
                    <a:gd name="T79" fmla="*/ 1583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9" h="1642">
                      <a:moveTo>
                        <a:pt x="256" y="1518"/>
                      </a:moveTo>
                      <a:cubicBezTo>
                        <a:pt x="256" y="1518"/>
                        <a:pt x="169" y="1539"/>
                        <a:pt x="149" y="1522"/>
                      </a:cubicBezTo>
                      <a:cubicBezTo>
                        <a:pt x="139" y="1514"/>
                        <a:pt x="148" y="1483"/>
                        <a:pt x="141" y="1472"/>
                      </a:cubicBezTo>
                      <a:cubicBezTo>
                        <a:pt x="136" y="1465"/>
                        <a:pt x="115" y="1463"/>
                        <a:pt x="111" y="1456"/>
                      </a:cubicBezTo>
                      <a:cubicBezTo>
                        <a:pt x="96" y="1433"/>
                        <a:pt x="89" y="1370"/>
                        <a:pt x="104" y="1347"/>
                      </a:cubicBezTo>
                      <a:cubicBezTo>
                        <a:pt x="107" y="1343"/>
                        <a:pt x="121" y="1345"/>
                        <a:pt x="124" y="1341"/>
                      </a:cubicBezTo>
                      <a:cubicBezTo>
                        <a:pt x="130" y="1336"/>
                        <a:pt x="130" y="1319"/>
                        <a:pt x="130" y="1311"/>
                      </a:cubicBezTo>
                      <a:cubicBezTo>
                        <a:pt x="134" y="1275"/>
                        <a:pt x="138" y="1201"/>
                        <a:pt x="132" y="1165"/>
                      </a:cubicBezTo>
                      <a:cubicBezTo>
                        <a:pt x="130" y="1154"/>
                        <a:pt x="119" y="1134"/>
                        <a:pt x="117" y="1124"/>
                      </a:cubicBezTo>
                      <a:cubicBezTo>
                        <a:pt x="114" y="1109"/>
                        <a:pt x="116" y="1079"/>
                        <a:pt x="115" y="1064"/>
                      </a:cubicBezTo>
                      <a:cubicBezTo>
                        <a:pt x="114" y="1048"/>
                        <a:pt x="111" y="1016"/>
                        <a:pt x="106" y="1000"/>
                      </a:cubicBezTo>
                      <a:cubicBezTo>
                        <a:pt x="103" y="992"/>
                        <a:pt x="92" y="976"/>
                        <a:pt x="91" y="967"/>
                      </a:cubicBezTo>
                      <a:cubicBezTo>
                        <a:pt x="90" y="960"/>
                        <a:pt x="91" y="945"/>
                        <a:pt x="94" y="938"/>
                      </a:cubicBezTo>
                      <a:cubicBezTo>
                        <a:pt x="98" y="928"/>
                        <a:pt x="119" y="915"/>
                        <a:pt x="120" y="905"/>
                      </a:cubicBezTo>
                      <a:cubicBezTo>
                        <a:pt x="122" y="885"/>
                        <a:pt x="85" y="853"/>
                        <a:pt x="86" y="833"/>
                      </a:cubicBezTo>
                      <a:cubicBezTo>
                        <a:pt x="87" y="821"/>
                        <a:pt x="106" y="803"/>
                        <a:pt x="112" y="793"/>
                      </a:cubicBezTo>
                      <a:cubicBezTo>
                        <a:pt x="116" y="787"/>
                        <a:pt x="128" y="776"/>
                        <a:pt x="127" y="769"/>
                      </a:cubicBezTo>
                      <a:cubicBezTo>
                        <a:pt x="127" y="763"/>
                        <a:pt x="114" y="756"/>
                        <a:pt x="112" y="751"/>
                      </a:cubicBezTo>
                      <a:cubicBezTo>
                        <a:pt x="108" y="738"/>
                        <a:pt x="104" y="708"/>
                        <a:pt x="112" y="698"/>
                      </a:cubicBezTo>
                      <a:cubicBezTo>
                        <a:pt x="115" y="694"/>
                        <a:pt x="129" y="697"/>
                        <a:pt x="132" y="693"/>
                      </a:cubicBezTo>
                      <a:cubicBezTo>
                        <a:pt x="138" y="684"/>
                        <a:pt x="135" y="659"/>
                        <a:pt x="129" y="650"/>
                      </a:cubicBezTo>
                      <a:cubicBezTo>
                        <a:pt x="126" y="647"/>
                        <a:pt x="115" y="648"/>
                        <a:pt x="112" y="644"/>
                      </a:cubicBezTo>
                      <a:cubicBezTo>
                        <a:pt x="103" y="632"/>
                        <a:pt x="103" y="599"/>
                        <a:pt x="109" y="585"/>
                      </a:cubicBezTo>
                      <a:cubicBezTo>
                        <a:pt x="111" y="580"/>
                        <a:pt x="124" y="576"/>
                        <a:pt x="126" y="571"/>
                      </a:cubicBezTo>
                      <a:cubicBezTo>
                        <a:pt x="129" y="565"/>
                        <a:pt x="124" y="550"/>
                        <a:pt x="123" y="542"/>
                      </a:cubicBezTo>
                      <a:cubicBezTo>
                        <a:pt x="121" y="527"/>
                        <a:pt x="111" y="497"/>
                        <a:pt x="114" y="481"/>
                      </a:cubicBezTo>
                      <a:cubicBezTo>
                        <a:pt x="115" y="475"/>
                        <a:pt x="125" y="465"/>
                        <a:pt x="127" y="459"/>
                      </a:cubicBezTo>
                      <a:cubicBezTo>
                        <a:pt x="130" y="451"/>
                        <a:pt x="128" y="432"/>
                        <a:pt x="132" y="425"/>
                      </a:cubicBezTo>
                      <a:cubicBezTo>
                        <a:pt x="135" y="419"/>
                        <a:pt x="149" y="414"/>
                        <a:pt x="153" y="408"/>
                      </a:cubicBezTo>
                      <a:cubicBezTo>
                        <a:pt x="158" y="402"/>
                        <a:pt x="167" y="385"/>
                        <a:pt x="166" y="376"/>
                      </a:cubicBezTo>
                      <a:cubicBezTo>
                        <a:pt x="165" y="369"/>
                        <a:pt x="147" y="358"/>
                        <a:pt x="147" y="351"/>
                      </a:cubicBezTo>
                      <a:cubicBezTo>
                        <a:pt x="147" y="342"/>
                        <a:pt x="164" y="332"/>
                        <a:pt x="167" y="325"/>
                      </a:cubicBezTo>
                      <a:cubicBezTo>
                        <a:pt x="171" y="314"/>
                        <a:pt x="162" y="288"/>
                        <a:pt x="169" y="279"/>
                      </a:cubicBezTo>
                      <a:cubicBezTo>
                        <a:pt x="172" y="274"/>
                        <a:pt x="188" y="276"/>
                        <a:pt x="191" y="271"/>
                      </a:cubicBezTo>
                      <a:cubicBezTo>
                        <a:pt x="198" y="262"/>
                        <a:pt x="194" y="226"/>
                        <a:pt x="194" y="226"/>
                      </a:cubicBezTo>
                      <a:cubicBezTo>
                        <a:pt x="194" y="226"/>
                        <a:pt x="175" y="216"/>
                        <a:pt x="170" y="211"/>
                      </a:cubicBezTo>
                      <a:cubicBezTo>
                        <a:pt x="160" y="200"/>
                        <a:pt x="146" y="175"/>
                        <a:pt x="143" y="162"/>
                      </a:cubicBezTo>
                      <a:cubicBezTo>
                        <a:pt x="138" y="143"/>
                        <a:pt x="150" y="103"/>
                        <a:pt x="143" y="86"/>
                      </a:cubicBezTo>
                      <a:cubicBezTo>
                        <a:pt x="138" y="75"/>
                        <a:pt x="114" y="65"/>
                        <a:pt x="109" y="55"/>
                      </a:cubicBezTo>
                      <a:cubicBezTo>
                        <a:pt x="105" y="47"/>
                        <a:pt x="110" y="27"/>
                        <a:pt x="106" y="19"/>
                      </a:cubicBezTo>
                      <a:cubicBezTo>
                        <a:pt x="103" y="13"/>
                        <a:pt x="86" y="0"/>
                        <a:pt x="86" y="0"/>
                      </a:cubicBezTo>
                      <a:cubicBezTo>
                        <a:pt x="62" y="23"/>
                        <a:pt x="62" y="23"/>
                        <a:pt x="62" y="23"/>
                      </a:cubicBezTo>
                      <a:cubicBezTo>
                        <a:pt x="62" y="23"/>
                        <a:pt x="65" y="64"/>
                        <a:pt x="69" y="77"/>
                      </a:cubicBezTo>
                      <a:cubicBezTo>
                        <a:pt x="71" y="82"/>
                        <a:pt x="77" y="90"/>
                        <a:pt x="79" y="95"/>
                      </a:cubicBezTo>
                      <a:cubicBezTo>
                        <a:pt x="87" y="129"/>
                        <a:pt x="93" y="202"/>
                        <a:pt x="82" y="235"/>
                      </a:cubicBezTo>
                      <a:cubicBezTo>
                        <a:pt x="80" y="241"/>
                        <a:pt x="68" y="248"/>
                        <a:pt x="66" y="253"/>
                      </a:cubicBezTo>
                      <a:cubicBezTo>
                        <a:pt x="65" y="257"/>
                        <a:pt x="63" y="268"/>
                        <a:pt x="66" y="271"/>
                      </a:cubicBezTo>
                      <a:cubicBezTo>
                        <a:pt x="69" y="274"/>
                        <a:pt x="76" y="269"/>
                        <a:pt x="79" y="271"/>
                      </a:cubicBezTo>
                      <a:cubicBezTo>
                        <a:pt x="94" y="287"/>
                        <a:pt x="94" y="342"/>
                        <a:pt x="79" y="357"/>
                      </a:cubicBezTo>
                      <a:cubicBezTo>
                        <a:pt x="77" y="358"/>
                        <a:pt x="71" y="355"/>
                        <a:pt x="69" y="357"/>
                      </a:cubicBezTo>
                      <a:cubicBezTo>
                        <a:pt x="52" y="374"/>
                        <a:pt x="84" y="437"/>
                        <a:pt x="66" y="454"/>
                      </a:cubicBezTo>
                      <a:cubicBezTo>
                        <a:pt x="62" y="458"/>
                        <a:pt x="45" y="449"/>
                        <a:pt x="42" y="454"/>
                      </a:cubicBezTo>
                      <a:cubicBezTo>
                        <a:pt x="38" y="460"/>
                        <a:pt x="53" y="472"/>
                        <a:pt x="54" y="478"/>
                      </a:cubicBezTo>
                      <a:cubicBezTo>
                        <a:pt x="56" y="490"/>
                        <a:pt x="47" y="513"/>
                        <a:pt x="45" y="524"/>
                      </a:cubicBezTo>
                      <a:cubicBezTo>
                        <a:pt x="41" y="554"/>
                        <a:pt x="21" y="619"/>
                        <a:pt x="36" y="646"/>
                      </a:cubicBezTo>
                      <a:cubicBezTo>
                        <a:pt x="38" y="649"/>
                        <a:pt x="46" y="649"/>
                        <a:pt x="48" y="652"/>
                      </a:cubicBezTo>
                      <a:cubicBezTo>
                        <a:pt x="67" y="685"/>
                        <a:pt x="43" y="767"/>
                        <a:pt x="33" y="804"/>
                      </a:cubicBezTo>
                      <a:cubicBezTo>
                        <a:pt x="31" y="811"/>
                        <a:pt x="24" y="823"/>
                        <a:pt x="21" y="828"/>
                      </a:cubicBezTo>
                      <a:cubicBezTo>
                        <a:pt x="18" y="832"/>
                        <a:pt x="12" y="839"/>
                        <a:pt x="11" y="844"/>
                      </a:cubicBezTo>
                      <a:cubicBezTo>
                        <a:pt x="0" y="898"/>
                        <a:pt x="42" y="1008"/>
                        <a:pt x="36" y="1063"/>
                      </a:cubicBezTo>
                      <a:cubicBezTo>
                        <a:pt x="35" y="1072"/>
                        <a:pt x="18" y="1092"/>
                        <a:pt x="24" y="1099"/>
                      </a:cubicBezTo>
                      <a:cubicBezTo>
                        <a:pt x="28" y="1104"/>
                        <a:pt x="42" y="1094"/>
                        <a:pt x="48" y="1096"/>
                      </a:cubicBezTo>
                      <a:cubicBezTo>
                        <a:pt x="51" y="1097"/>
                        <a:pt x="56" y="1102"/>
                        <a:pt x="57" y="1105"/>
                      </a:cubicBezTo>
                      <a:cubicBezTo>
                        <a:pt x="68" y="1131"/>
                        <a:pt x="66" y="1188"/>
                        <a:pt x="60" y="1215"/>
                      </a:cubicBezTo>
                      <a:cubicBezTo>
                        <a:pt x="58" y="1224"/>
                        <a:pt x="47" y="1240"/>
                        <a:pt x="45" y="1249"/>
                      </a:cubicBezTo>
                      <a:cubicBezTo>
                        <a:pt x="42" y="1262"/>
                        <a:pt x="35" y="1291"/>
                        <a:pt x="42" y="1303"/>
                      </a:cubicBezTo>
                      <a:cubicBezTo>
                        <a:pt x="45" y="1309"/>
                        <a:pt x="64" y="1309"/>
                        <a:pt x="66" y="1316"/>
                      </a:cubicBezTo>
                      <a:cubicBezTo>
                        <a:pt x="73" y="1331"/>
                        <a:pt x="43" y="1362"/>
                        <a:pt x="42" y="1380"/>
                      </a:cubicBezTo>
                      <a:cubicBezTo>
                        <a:pt x="41" y="1396"/>
                        <a:pt x="54" y="1428"/>
                        <a:pt x="60" y="1443"/>
                      </a:cubicBezTo>
                      <a:cubicBezTo>
                        <a:pt x="64" y="1451"/>
                        <a:pt x="72" y="1468"/>
                        <a:pt x="79" y="1474"/>
                      </a:cubicBezTo>
                      <a:cubicBezTo>
                        <a:pt x="84" y="1478"/>
                        <a:pt x="99" y="1480"/>
                        <a:pt x="103" y="1486"/>
                      </a:cubicBezTo>
                      <a:cubicBezTo>
                        <a:pt x="108" y="1493"/>
                        <a:pt x="106" y="1514"/>
                        <a:pt x="109" y="1522"/>
                      </a:cubicBezTo>
                      <a:cubicBezTo>
                        <a:pt x="111" y="1528"/>
                        <a:pt x="117" y="1537"/>
                        <a:pt x="121" y="1541"/>
                      </a:cubicBezTo>
                      <a:cubicBezTo>
                        <a:pt x="126" y="1545"/>
                        <a:pt x="141" y="1548"/>
                        <a:pt x="146" y="1553"/>
                      </a:cubicBezTo>
                      <a:cubicBezTo>
                        <a:pt x="150" y="1557"/>
                        <a:pt x="154" y="1570"/>
                        <a:pt x="158" y="1574"/>
                      </a:cubicBezTo>
                      <a:cubicBezTo>
                        <a:pt x="164" y="1581"/>
                        <a:pt x="181" y="1590"/>
                        <a:pt x="188" y="1596"/>
                      </a:cubicBezTo>
                      <a:cubicBezTo>
                        <a:pt x="194" y="1600"/>
                        <a:pt x="205" y="1608"/>
                        <a:pt x="210" y="1614"/>
                      </a:cubicBezTo>
                      <a:cubicBezTo>
                        <a:pt x="215" y="1620"/>
                        <a:pt x="217" y="1642"/>
                        <a:pt x="225" y="1641"/>
                      </a:cubicBezTo>
                      <a:cubicBezTo>
                        <a:pt x="236" y="1640"/>
                        <a:pt x="231" y="1607"/>
                        <a:pt x="237" y="1599"/>
                      </a:cubicBezTo>
                      <a:cubicBezTo>
                        <a:pt x="242" y="1593"/>
                        <a:pt x="258" y="1590"/>
                        <a:pt x="262" y="1583"/>
                      </a:cubicBezTo>
                      <a:cubicBezTo>
                        <a:pt x="269" y="1569"/>
                        <a:pt x="256" y="1518"/>
                        <a:pt x="256" y="151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7" name="Freeform 370">
                  <a:extLst>
                    <a:ext uri="{FF2B5EF4-FFF2-40B4-BE49-F238E27FC236}">
                      <a16:creationId xmlns:a16="http://schemas.microsoft.com/office/drawing/2014/main" id="{6BEBFEE2-7D68-A32E-62FE-AFE8BF6BB63E}"/>
                    </a:ext>
                  </a:extLst>
                </p:cNvPr>
                <p:cNvSpPr>
                  <a:spLocks/>
                </p:cNvSpPr>
                <p:nvPr/>
              </p:nvSpPr>
              <p:spPr bwMode="auto">
                <a:xfrm>
                  <a:off x="1719" y="3610"/>
                  <a:ext cx="38" cy="39"/>
                </a:xfrm>
                <a:custGeom>
                  <a:avLst/>
                  <a:gdLst>
                    <a:gd name="T0" fmla="*/ 81 w 87"/>
                    <a:gd name="T1" fmla="*/ 15 h 90"/>
                    <a:gd name="T2" fmla="*/ 56 w 87"/>
                    <a:gd name="T3" fmla="*/ 90 h 90"/>
                    <a:gd name="T4" fmla="*/ 4 w 87"/>
                    <a:gd name="T5" fmla="*/ 59 h 90"/>
                    <a:gd name="T6" fmla="*/ 16 w 87"/>
                    <a:gd name="T7" fmla="*/ 16 h 90"/>
                    <a:gd name="T8" fmla="*/ 41 w 87"/>
                    <a:gd name="T9" fmla="*/ 1 h 90"/>
                    <a:gd name="T10" fmla="*/ 87 w 87"/>
                    <a:gd name="T11" fmla="*/ 13 h 90"/>
                    <a:gd name="T12" fmla="*/ 81 w 87"/>
                    <a:gd name="T13" fmla="*/ 15 h 90"/>
                  </a:gdLst>
                  <a:ahLst/>
                  <a:cxnLst>
                    <a:cxn ang="0">
                      <a:pos x="T0" y="T1"/>
                    </a:cxn>
                    <a:cxn ang="0">
                      <a:pos x="T2" y="T3"/>
                    </a:cxn>
                    <a:cxn ang="0">
                      <a:pos x="T4" y="T5"/>
                    </a:cxn>
                    <a:cxn ang="0">
                      <a:pos x="T6" y="T7"/>
                    </a:cxn>
                    <a:cxn ang="0">
                      <a:pos x="T8" y="T9"/>
                    </a:cxn>
                    <a:cxn ang="0">
                      <a:pos x="T10" y="T11"/>
                    </a:cxn>
                    <a:cxn ang="0">
                      <a:pos x="T12" y="T13"/>
                    </a:cxn>
                  </a:cxnLst>
                  <a:rect l="0" t="0" r="r" b="b"/>
                  <a:pathLst>
                    <a:path w="87" h="90">
                      <a:moveTo>
                        <a:pt x="81" y="15"/>
                      </a:moveTo>
                      <a:cubicBezTo>
                        <a:pt x="64" y="25"/>
                        <a:pt x="56" y="90"/>
                        <a:pt x="56" y="90"/>
                      </a:cubicBezTo>
                      <a:cubicBezTo>
                        <a:pt x="56" y="90"/>
                        <a:pt x="10" y="73"/>
                        <a:pt x="4" y="59"/>
                      </a:cubicBezTo>
                      <a:cubicBezTo>
                        <a:pt x="0" y="49"/>
                        <a:pt x="10" y="25"/>
                        <a:pt x="16" y="16"/>
                      </a:cubicBezTo>
                      <a:cubicBezTo>
                        <a:pt x="21" y="11"/>
                        <a:pt x="34" y="2"/>
                        <a:pt x="41" y="1"/>
                      </a:cubicBezTo>
                      <a:cubicBezTo>
                        <a:pt x="53" y="0"/>
                        <a:pt x="87" y="13"/>
                        <a:pt x="87" y="13"/>
                      </a:cubicBezTo>
                      <a:cubicBezTo>
                        <a:pt x="87" y="13"/>
                        <a:pt x="83" y="14"/>
                        <a:pt x="81" y="1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8" name="Freeform 371">
                  <a:extLst>
                    <a:ext uri="{FF2B5EF4-FFF2-40B4-BE49-F238E27FC236}">
                      <a16:creationId xmlns:a16="http://schemas.microsoft.com/office/drawing/2014/main" id="{7F2F249C-3D62-8F55-D513-4DB1374D2EA9}"/>
                    </a:ext>
                  </a:extLst>
                </p:cNvPr>
                <p:cNvSpPr>
                  <a:spLocks/>
                </p:cNvSpPr>
                <p:nvPr/>
              </p:nvSpPr>
              <p:spPr bwMode="auto">
                <a:xfrm>
                  <a:off x="1648" y="3000"/>
                  <a:ext cx="259" cy="590"/>
                </a:xfrm>
                <a:custGeom>
                  <a:avLst/>
                  <a:gdLst>
                    <a:gd name="T0" fmla="*/ 131 w 598"/>
                    <a:gd name="T1" fmla="*/ 2 h 1361"/>
                    <a:gd name="T2" fmla="*/ 207 w 598"/>
                    <a:gd name="T3" fmla="*/ 45 h 1361"/>
                    <a:gd name="T4" fmla="*/ 271 w 598"/>
                    <a:gd name="T5" fmla="*/ 36 h 1361"/>
                    <a:gd name="T6" fmla="*/ 315 w 598"/>
                    <a:gd name="T7" fmla="*/ 66 h 1361"/>
                    <a:gd name="T8" fmla="*/ 357 w 598"/>
                    <a:gd name="T9" fmla="*/ 94 h 1361"/>
                    <a:gd name="T10" fmla="*/ 418 w 598"/>
                    <a:gd name="T11" fmla="*/ 123 h 1361"/>
                    <a:gd name="T12" fmla="*/ 439 w 598"/>
                    <a:gd name="T13" fmla="*/ 143 h 1361"/>
                    <a:gd name="T14" fmla="*/ 417 w 598"/>
                    <a:gd name="T15" fmla="*/ 227 h 1361"/>
                    <a:gd name="T16" fmla="*/ 531 w 598"/>
                    <a:gd name="T17" fmla="*/ 211 h 1361"/>
                    <a:gd name="T18" fmla="*/ 569 w 598"/>
                    <a:gd name="T19" fmla="*/ 167 h 1361"/>
                    <a:gd name="T20" fmla="*/ 592 w 598"/>
                    <a:gd name="T21" fmla="*/ 205 h 1361"/>
                    <a:gd name="T22" fmla="*/ 567 w 598"/>
                    <a:gd name="T23" fmla="*/ 236 h 1361"/>
                    <a:gd name="T24" fmla="*/ 532 w 598"/>
                    <a:gd name="T25" fmla="*/ 268 h 1361"/>
                    <a:gd name="T26" fmla="*/ 494 w 598"/>
                    <a:gd name="T27" fmla="*/ 316 h 1361"/>
                    <a:gd name="T28" fmla="*/ 460 w 598"/>
                    <a:gd name="T29" fmla="*/ 367 h 1361"/>
                    <a:gd name="T30" fmla="*/ 434 w 598"/>
                    <a:gd name="T31" fmla="*/ 439 h 1361"/>
                    <a:gd name="T32" fmla="*/ 450 w 598"/>
                    <a:gd name="T33" fmla="*/ 536 h 1361"/>
                    <a:gd name="T34" fmla="*/ 462 w 598"/>
                    <a:gd name="T35" fmla="*/ 549 h 1361"/>
                    <a:gd name="T36" fmla="*/ 500 w 598"/>
                    <a:gd name="T37" fmla="*/ 561 h 1361"/>
                    <a:gd name="T38" fmla="*/ 520 w 598"/>
                    <a:gd name="T39" fmla="*/ 619 h 1361"/>
                    <a:gd name="T40" fmla="*/ 494 w 598"/>
                    <a:gd name="T41" fmla="*/ 679 h 1361"/>
                    <a:gd name="T42" fmla="*/ 456 w 598"/>
                    <a:gd name="T43" fmla="*/ 707 h 1361"/>
                    <a:gd name="T44" fmla="*/ 370 w 598"/>
                    <a:gd name="T45" fmla="*/ 722 h 1361"/>
                    <a:gd name="T46" fmla="*/ 338 w 598"/>
                    <a:gd name="T47" fmla="*/ 737 h 1361"/>
                    <a:gd name="T48" fmla="*/ 347 w 598"/>
                    <a:gd name="T49" fmla="*/ 821 h 1361"/>
                    <a:gd name="T50" fmla="*/ 256 w 598"/>
                    <a:gd name="T51" fmla="*/ 804 h 1361"/>
                    <a:gd name="T52" fmla="*/ 276 w 598"/>
                    <a:gd name="T53" fmla="*/ 862 h 1361"/>
                    <a:gd name="T54" fmla="*/ 293 w 598"/>
                    <a:gd name="T55" fmla="*/ 914 h 1361"/>
                    <a:gd name="T56" fmla="*/ 264 w 598"/>
                    <a:gd name="T57" fmla="*/ 950 h 1361"/>
                    <a:gd name="T58" fmla="*/ 228 w 598"/>
                    <a:gd name="T59" fmla="*/ 1005 h 1361"/>
                    <a:gd name="T60" fmla="*/ 201 w 598"/>
                    <a:gd name="T61" fmla="*/ 1031 h 1361"/>
                    <a:gd name="T62" fmla="*/ 247 w 598"/>
                    <a:gd name="T63" fmla="*/ 1104 h 1361"/>
                    <a:gd name="T64" fmla="*/ 248 w 598"/>
                    <a:gd name="T65" fmla="*/ 1148 h 1361"/>
                    <a:gd name="T66" fmla="*/ 215 w 598"/>
                    <a:gd name="T67" fmla="*/ 1185 h 1361"/>
                    <a:gd name="T68" fmla="*/ 190 w 598"/>
                    <a:gd name="T69" fmla="*/ 1249 h 1361"/>
                    <a:gd name="T70" fmla="*/ 174 w 598"/>
                    <a:gd name="T71" fmla="*/ 1294 h 1361"/>
                    <a:gd name="T72" fmla="*/ 64 w 598"/>
                    <a:gd name="T73" fmla="*/ 1344 h 1361"/>
                    <a:gd name="T74" fmla="*/ 26 w 598"/>
                    <a:gd name="T75" fmla="*/ 1278 h 1361"/>
                    <a:gd name="T76" fmla="*/ 39 w 598"/>
                    <a:gd name="T77" fmla="*/ 1163 h 1361"/>
                    <a:gd name="T78" fmla="*/ 47 w 598"/>
                    <a:gd name="T79" fmla="*/ 987 h 1361"/>
                    <a:gd name="T80" fmla="*/ 30 w 598"/>
                    <a:gd name="T81" fmla="*/ 886 h 1361"/>
                    <a:gd name="T82" fmla="*/ 6 w 598"/>
                    <a:gd name="T83" fmla="*/ 789 h 1361"/>
                    <a:gd name="T84" fmla="*/ 35 w 598"/>
                    <a:gd name="T85" fmla="*/ 727 h 1361"/>
                    <a:gd name="T86" fmla="*/ 27 w 598"/>
                    <a:gd name="T87" fmla="*/ 615 h 1361"/>
                    <a:gd name="T88" fmla="*/ 27 w 598"/>
                    <a:gd name="T89" fmla="*/ 573 h 1361"/>
                    <a:gd name="T90" fmla="*/ 47 w 598"/>
                    <a:gd name="T91" fmla="*/ 515 h 1361"/>
                    <a:gd name="T92" fmla="*/ 27 w 598"/>
                    <a:gd name="T93" fmla="*/ 466 h 1361"/>
                    <a:gd name="T94" fmla="*/ 41 w 598"/>
                    <a:gd name="T95" fmla="*/ 393 h 1361"/>
                    <a:gd name="T96" fmla="*/ 29 w 598"/>
                    <a:gd name="T97" fmla="*/ 303 h 1361"/>
                    <a:gd name="T98" fmla="*/ 47 w 598"/>
                    <a:gd name="T99" fmla="*/ 247 h 1361"/>
                    <a:gd name="T100" fmla="*/ 81 w 598"/>
                    <a:gd name="T101" fmla="*/ 198 h 1361"/>
                    <a:gd name="T102" fmla="*/ 82 w 598"/>
                    <a:gd name="T103" fmla="*/ 147 h 1361"/>
                    <a:gd name="T104" fmla="*/ 106 w 598"/>
                    <a:gd name="T105" fmla="*/ 93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8" h="1361">
                      <a:moveTo>
                        <a:pt x="109" y="48"/>
                      </a:moveTo>
                      <a:cubicBezTo>
                        <a:pt x="109" y="48"/>
                        <a:pt x="119" y="5"/>
                        <a:pt x="131" y="2"/>
                      </a:cubicBezTo>
                      <a:cubicBezTo>
                        <a:pt x="141" y="0"/>
                        <a:pt x="155" y="24"/>
                        <a:pt x="164" y="30"/>
                      </a:cubicBezTo>
                      <a:cubicBezTo>
                        <a:pt x="174" y="35"/>
                        <a:pt x="196" y="47"/>
                        <a:pt x="207" y="45"/>
                      </a:cubicBezTo>
                      <a:cubicBezTo>
                        <a:pt x="221" y="43"/>
                        <a:pt x="250" y="11"/>
                        <a:pt x="250" y="11"/>
                      </a:cubicBezTo>
                      <a:cubicBezTo>
                        <a:pt x="250" y="11"/>
                        <a:pt x="265" y="31"/>
                        <a:pt x="271" y="36"/>
                      </a:cubicBezTo>
                      <a:cubicBezTo>
                        <a:pt x="279" y="41"/>
                        <a:pt x="298" y="45"/>
                        <a:pt x="305" y="51"/>
                      </a:cubicBezTo>
                      <a:cubicBezTo>
                        <a:pt x="308" y="54"/>
                        <a:pt x="311" y="63"/>
                        <a:pt x="315" y="66"/>
                      </a:cubicBezTo>
                      <a:cubicBezTo>
                        <a:pt x="319" y="70"/>
                        <a:pt x="332" y="72"/>
                        <a:pt x="337" y="75"/>
                      </a:cubicBezTo>
                      <a:cubicBezTo>
                        <a:pt x="343" y="79"/>
                        <a:pt x="353" y="89"/>
                        <a:pt x="357" y="94"/>
                      </a:cubicBezTo>
                      <a:cubicBezTo>
                        <a:pt x="360" y="99"/>
                        <a:pt x="362" y="113"/>
                        <a:pt x="367" y="117"/>
                      </a:cubicBezTo>
                      <a:cubicBezTo>
                        <a:pt x="378" y="124"/>
                        <a:pt x="406" y="118"/>
                        <a:pt x="418" y="123"/>
                      </a:cubicBezTo>
                      <a:cubicBezTo>
                        <a:pt x="420" y="124"/>
                        <a:pt x="425" y="129"/>
                        <a:pt x="427" y="131"/>
                      </a:cubicBezTo>
                      <a:cubicBezTo>
                        <a:pt x="430" y="134"/>
                        <a:pt x="438" y="139"/>
                        <a:pt x="439" y="143"/>
                      </a:cubicBezTo>
                      <a:cubicBezTo>
                        <a:pt x="442" y="156"/>
                        <a:pt x="429" y="181"/>
                        <a:pt x="425" y="194"/>
                      </a:cubicBezTo>
                      <a:cubicBezTo>
                        <a:pt x="423" y="202"/>
                        <a:pt x="412" y="220"/>
                        <a:pt x="417" y="227"/>
                      </a:cubicBezTo>
                      <a:cubicBezTo>
                        <a:pt x="434" y="249"/>
                        <a:pt x="506" y="247"/>
                        <a:pt x="527" y="229"/>
                      </a:cubicBezTo>
                      <a:cubicBezTo>
                        <a:pt x="531" y="226"/>
                        <a:pt x="528" y="215"/>
                        <a:pt x="531" y="211"/>
                      </a:cubicBezTo>
                      <a:cubicBezTo>
                        <a:pt x="534" y="205"/>
                        <a:pt x="548" y="201"/>
                        <a:pt x="552" y="196"/>
                      </a:cubicBezTo>
                      <a:cubicBezTo>
                        <a:pt x="558" y="190"/>
                        <a:pt x="569" y="167"/>
                        <a:pt x="569" y="167"/>
                      </a:cubicBezTo>
                      <a:cubicBezTo>
                        <a:pt x="569" y="167"/>
                        <a:pt x="566" y="198"/>
                        <a:pt x="573" y="205"/>
                      </a:cubicBezTo>
                      <a:cubicBezTo>
                        <a:pt x="577" y="208"/>
                        <a:pt x="588" y="201"/>
                        <a:pt x="592" y="205"/>
                      </a:cubicBezTo>
                      <a:cubicBezTo>
                        <a:pt x="597" y="210"/>
                        <a:pt x="598" y="228"/>
                        <a:pt x="593" y="233"/>
                      </a:cubicBezTo>
                      <a:cubicBezTo>
                        <a:pt x="589" y="238"/>
                        <a:pt x="573" y="233"/>
                        <a:pt x="567" y="236"/>
                      </a:cubicBezTo>
                      <a:cubicBezTo>
                        <a:pt x="561" y="240"/>
                        <a:pt x="555" y="256"/>
                        <a:pt x="549" y="261"/>
                      </a:cubicBezTo>
                      <a:cubicBezTo>
                        <a:pt x="545" y="264"/>
                        <a:pt x="536" y="266"/>
                        <a:pt x="532" y="268"/>
                      </a:cubicBezTo>
                      <a:cubicBezTo>
                        <a:pt x="526" y="274"/>
                        <a:pt x="519" y="288"/>
                        <a:pt x="514" y="294"/>
                      </a:cubicBezTo>
                      <a:cubicBezTo>
                        <a:pt x="509" y="300"/>
                        <a:pt x="498" y="310"/>
                        <a:pt x="494" y="316"/>
                      </a:cubicBezTo>
                      <a:cubicBezTo>
                        <a:pt x="489" y="322"/>
                        <a:pt x="479" y="342"/>
                        <a:pt x="479" y="342"/>
                      </a:cubicBezTo>
                      <a:cubicBezTo>
                        <a:pt x="479" y="342"/>
                        <a:pt x="465" y="361"/>
                        <a:pt x="460" y="367"/>
                      </a:cubicBezTo>
                      <a:cubicBezTo>
                        <a:pt x="455" y="376"/>
                        <a:pt x="444" y="392"/>
                        <a:pt x="441" y="401"/>
                      </a:cubicBezTo>
                      <a:cubicBezTo>
                        <a:pt x="437" y="410"/>
                        <a:pt x="435" y="429"/>
                        <a:pt x="434" y="439"/>
                      </a:cubicBezTo>
                      <a:cubicBezTo>
                        <a:pt x="434" y="453"/>
                        <a:pt x="437" y="481"/>
                        <a:pt x="439" y="495"/>
                      </a:cubicBezTo>
                      <a:cubicBezTo>
                        <a:pt x="441" y="506"/>
                        <a:pt x="440" y="531"/>
                        <a:pt x="450" y="536"/>
                      </a:cubicBezTo>
                      <a:cubicBezTo>
                        <a:pt x="453" y="538"/>
                        <a:pt x="465" y="532"/>
                        <a:pt x="465" y="532"/>
                      </a:cubicBezTo>
                      <a:cubicBezTo>
                        <a:pt x="465" y="532"/>
                        <a:pt x="460" y="545"/>
                        <a:pt x="462" y="549"/>
                      </a:cubicBezTo>
                      <a:cubicBezTo>
                        <a:pt x="464" y="553"/>
                        <a:pt x="475" y="555"/>
                        <a:pt x="480" y="556"/>
                      </a:cubicBezTo>
                      <a:cubicBezTo>
                        <a:pt x="485" y="558"/>
                        <a:pt x="497" y="557"/>
                        <a:pt x="500" y="561"/>
                      </a:cubicBezTo>
                      <a:cubicBezTo>
                        <a:pt x="508" y="570"/>
                        <a:pt x="494" y="601"/>
                        <a:pt x="502" y="611"/>
                      </a:cubicBezTo>
                      <a:cubicBezTo>
                        <a:pt x="504" y="615"/>
                        <a:pt x="517" y="614"/>
                        <a:pt x="520" y="619"/>
                      </a:cubicBezTo>
                      <a:cubicBezTo>
                        <a:pt x="526" y="629"/>
                        <a:pt x="521" y="656"/>
                        <a:pt x="515" y="666"/>
                      </a:cubicBezTo>
                      <a:cubicBezTo>
                        <a:pt x="512" y="671"/>
                        <a:pt x="500" y="677"/>
                        <a:pt x="494" y="679"/>
                      </a:cubicBezTo>
                      <a:cubicBezTo>
                        <a:pt x="487" y="682"/>
                        <a:pt x="471" y="678"/>
                        <a:pt x="465" y="682"/>
                      </a:cubicBezTo>
                      <a:cubicBezTo>
                        <a:pt x="460" y="686"/>
                        <a:pt x="461" y="703"/>
                        <a:pt x="456" y="707"/>
                      </a:cubicBezTo>
                      <a:cubicBezTo>
                        <a:pt x="452" y="710"/>
                        <a:pt x="441" y="709"/>
                        <a:pt x="436" y="710"/>
                      </a:cubicBezTo>
                      <a:cubicBezTo>
                        <a:pt x="419" y="713"/>
                        <a:pt x="387" y="719"/>
                        <a:pt x="370" y="722"/>
                      </a:cubicBezTo>
                      <a:cubicBezTo>
                        <a:pt x="365" y="723"/>
                        <a:pt x="354" y="722"/>
                        <a:pt x="349" y="725"/>
                      </a:cubicBezTo>
                      <a:cubicBezTo>
                        <a:pt x="345" y="727"/>
                        <a:pt x="339" y="733"/>
                        <a:pt x="338" y="737"/>
                      </a:cubicBezTo>
                      <a:cubicBezTo>
                        <a:pt x="336" y="747"/>
                        <a:pt x="345" y="766"/>
                        <a:pt x="346" y="775"/>
                      </a:cubicBezTo>
                      <a:cubicBezTo>
                        <a:pt x="347" y="787"/>
                        <a:pt x="354" y="811"/>
                        <a:pt x="347" y="821"/>
                      </a:cubicBezTo>
                      <a:cubicBezTo>
                        <a:pt x="342" y="829"/>
                        <a:pt x="321" y="835"/>
                        <a:pt x="311" y="835"/>
                      </a:cubicBezTo>
                      <a:cubicBezTo>
                        <a:pt x="295" y="833"/>
                        <a:pt x="270" y="798"/>
                        <a:pt x="256" y="804"/>
                      </a:cubicBezTo>
                      <a:cubicBezTo>
                        <a:pt x="247" y="808"/>
                        <a:pt x="244" y="834"/>
                        <a:pt x="248" y="844"/>
                      </a:cubicBezTo>
                      <a:cubicBezTo>
                        <a:pt x="251" y="851"/>
                        <a:pt x="271" y="856"/>
                        <a:pt x="276" y="862"/>
                      </a:cubicBezTo>
                      <a:cubicBezTo>
                        <a:pt x="280" y="867"/>
                        <a:pt x="283" y="879"/>
                        <a:pt x="285" y="885"/>
                      </a:cubicBezTo>
                      <a:cubicBezTo>
                        <a:pt x="287" y="892"/>
                        <a:pt x="294" y="906"/>
                        <a:pt x="293" y="914"/>
                      </a:cubicBezTo>
                      <a:cubicBezTo>
                        <a:pt x="291" y="920"/>
                        <a:pt x="281" y="927"/>
                        <a:pt x="277" y="932"/>
                      </a:cubicBezTo>
                      <a:cubicBezTo>
                        <a:pt x="274" y="937"/>
                        <a:pt x="266" y="945"/>
                        <a:pt x="264" y="950"/>
                      </a:cubicBezTo>
                      <a:cubicBezTo>
                        <a:pt x="258" y="961"/>
                        <a:pt x="258" y="987"/>
                        <a:pt x="250" y="996"/>
                      </a:cubicBezTo>
                      <a:cubicBezTo>
                        <a:pt x="246" y="1000"/>
                        <a:pt x="232" y="1001"/>
                        <a:pt x="228" y="1005"/>
                      </a:cubicBezTo>
                      <a:cubicBezTo>
                        <a:pt x="225" y="1009"/>
                        <a:pt x="227" y="1020"/>
                        <a:pt x="224" y="1023"/>
                      </a:cubicBezTo>
                      <a:cubicBezTo>
                        <a:pt x="220" y="1028"/>
                        <a:pt x="205" y="1026"/>
                        <a:pt x="201" y="1031"/>
                      </a:cubicBezTo>
                      <a:cubicBezTo>
                        <a:pt x="193" y="1040"/>
                        <a:pt x="188" y="1069"/>
                        <a:pt x="193" y="1080"/>
                      </a:cubicBezTo>
                      <a:cubicBezTo>
                        <a:pt x="200" y="1093"/>
                        <a:pt x="238" y="1092"/>
                        <a:pt x="247" y="1104"/>
                      </a:cubicBezTo>
                      <a:cubicBezTo>
                        <a:pt x="250" y="1109"/>
                        <a:pt x="250" y="1121"/>
                        <a:pt x="250" y="1127"/>
                      </a:cubicBezTo>
                      <a:cubicBezTo>
                        <a:pt x="250" y="1132"/>
                        <a:pt x="251" y="1143"/>
                        <a:pt x="248" y="1148"/>
                      </a:cubicBezTo>
                      <a:cubicBezTo>
                        <a:pt x="245" y="1154"/>
                        <a:pt x="233" y="1159"/>
                        <a:pt x="228" y="1163"/>
                      </a:cubicBezTo>
                      <a:cubicBezTo>
                        <a:pt x="224" y="1168"/>
                        <a:pt x="216" y="1179"/>
                        <a:pt x="215" y="1185"/>
                      </a:cubicBezTo>
                      <a:cubicBezTo>
                        <a:pt x="211" y="1199"/>
                        <a:pt x="225" y="1231"/>
                        <a:pt x="216" y="1243"/>
                      </a:cubicBezTo>
                      <a:cubicBezTo>
                        <a:pt x="212" y="1248"/>
                        <a:pt x="196" y="1246"/>
                        <a:pt x="190" y="1249"/>
                      </a:cubicBezTo>
                      <a:cubicBezTo>
                        <a:pt x="185" y="1251"/>
                        <a:pt x="174" y="1257"/>
                        <a:pt x="172" y="1262"/>
                      </a:cubicBezTo>
                      <a:cubicBezTo>
                        <a:pt x="169" y="1270"/>
                        <a:pt x="174" y="1286"/>
                        <a:pt x="174" y="1294"/>
                      </a:cubicBezTo>
                      <a:cubicBezTo>
                        <a:pt x="173" y="1306"/>
                        <a:pt x="171" y="1340"/>
                        <a:pt x="171" y="1340"/>
                      </a:cubicBezTo>
                      <a:cubicBezTo>
                        <a:pt x="171" y="1340"/>
                        <a:pt x="84" y="1361"/>
                        <a:pt x="64" y="1344"/>
                      </a:cubicBezTo>
                      <a:cubicBezTo>
                        <a:pt x="54" y="1336"/>
                        <a:pt x="63" y="1305"/>
                        <a:pt x="56" y="1294"/>
                      </a:cubicBezTo>
                      <a:cubicBezTo>
                        <a:pt x="51" y="1287"/>
                        <a:pt x="30" y="1285"/>
                        <a:pt x="26" y="1278"/>
                      </a:cubicBezTo>
                      <a:cubicBezTo>
                        <a:pt x="11" y="1255"/>
                        <a:pt x="4" y="1192"/>
                        <a:pt x="19" y="1169"/>
                      </a:cubicBezTo>
                      <a:cubicBezTo>
                        <a:pt x="22" y="1165"/>
                        <a:pt x="36" y="1167"/>
                        <a:pt x="39" y="1163"/>
                      </a:cubicBezTo>
                      <a:cubicBezTo>
                        <a:pt x="45" y="1158"/>
                        <a:pt x="45" y="1141"/>
                        <a:pt x="45" y="1133"/>
                      </a:cubicBezTo>
                      <a:cubicBezTo>
                        <a:pt x="49" y="1097"/>
                        <a:pt x="53" y="1023"/>
                        <a:pt x="47" y="987"/>
                      </a:cubicBezTo>
                      <a:cubicBezTo>
                        <a:pt x="45" y="976"/>
                        <a:pt x="34" y="956"/>
                        <a:pt x="32" y="946"/>
                      </a:cubicBezTo>
                      <a:cubicBezTo>
                        <a:pt x="29" y="931"/>
                        <a:pt x="31" y="901"/>
                        <a:pt x="30" y="886"/>
                      </a:cubicBezTo>
                      <a:cubicBezTo>
                        <a:pt x="29" y="870"/>
                        <a:pt x="26" y="838"/>
                        <a:pt x="21" y="822"/>
                      </a:cubicBezTo>
                      <a:cubicBezTo>
                        <a:pt x="18" y="814"/>
                        <a:pt x="7" y="798"/>
                        <a:pt x="6" y="789"/>
                      </a:cubicBezTo>
                      <a:cubicBezTo>
                        <a:pt x="5" y="782"/>
                        <a:pt x="6" y="767"/>
                        <a:pt x="9" y="760"/>
                      </a:cubicBezTo>
                      <a:cubicBezTo>
                        <a:pt x="13" y="750"/>
                        <a:pt x="34" y="737"/>
                        <a:pt x="35" y="727"/>
                      </a:cubicBezTo>
                      <a:cubicBezTo>
                        <a:pt x="37" y="707"/>
                        <a:pt x="0" y="675"/>
                        <a:pt x="1" y="655"/>
                      </a:cubicBezTo>
                      <a:cubicBezTo>
                        <a:pt x="2" y="643"/>
                        <a:pt x="21" y="625"/>
                        <a:pt x="27" y="615"/>
                      </a:cubicBezTo>
                      <a:cubicBezTo>
                        <a:pt x="31" y="609"/>
                        <a:pt x="43" y="598"/>
                        <a:pt x="42" y="591"/>
                      </a:cubicBezTo>
                      <a:cubicBezTo>
                        <a:pt x="42" y="585"/>
                        <a:pt x="29" y="578"/>
                        <a:pt x="27" y="573"/>
                      </a:cubicBezTo>
                      <a:cubicBezTo>
                        <a:pt x="23" y="560"/>
                        <a:pt x="19" y="530"/>
                        <a:pt x="27" y="520"/>
                      </a:cubicBezTo>
                      <a:cubicBezTo>
                        <a:pt x="30" y="516"/>
                        <a:pt x="44" y="519"/>
                        <a:pt x="47" y="515"/>
                      </a:cubicBezTo>
                      <a:cubicBezTo>
                        <a:pt x="53" y="506"/>
                        <a:pt x="50" y="481"/>
                        <a:pt x="44" y="472"/>
                      </a:cubicBezTo>
                      <a:cubicBezTo>
                        <a:pt x="41" y="469"/>
                        <a:pt x="30" y="470"/>
                        <a:pt x="27" y="466"/>
                      </a:cubicBezTo>
                      <a:cubicBezTo>
                        <a:pt x="18" y="454"/>
                        <a:pt x="18" y="421"/>
                        <a:pt x="24" y="407"/>
                      </a:cubicBezTo>
                      <a:cubicBezTo>
                        <a:pt x="26" y="402"/>
                        <a:pt x="39" y="398"/>
                        <a:pt x="41" y="393"/>
                      </a:cubicBezTo>
                      <a:cubicBezTo>
                        <a:pt x="44" y="387"/>
                        <a:pt x="39" y="372"/>
                        <a:pt x="38" y="364"/>
                      </a:cubicBezTo>
                      <a:cubicBezTo>
                        <a:pt x="36" y="349"/>
                        <a:pt x="26" y="319"/>
                        <a:pt x="29" y="303"/>
                      </a:cubicBezTo>
                      <a:cubicBezTo>
                        <a:pt x="30" y="297"/>
                        <a:pt x="40" y="287"/>
                        <a:pt x="42" y="281"/>
                      </a:cubicBezTo>
                      <a:cubicBezTo>
                        <a:pt x="45" y="273"/>
                        <a:pt x="43" y="254"/>
                        <a:pt x="47" y="247"/>
                      </a:cubicBezTo>
                      <a:cubicBezTo>
                        <a:pt x="50" y="241"/>
                        <a:pt x="64" y="236"/>
                        <a:pt x="68" y="230"/>
                      </a:cubicBezTo>
                      <a:cubicBezTo>
                        <a:pt x="73" y="224"/>
                        <a:pt x="82" y="207"/>
                        <a:pt x="81" y="198"/>
                      </a:cubicBezTo>
                      <a:cubicBezTo>
                        <a:pt x="80" y="191"/>
                        <a:pt x="62" y="180"/>
                        <a:pt x="62" y="173"/>
                      </a:cubicBezTo>
                      <a:cubicBezTo>
                        <a:pt x="62" y="164"/>
                        <a:pt x="79" y="154"/>
                        <a:pt x="82" y="147"/>
                      </a:cubicBezTo>
                      <a:cubicBezTo>
                        <a:pt x="86" y="136"/>
                        <a:pt x="77" y="110"/>
                        <a:pt x="84" y="101"/>
                      </a:cubicBezTo>
                      <a:cubicBezTo>
                        <a:pt x="87" y="96"/>
                        <a:pt x="103" y="98"/>
                        <a:pt x="106" y="93"/>
                      </a:cubicBezTo>
                      <a:cubicBezTo>
                        <a:pt x="113" y="84"/>
                        <a:pt x="109" y="48"/>
                        <a:pt x="109" y="4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9" name="Freeform 372">
                  <a:extLst>
                    <a:ext uri="{FF2B5EF4-FFF2-40B4-BE49-F238E27FC236}">
                      <a16:creationId xmlns:a16="http://schemas.microsoft.com/office/drawing/2014/main" id="{A084BE44-5069-AA36-AA85-5A0C1E32CAB6}"/>
                    </a:ext>
                  </a:extLst>
                </p:cNvPr>
                <p:cNvSpPr>
                  <a:spLocks/>
                </p:cNvSpPr>
                <p:nvPr/>
              </p:nvSpPr>
              <p:spPr bwMode="auto">
                <a:xfrm>
                  <a:off x="1743" y="3615"/>
                  <a:ext cx="46" cy="42"/>
                </a:xfrm>
                <a:custGeom>
                  <a:avLst/>
                  <a:gdLst>
                    <a:gd name="T0" fmla="*/ 0 w 106"/>
                    <a:gd name="T1" fmla="*/ 77 h 96"/>
                    <a:gd name="T2" fmla="*/ 25 w 106"/>
                    <a:gd name="T3" fmla="*/ 2 h 96"/>
                    <a:gd name="T4" fmla="*/ 31 w 106"/>
                    <a:gd name="T5" fmla="*/ 0 h 96"/>
                    <a:gd name="T6" fmla="*/ 55 w 106"/>
                    <a:gd name="T7" fmla="*/ 28 h 96"/>
                    <a:gd name="T8" fmla="*/ 101 w 106"/>
                    <a:gd name="T9" fmla="*/ 64 h 96"/>
                    <a:gd name="T10" fmla="*/ 49 w 106"/>
                    <a:gd name="T11" fmla="*/ 61 h 96"/>
                    <a:gd name="T12" fmla="*/ 37 w 106"/>
                    <a:gd name="T13" fmla="*/ 92 h 96"/>
                    <a:gd name="T14" fmla="*/ 0 w 106"/>
                    <a:gd name="T15" fmla="*/ 77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96">
                      <a:moveTo>
                        <a:pt x="0" y="77"/>
                      </a:moveTo>
                      <a:cubicBezTo>
                        <a:pt x="0" y="77"/>
                        <a:pt x="8" y="12"/>
                        <a:pt x="25" y="2"/>
                      </a:cubicBezTo>
                      <a:cubicBezTo>
                        <a:pt x="27" y="1"/>
                        <a:pt x="29" y="0"/>
                        <a:pt x="31" y="0"/>
                      </a:cubicBezTo>
                      <a:cubicBezTo>
                        <a:pt x="39" y="5"/>
                        <a:pt x="48" y="22"/>
                        <a:pt x="55" y="28"/>
                      </a:cubicBezTo>
                      <a:cubicBezTo>
                        <a:pt x="66" y="38"/>
                        <a:pt x="106" y="51"/>
                        <a:pt x="101" y="64"/>
                      </a:cubicBezTo>
                      <a:cubicBezTo>
                        <a:pt x="96" y="76"/>
                        <a:pt x="60" y="54"/>
                        <a:pt x="49" y="61"/>
                      </a:cubicBezTo>
                      <a:cubicBezTo>
                        <a:pt x="42" y="66"/>
                        <a:pt x="44" y="89"/>
                        <a:pt x="37" y="92"/>
                      </a:cubicBezTo>
                      <a:cubicBezTo>
                        <a:pt x="28" y="96"/>
                        <a:pt x="0" y="77"/>
                        <a:pt x="0" y="7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0" name="Freeform 373">
                  <a:extLst>
                    <a:ext uri="{FF2B5EF4-FFF2-40B4-BE49-F238E27FC236}">
                      <a16:creationId xmlns:a16="http://schemas.microsoft.com/office/drawing/2014/main" id="{913B139D-5A69-ACC3-A9C8-1055F0E908F9}"/>
                    </a:ext>
                  </a:extLst>
                </p:cNvPr>
                <p:cNvSpPr>
                  <a:spLocks/>
                </p:cNvSpPr>
                <p:nvPr/>
              </p:nvSpPr>
              <p:spPr bwMode="auto">
                <a:xfrm>
                  <a:off x="1834" y="3555"/>
                  <a:ext cx="58" cy="41"/>
                </a:xfrm>
                <a:custGeom>
                  <a:avLst/>
                  <a:gdLst>
                    <a:gd name="T0" fmla="*/ 43 w 134"/>
                    <a:gd name="T1" fmla="*/ 24 h 94"/>
                    <a:gd name="T2" fmla="*/ 6 w 134"/>
                    <a:gd name="T3" fmla="*/ 30 h 94"/>
                    <a:gd name="T4" fmla="*/ 3 w 134"/>
                    <a:gd name="T5" fmla="*/ 63 h 94"/>
                    <a:gd name="T6" fmla="*/ 9 w 134"/>
                    <a:gd name="T7" fmla="*/ 91 h 94"/>
                    <a:gd name="T8" fmla="*/ 36 w 134"/>
                    <a:gd name="T9" fmla="*/ 63 h 94"/>
                    <a:gd name="T10" fmla="*/ 55 w 134"/>
                    <a:gd name="T11" fmla="*/ 76 h 94"/>
                    <a:gd name="T12" fmla="*/ 104 w 134"/>
                    <a:gd name="T13" fmla="*/ 60 h 94"/>
                    <a:gd name="T14" fmla="*/ 134 w 134"/>
                    <a:gd name="T15" fmla="*/ 45 h 94"/>
                    <a:gd name="T16" fmla="*/ 97 w 134"/>
                    <a:gd name="T17" fmla="*/ 24 h 94"/>
                    <a:gd name="T18" fmla="*/ 76 w 134"/>
                    <a:gd name="T19" fmla="*/ 3 h 94"/>
                    <a:gd name="T20" fmla="*/ 73 w 134"/>
                    <a:gd name="T21" fmla="*/ 27 h 94"/>
                    <a:gd name="T22" fmla="*/ 43 w 134"/>
                    <a:gd name="T23" fmla="*/ 2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94">
                      <a:moveTo>
                        <a:pt x="43" y="24"/>
                      </a:moveTo>
                      <a:cubicBezTo>
                        <a:pt x="33" y="24"/>
                        <a:pt x="12" y="23"/>
                        <a:pt x="6" y="30"/>
                      </a:cubicBezTo>
                      <a:cubicBezTo>
                        <a:pt x="0" y="36"/>
                        <a:pt x="2" y="55"/>
                        <a:pt x="3" y="63"/>
                      </a:cubicBezTo>
                      <a:cubicBezTo>
                        <a:pt x="3" y="70"/>
                        <a:pt x="2" y="89"/>
                        <a:pt x="9" y="91"/>
                      </a:cubicBezTo>
                      <a:cubicBezTo>
                        <a:pt x="18" y="94"/>
                        <a:pt x="27" y="64"/>
                        <a:pt x="36" y="63"/>
                      </a:cubicBezTo>
                      <a:cubicBezTo>
                        <a:pt x="42" y="63"/>
                        <a:pt x="49" y="75"/>
                        <a:pt x="55" y="76"/>
                      </a:cubicBezTo>
                      <a:cubicBezTo>
                        <a:pt x="67" y="77"/>
                        <a:pt x="92" y="65"/>
                        <a:pt x="104" y="60"/>
                      </a:cubicBezTo>
                      <a:cubicBezTo>
                        <a:pt x="111" y="57"/>
                        <a:pt x="134" y="54"/>
                        <a:pt x="134" y="45"/>
                      </a:cubicBezTo>
                      <a:cubicBezTo>
                        <a:pt x="134" y="35"/>
                        <a:pt x="106" y="30"/>
                        <a:pt x="97" y="24"/>
                      </a:cubicBezTo>
                      <a:cubicBezTo>
                        <a:pt x="91" y="19"/>
                        <a:pt x="83" y="0"/>
                        <a:pt x="76" y="3"/>
                      </a:cubicBezTo>
                      <a:cubicBezTo>
                        <a:pt x="70" y="5"/>
                        <a:pt x="78" y="23"/>
                        <a:pt x="73" y="27"/>
                      </a:cubicBezTo>
                      <a:cubicBezTo>
                        <a:pt x="67" y="32"/>
                        <a:pt x="50" y="24"/>
                        <a:pt x="43" y="24"/>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1" name="Freeform 374">
                  <a:extLst>
                    <a:ext uri="{FF2B5EF4-FFF2-40B4-BE49-F238E27FC236}">
                      <a16:creationId xmlns:a16="http://schemas.microsoft.com/office/drawing/2014/main" id="{1B91F8D9-5B88-957F-DB8D-C008DD3B1F32}"/>
                    </a:ext>
                  </a:extLst>
                </p:cNvPr>
                <p:cNvSpPr>
                  <a:spLocks/>
                </p:cNvSpPr>
                <p:nvPr/>
              </p:nvSpPr>
              <p:spPr bwMode="auto">
                <a:xfrm>
                  <a:off x="1521" y="2285"/>
                  <a:ext cx="37" cy="21"/>
                </a:xfrm>
                <a:custGeom>
                  <a:avLst/>
                  <a:gdLst>
                    <a:gd name="T0" fmla="*/ 19 w 85"/>
                    <a:gd name="T1" fmla="*/ 3 h 49"/>
                    <a:gd name="T2" fmla="*/ 50 w 85"/>
                    <a:gd name="T3" fmla="*/ 3 h 49"/>
                    <a:gd name="T4" fmla="*/ 83 w 85"/>
                    <a:gd name="T5" fmla="*/ 19 h 49"/>
                    <a:gd name="T6" fmla="*/ 71 w 85"/>
                    <a:gd name="T7" fmla="*/ 43 h 49"/>
                    <a:gd name="T8" fmla="*/ 28 w 85"/>
                    <a:gd name="T9" fmla="*/ 46 h 49"/>
                    <a:gd name="T10" fmla="*/ 1 w 85"/>
                    <a:gd name="T11" fmla="*/ 28 h 49"/>
                    <a:gd name="T12" fmla="*/ 19 w 85"/>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85" h="49">
                      <a:moveTo>
                        <a:pt x="19" y="3"/>
                      </a:moveTo>
                      <a:cubicBezTo>
                        <a:pt x="26" y="0"/>
                        <a:pt x="42" y="2"/>
                        <a:pt x="50" y="3"/>
                      </a:cubicBezTo>
                      <a:cubicBezTo>
                        <a:pt x="59" y="5"/>
                        <a:pt x="80" y="10"/>
                        <a:pt x="83" y="19"/>
                      </a:cubicBezTo>
                      <a:cubicBezTo>
                        <a:pt x="85" y="25"/>
                        <a:pt x="77" y="39"/>
                        <a:pt x="71" y="43"/>
                      </a:cubicBezTo>
                      <a:cubicBezTo>
                        <a:pt x="62" y="49"/>
                        <a:pt x="39" y="49"/>
                        <a:pt x="28" y="46"/>
                      </a:cubicBezTo>
                      <a:cubicBezTo>
                        <a:pt x="20" y="44"/>
                        <a:pt x="2" y="36"/>
                        <a:pt x="1" y="28"/>
                      </a:cubicBezTo>
                      <a:cubicBezTo>
                        <a:pt x="0" y="20"/>
                        <a:pt x="12" y="7"/>
                        <a:pt x="19" y="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2" name="Freeform 375">
                  <a:extLst>
                    <a:ext uri="{FF2B5EF4-FFF2-40B4-BE49-F238E27FC236}">
                      <a16:creationId xmlns:a16="http://schemas.microsoft.com/office/drawing/2014/main" id="{37987B04-5C8C-CFEA-24DC-EA7CD24BC89A}"/>
                    </a:ext>
                  </a:extLst>
                </p:cNvPr>
                <p:cNvSpPr>
                  <a:spLocks/>
                </p:cNvSpPr>
                <p:nvPr/>
              </p:nvSpPr>
              <p:spPr bwMode="auto">
                <a:xfrm>
                  <a:off x="1620" y="2259"/>
                  <a:ext cx="59" cy="42"/>
                </a:xfrm>
                <a:custGeom>
                  <a:avLst/>
                  <a:gdLst>
                    <a:gd name="T0" fmla="*/ 0 w 136"/>
                    <a:gd name="T1" fmla="*/ 98 h 98"/>
                    <a:gd name="T2" fmla="*/ 12 w 136"/>
                    <a:gd name="T3" fmla="*/ 70 h 98"/>
                    <a:gd name="T4" fmla="*/ 12 w 136"/>
                    <a:gd name="T5" fmla="*/ 19 h 98"/>
                    <a:gd name="T6" fmla="*/ 12 w 136"/>
                    <a:gd name="T7" fmla="*/ 0 h 98"/>
                    <a:gd name="T8" fmla="*/ 44 w 136"/>
                    <a:gd name="T9" fmla="*/ 7 h 98"/>
                    <a:gd name="T10" fmla="*/ 56 w 136"/>
                    <a:gd name="T11" fmla="*/ 22 h 98"/>
                    <a:gd name="T12" fmla="*/ 71 w 136"/>
                    <a:gd name="T13" fmla="*/ 28 h 98"/>
                    <a:gd name="T14" fmla="*/ 87 w 136"/>
                    <a:gd name="T15" fmla="*/ 28 h 98"/>
                    <a:gd name="T16" fmla="*/ 93 w 136"/>
                    <a:gd name="T17" fmla="*/ 51 h 98"/>
                    <a:gd name="T18" fmla="*/ 111 w 136"/>
                    <a:gd name="T19" fmla="*/ 60 h 98"/>
                    <a:gd name="T20" fmla="*/ 135 w 136"/>
                    <a:gd name="T21" fmla="*/ 77 h 98"/>
                    <a:gd name="T22" fmla="*/ 126 w 136"/>
                    <a:gd name="T23" fmla="*/ 92 h 98"/>
                    <a:gd name="T24" fmla="*/ 94 w 136"/>
                    <a:gd name="T25" fmla="*/ 93 h 98"/>
                    <a:gd name="T26" fmla="*/ 44 w 136"/>
                    <a:gd name="T27" fmla="*/ 92 h 98"/>
                    <a:gd name="T28" fmla="*/ 0 w 136"/>
                    <a:gd name="T2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 h="98">
                      <a:moveTo>
                        <a:pt x="0" y="98"/>
                      </a:moveTo>
                      <a:cubicBezTo>
                        <a:pt x="0" y="98"/>
                        <a:pt x="10" y="78"/>
                        <a:pt x="12" y="70"/>
                      </a:cubicBezTo>
                      <a:cubicBezTo>
                        <a:pt x="14" y="58"/>
                        <a:pt x="12" y="32"/>
                        <a:pt x="12" y="19"/>
                      </a:cubicBezTo>
                      <a:cubicBezTo>
                        <a:pt x="12" y="14"/>
                        <a:pt x="12" y="0"/>
                        <a:pt x="12" y="0"/>
                      </a:cubicBezTo>
                      <a:cubicBezTo>
                        <a:pt x="12" y="0"/>
                        <a:pt x="37" y="2"/>
                        <a:pt x="44" y="7"/>
                      </a:cubicBezTo>
                      <a:cubicBezTo>
                        <a:pt x="48" y="9"/>
                        <a:pt x="52" y="19"/>
                        <a:pt x="56" y="22"/>
                      </a:cubicBezTo>
                      <a:cubicBezTo>
                        <a:pt x="59" y="24"/>
                        <a:pt x="67" y="27"/>
                        <a:pt x="71" y="28"/>
                      </a:cubicBezTo>
                      <a:cubicBezTo>
                        <a:pt x="75" y="29"/>
                        <a:pt x="84" y="26"/>
                        <a:pt x="87" y="28"/>
                      </a:cubicBezTo>
                      <a:cubicBezTo>
                        <a:pt x="91" y="31"/>
                        <a:pt x="89" y="46"/>
                        <a:pt x="93" y="51"/>
                      </a:cubicBezTo>
                      <a:cubicBezTo>
                        <a:pt x="96" y="55"/>
                        <a:pt x="107" y="57"/>
                        <a:pt x="111" y="60"/>
                      </a:cubicBezTo>
                      <a:cubicBezTo>
                        <a:pt x="117" y="64"/>
                        <a:pt x="134" y="69"/>
                        <a:pt x="135" y="77"/>
                      </a:cubicBezTo>
                      <a:cubicBezTo>
                        <a:pt x="136" y="81"/>
                        <a:pt x="130" y="89"/>
                        <a:pt x="126" y="92"/>
                      </a:cubicBezTo>
                      <a:cubicBezTo>
                        <a:pt x="119" y="96"/>
                        <a:pt x="102" y="93"/>
                        <a:pt x="94" y="93"/>
                      </a:cubicBezTo>
                      <a:cubicBezTo>
                        <a:pt x="82" y="93"/>
                        <a:pt x="56" y="91"/>
                        <a:pt x="44" y="92"/>
                      </a:cubicBezTo>
                      <a:cubicBezTo>
                        <a:pt x="33" y="92"/>
                        <a:pt x="0" y="98"/>
                        <a:pt x="0" y="9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3" name="Freeform 376">
                  <a:extLst>
                    <a:ext uri="{FF2B5EF4-FFF2-40B4-BE49-F238E27FC236}">
                      <a16:creationId xmlns:a16="http://schemas.microsoft.com/office/drawing/2014/main" id="{B817AECD-3FB7-1FE5-FEC1-B66FD4EE107A}"/>
                    </a:ext>
                  </a:extLst>
                </p:cNvPr>
                <p:cNvSpPr>
                  <a:spLocks/>
                </p:cNvSpPr>
                <p:nvPr/>
              </p:nvSpPr>
              <p:spPr bwMode="auto">
                <a:xfrm>
                  <a:off x="1690" y="2286"/>
                  <a:ext cx="25" cy="18"/>
                </a:xfrm>
                <a:custGeom>
                  <a:avLst/>
                  <a:gdLst>
                    <a:gd name="T0" fmla="*/ 20 w 59"/>
                    <a:gd name="T1" fmla="*/ 8 h 42"/>
                    <a:gd name="T2" fmla="*/ 0 w 59"/>
                    <a:gd name="T3" fmla="*/ 22 h 42"/>
                    <a:gd name="T4" fmla="*/ 14 w 59"/>
                    <a:gd name="T5" fmla="*/ 33 h 42"/>
                    <a:gd name="T6" fmla="*/ 35 w 59"/>
                    <a:gd name="T7" fmla="*/ 42 h 42"/>
                    <a:gd name="T8" fmla="*/ 55 w 59"/>
                    <a:gd name="T9" fmla="*/ 31 h 42"/>
                    <a:gd name="T10" fmla="*/ 54 w 59"/>
                    <a:gd name="T11" fmla="*/ 5 h 42"/>
                    <a:gd name="T12" fmla="*/ 20 w 59"/>
                    <a:gd name="T13" fmla="*/ 8 h 42"/>
                  </a:gdLst>
                  <a:ahLst/>
                  <a:cxnLst>
                    <a:cxn ang="0">
                      <a:pos x="T0" y="T1"/>
                    </a:cxn>
                    <a:cxn ang="0">
                      <a:pos x="T2" y="T3"/>
                    </a:cxn>
                    <a:cxn ang="0">
                      <a:pos x="T4" y="T5"/>
                    </a:cxn>
                    <a:cxn ang="0">
                      <a:pos x="T6" y="T7"/>
                    </a:cxn>
                    <a:cxn ang="0">
                      <a:pos x="T8" y="T9"/>
                    </a:cxn>
                    <a:cxn ang="0">
                      <a:pos x="T10" y="T11"/>
                    </a:cxn>
                    <a:cxn ang="0">
                      <a:pos x="T12" y="T13"/>
                    </a:cxn>
                  </a:cxnLst>
                  <a:rect l="0" t="0" r="r" b="b"/>
                  <a:pathLst>
                    <a:path w="59" h="42">
                      <a:moveTo>
                        <a:pt x="20" y="8"/>
                      </a:moveTo>
                      <a:cubicBezTo>
                        <a:pt x="14" y="11"/>
                        <a:pt x="0" y="16"/>
                        <a:pt x="0" y="22"/>
                      </a:cubicBezTo>
                      <a:cubicBezTo>
                        <a:pt x="0" y="26"/>
                        <a:pt x="10" y="31"/>
                        <a:pt x="14" y="33"/>
                      </a:cubicBezTo>
                      <a:cubicBezTo>
                        <a:pt x="19" y="36"/>
                        <a:pt x="30" y="42"/>
                        <a:pt x="35" y="42"/>
                      </a:cubicBezTo>
                      <a:cubicBezTo>
                        <a:pt x="41" y="42"/>
                        <a:pt x="52" y="36"/>
                        <a:pt x="55" y="31"/>
                      </a:cubicBezTo>
                      <a:cubicBezTo>
                        <a:pt x="58" y="26"/>
                        <a:pt x="59" y="10"/>
                        <a:pt x="54" y="5"/>
                      </a:cubicBezTo>
                      <a:cubicBezTo>
                        <a:pt x="47" y="0"/>
                        <a:pt x="28" y="6"/>
                        <a:pt x="20" y="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4" name="Freeform 377">
                  <a:extLst>
                    <a:ext uri="{FF2B5EF4-FFF2-40B4-BE49-F238E27FC236}">
                      <a16:creationId xmlns:a16="http://schemas.microsoft.com/office/drawing/2014/main" id="{D5EC9117-BC7F-18BC-0611-59D95478D132}"/>
                    </a:ext>
                  </a:extLst>
                </p:cNvPr>
                <p:cNvSpPr>
                  <a:spLocks/>
                </p:cNvSpPr>
                <p:nvPr/>
              </p:nvSpPr>
              <p:spPr bwMode="auto">
                <a:xfrm>
                  <a:off x="1588" y="2397"/>
                  <a:ext cx="204" cy="204"/>
                </a:xfrm>
                <a:custGeom>
                  <a:avLst/>
                  <a:gdLst>
                    <a:gd name="T0" fmla="*/ 70 w 469"/>
                    <a:gd name="T1" fmla="*/ 13 h 470"/>
                    <a:gd name="T2" fmla="*/ 42 w 469"/>
                    <a:gd name="T3" fmla="*/ 47 h 470"/>
                    <a:gd name="T4" fmla="*/ 27 w 469"/>
                    <a:gd name="T5" fmla="*/ 105 h 470"/>
                    <a:gd name="T6" fmla="*/ 2 w 469"/>
                    <a:gd name="T7" fmla="*/ 120 h 470"/>
                    <a:gd name="T8" fmla="*/ 33 w 469"/>
                    <a:gd name="T9" fmla="*/ 162 h 470"/>
                    <a:gd name="T10" fmla="*/ 24 w 469"/>
                    <a:gd name="T11" fmla="*/ 205 h 470"/>
                    <a:gd name="T12" fmla="*/ 88 w 469"/>
                    <a:gd name="T13" fmla="*/ 208 h 470"/>
                    <a:gd name="T14" fmla="*/ 91 w 469"/>
                    <a:gd name="T15" fmla="*/ 232 h 470"/>
                    <a:gd name="T16" fmla="*/ 143 w 469"/>
                    <a:gd name="T17" fmla="*/ 257 h 470"/>
                    <a:gd name="T18" fmla="*/ 198 w 469"/>
                    <a:gd name="T19" fmla="*/ 275 h 470"/>
                    <a:gd name="T20" fmla="*/ 198 w 469"/>
                    <a:gd name="T21" fmla="*/ 345 h 470"/>
                    <a:gd name="T22" fmla="*/ 185 w 469"/>
                    <a:gd name="T23" fmla="*/ 388 h 470"/>
                    <a:gd name="T24" fmla="*/ 192 w 469"/>
                    <a:gd name="T25" fmla="*/ 421 h 470"/>
                    <a:gd name="T26" fmla="*/ 213 w 469"/>
                    <a:gd name="T27" fmla="*/ 430 h 470"/>
                    <a:gd name="T28" fmla="*/ 231 w 469"/>
                    <a:gd name="T29" fmla="*/ 455 h 470"/>
                    <a:gd name="T30" fmla="*/ 259 w 469"/>
                    <a:gd name="T31" fmla="*/ 468 h 470"/>
                    <a:gd name="T32" fmla="*/ 295 w 469"/>
                    <a:gd name="T33" fmla="*/ 464 h 470"/>
                    <a:gd name="T34" fmla="*/ 326 w 469"/>
                    <a:gd name="T35" fmla="*/ 439 h 470"/>
                    <a:gd name="T36" fmla="*/ 324 w 469"/>
                    <a:gd name="T37" fmla="*/ 413 h 470"/>
                    <a:gd name="T38" fmla="*/ 300 w 469"/>
                    <a:gd name="T39" fmla="*/ 398 h 470"/>
                    <a:gd name="T40" fmla="*/ 297 w 469"/>
                    <a:gd name="T41" fmla="*/ 377 h 470"/>
                    <a:gd name="T42" fmla="*/ 303 w 469"/>
                    <a:gd name="T43" fmla="*/ 345 h 470"/>
                    <a:gd name="T44" fmla="*/ 318 w 469"/>
                    <a:gd name="T45" fmla="*/ 339 h 470"/>
                    <a:gd name="T46" fmla="*/ 349 w 469"/>
                    <a:gd name="T47" fmla="*/ 366 h 470"/>
                    <a:gd name="T48" fmla="*/ 369 w 469"/>
                    <a:gd name="T49" fmla="*/ 353 h 470"/>
                    <a:gd name="T50" fmla="*/ 430 w 469"/>
                    <a:gd name="T51" fmla="*/ 350 h 470"/>
                    <a:gd name="T52" fmla="*/ 440 w 469"/>
                    <a:gd name="T53" fmla="*/ 325 h 470"/>
                    <a:gd name="T54" fmla="*/ 439 w 469"/>
                    <a:gd name="T55" fmla="*/ 301 h 470"/>
                    <a:gd name="T56" fmla="*/ 423 w 469"/>
                    <a:gd name="T57" fmla="*/ 280 h 470"/>
                    <a:gd name="T58" fmla="*/ 425 w 469"/>
                    <a:gd name="T59" fmla="*/ 245 h 470"/>
                    <a:gd name="T60" fmla="*/ 445 w 469"/>
                    <a:gd name="T61" fmla="*/ 225 h 470"/>
                    <a:gd name="T62" fmla="*/ 452 w 469"/>
                    <a:gd name="T63" fmla="*/ 207 h 470"/>
                    <a:gd name="T64" fmla="*/ 466 w 469"/>
                    <a:gd name="T65" fmla="*/ 191 h 470"/>
                    <a:gd name="T66" fmla="*/ 465 w 469"/>
                    <a:gd name="T67" fmla="*/ 156 h 470"/>
                    <a:gd name="T68" fmla="*/ 451 w 469"/>
                    <a:gd name="T69" fmla="*/ 149 h 470"/>
                    <a:gd name="T70" fmla="*/ 439 w 469"/>
                    <a:gd name="T71" fmla="*/ 115 h 470"/>
                    <a:gd name="T72" fmla="*/ 422 w 469"/>
                    <a:gd name="T73" fmla="*/ 97 h 470"/>
                    <a:gd name="T74" fmla="*/ 433 w 469"/>
                    <a:gd name="T75" fmla="*/ 85 h 470"/>
                    <a:gd name="T76" fmla="*/ 433 w 469"/>
                    <a:gd name="T77" fmla="*/ 68 h 470"/>
                    <a:gd name="T78" fmla="*/ 378 w 469"/>
                    <a:gd name="T79" fmla="*/ 66 h 470"/>
                    <a:gd name="T80" fmla="*/ 338 w 469"/>
                    <a:gd name="T81" fmla="*/ 73 h 470"/>
                    <a:gd name="T82" fmla="*/ 315 w 469"/>
                    <a:gd name="T83" fmla="*/ 91 h 470"/>
                    <a:gd name="T84" fmla="*/ 286 w 469"/>
                    <a:gd name="T85" fmla="*/ 86 h 470"/>
                    <a:gd name="T86" fmla="*/ 211 w 469"/>
                    <a:gd name="T87" fmla="*/ 82 h 470"/>
                    <a:gd name="T88" fmla="*/ 204 w 469"/>
                    <a:gd name="T89" fmla="*/ 60 h 470"/>
                    <a:gd name="T90" fmla="*/ 184 w 469"/>
                    <a:gd name="T91" fmla="*/ 54 h 470"/>
                    <a:gd name="T92" fmla="*/ 153 w 469"/>
                    <a:gd name="T93" fmla="*/ 44 h 470"/>
                    <a:gd name="T94" fmla="*/ 146 w 469"/>
                    <a:gd name="T95" fmla="*/ 22 h 470"/>
                    <a:gd name="T96" fmla="*/ 120 w 469"/>
                    <a:gd name="T97" fmla="*/ 15 h 470"/>
                    <a:gd name="T98" fmla="*/ 120 w 469"/>
                    <a:gd name="T99" fmla="*/ 1 h 470"/>
                    <a:gd name="T100" fmla="*/ 109 w 469"/>
                    <a:gd name="T101" fmla="*/ 15 h 470"/>
                    <a:gd name="T102" fmla="*/ 70 w 469"/>
                    <a:gd name="T103" fmla="*/ 13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9" h="470">
                      <a:moveTo>
                        <a:pt x="70" y="13"/>
                      </a:moveTo>
                      <a:cubicBezTo>
                        <a:pt x="70" y="13"/>
                        <a:pt x="47" y="37"/>
                        <a:pt x="42" y="47"/>
                      </a:cubicBezTo>
                      <a:cubicBezTo>
                        <a:pt x="35" y="60"/>
                        <a:pt x="36" y="92"/>
                        <a:pt x="27" y="105"/>
                      </a:cubicBezTo>
                      <a:cubicBezTo>
                        <a:pt x="23" y="110"/>
                        <a:pt x="4" y="113"/>
                        <a:pt x="2" y="120"/>
                      </a:cubicBezTo>
                      <a:cubicBezTo>
                        <a:pt x="0" y="133"/>
                        <a:pt x="30" y="150"/>
                        <a:pt x="33" y="162"/>
                      </a:cubicBezTo>
                      <a:cubicBezTo>
                        <a:pt x="35" y="173"/>
                        <a:pt x="17" y="196"/>
                        <a:pt x="24" y="205"/>
                      </a:cubicBezTo>
                      <a:cubicBezTo>
                        <a:pt x="34" y="218"/>
                        <a:pt x="76" y="197"/>
                        <a:pt x="88" y="208"/>
                      </a:cubicBezTo>
                      <a:cubicBezTo>
                        <a:pt x="92" y="212"/>
                        <a:pt x="87" y="227"/>
                        <a:pt x="91" y="232"/>
                      </a:cubicBezTo>
                      <a:cubicBezTo>
                        <a:pt x="99" y="244"/>
                        <a:pt x="129" y="251"/>
                        <a:pt x="143" y="257"/>
                      </a:cubicBezTo>
                      <a:cubicBezTo>
                        <a:pt x="156" y="262"/>
                        <a:pt x="189" y="263"/>
                        <a:pt x="198" y="275"/>
                      </a:cubicBezTo>
                      <a:cubicBezTo>
                        <a:pt x="208" y="289"/>
                        <a:pt x="200" y="328"/>
                        <a:pt x="198" y="345"/>
                      </a:cubicBezTo>
                      <a:cubicBezTo>
                        <a:pt x="196" y="356"/>
                        <a:pt x="186" y="377"/>
                        <a:pt x="185" y="388"/>
                      </a:cubicBezTo>
                      <a:cubicBezTo>
                        <a:pt x="185" y="396"/>
                        <a:pt x="192" y="421"/>
                        <a:pt x="192" y="421"/>
                      </a:cubicBezTo>
                      <a:cubicBezTo>
                        <a:pt x="192" y="421"/>
                        <a:pt x="208" y="427"/>
                        <a:pt x="213" y="430"/>
                      </a:cubicBezTo>
                      <a:cubicBezTo>
                        <a:pt x="219" y="435"/>
                        <a:pt x="225" y="450"/>
                        <a:pt x="231" y="455"/>
                      </a:cubicBezTo>
                      <a:cubicBezTo>
                        <a:pt x="237" y="459"/>
                        <a:pt x="251" y="467"/>
                        <a:pt x="259" y="468"/>
                      </a:cubicBezTo>
                      <a:cubicBezTo>
                        <a:pt x="268" y="470"/>
                        <a:pt x="287" y="467"/>
                        <a:pt x="295" y="464"/>
                      </a:cubicBezTo>
                      <a:cubicBezTo>
                        <a:pt x="304" y="460"/>
                        <a:pt x="322" y="448"/>
                        <a:pt x="326" y="439"/>
                      </a:cubicBezTo>
                      <a:cubicBezTo>
                        <a:pt x="328" y="433"/>
                        <a:pt x="328" y="419"/>
                        <a:pt x="324" y="413"/>
                      </a:cubicBezTo>
                      <a:cubicBezTo>
                        <a:pt x="321" y="407"/>
                        <a:pt x="304" y="404"/>
                        <a:pt x="300" y="398"/>
                      </a:cubicBezTo>
                      <a:cubicBezTo>
                        <a:pt x="297" y="394"/>
                        <a:pt x="297" y="382"/>
                        <a:pt x="297" y="377"/>
                      </a:cubicBezTo>
                      <a:cubicBezTo>
                        <a:pt x="297" y="369"/>
                        <a:pt x="298" y="351"/>
                        <a:pt x="303" y="345"/>
                      </a:cubicBezTo>
                      <a:cubicBezTo>
                        <a:pt x="306" y="342"/>
                        <a:pt x="314" y="338"/>
                        <a:pt x="318" y="339"/>
                      </a:cubicBezTo>
                      <a:cubicBezTo>
                        <a:pt x="328" y="341"/>
                        <a:pt x="338" y="366"/>
                        <a:pt x="349" y="366"/>
                      </a:cubicBezTo>
                      <a:cubicBezTo>
                        <a:pt x="355" y="367"/>
                        <a:pt x="363" y="355"/>
                        <a:pt x="369" y="353"/>
                      </a:cubicBezTo>
                      <a:cubicBezTo>
                        <a:pt x="383" y="348"/>
                        <a:pt x="417" y="358"/>
                        <a:pt x="430" y="350"/>
                      </a:cubicBezTo>
                      <a:cubicBezTo>
                        <a:pt x="435" y="346"/>
                        <a:pt x="440" y="325"/>
                        <a:pt x="440" y="325"/>
                      </a:cubicBezTo>
                      <a:cubicBezTo>
                        <a:pt x="440" y="325"/>
                        <a:pt x="441" y="307"/>
                        <a:pt x="439" y="301"/>
                      </a:cubicBezTo>
                      <a:cubicBezTo>
                        <a:pt x="437" y="295"/>
                        <a:pt x="425" y="286"/>
                        <a:pt x="423" y="280"/>
                      </a:cubicBezTo>
                      <a:cubicBezTo>
                        <a:pt x="421" y="271"/>
                        <a:pt x="421" y="253"/>
                        <a:pt x="425" y="245"/>
                      </a:cubicBezTo>
                      <a:cubicBezTo>
                        <a:pt x="428" y="238"/>
                        <a:pt x="441" y="231"/>
                        <a:pt x="445" y="225"/>
                      </a:cubicBezTo>
                      <a:cubicBezTo>
                        <a:pt x="448" y="221"/>
                        <a:pt x="450" y="211"/>
                        <a:pt x="452" y="207"/>
                      </a:cubicBezTo>
                      <a:cubicBezTo>
                        <a:pt x="455" y="202"/>
                        <a:pt x="464" y="196"/>
                        <a:pt x="466" y="191"/>
                      </a:cubicBezTo>
                      <a:cubicBezTo>
                        <a:pt x="469" y="183"/>
                        <a:pt x="465" y="156"/>
                        <a:pt x="465" y="156"/>
                      </a:cubicBezTo>
                      <a:cubicBezTo>
                        <a:pt x="465" y="156"/>
                        <a:pt x="453" y="152"/>
                        <a:pt x="451" y="149"/>
                      </a:cubicBezTo>
                      <a:cubicBezTo>
                        <a:pt x="445" y="142"/>
                        <a:pt x="443" y="123"/>
                        <a:pt x="439" y="115"/>
                      </a:cubicBezTo>
                      <a:cubicBezTo>
                        <a:pt x="435" y="110"/>
                        <a:pt x="422" y="103"/>
                        <a:pt x="422" y="97"/>
                      </a:cubicBezTo>
                      <a:cubicBezTo>
                        <a:pt x="422" y="93"/>
                        <a:pt x="431" y="89"/>
                        <a:pt x="433" y="85"/>
                      </a:cubicBezTo>
                      <a:cubicBezTo>
                        <a:pt x="434" y="81"/>
                        <a:pt x="436" y="71"/>
                        <a:pt x="433" y="68"/>
                      </a:cubicBezTo>
                      <a:cubicBezTo>
                        <a:pt x="423" y="58"/>
                        <a:pt x="391" y="66"/>
                        <a:pt x="378" y="66"/>
                      </a:cubicBezTo>
                      <a:cubicBezTo>
                        <a:pt x="368" y="67"/>
                        <a:pt x="347" y="69"/>
                        <a:pt x="338" y="73"/>
                      </a:cubicBezTo>
                      <a:cubicBezTo>
                        <a:pt x="331" y="76"/>
                        <a:pt x="322" y="89"/>
                        <a:pt x="315" y="91"/>
                      </a:cubicBezTo>
                      <a:cubicBezTo>
                        <a:pt x="308" y="93"/>
                        <a:pt x="293" y="87"/>
                        <a:pt x="286" y="86"/>
                      </a:cubicBezTo>
                      <a:cubicBezTo>
                        <a:pt x="268" y="84"/>
                        <a:pt x="226" y="93"/>
                        <a:pt x="211" y="82"/>
                      </a:cubicBezTo>
                      <a:cubicBezTo>
                        <a:pt x="207" y="78"/>
                        <a:pt x="208" y="64"/>
                        <a:pt x="204" y="60"/>
                      </a:cubicBezTo>
                      <a:cubicBezTo>
                        <a:pt x="200" y="57"/>
                        <a:pt x="189" y="56"/>
                        <a:pt x="184" y="54"/>
                      </a:cubicBezTo>
                      <a:cubicBezTo>
                        <a:pt x="176" y="52"/>
                        <a:pt x="159" y="49"/>
                        <a:pt x="153" y="44"/>
                      </a:cubicBezTo>
                      <a:cubicBezTo>
                        <a:pt x="149" y="40"/>
                        <a:pt x="150" y="26"/>
                        <a:pt x="146" y="22"/>
                      </a:cubicBezTo>
                      <a:cubicBezTo>
                        <a:pt x="141" y="18"/>
                        <a:pt x="124" y="20"/>
                        <a:pt x="120" y="15"/>
                      </a:cubicBezTo>
                      <a:cubicBezTo>
                        <a:pt x="118" y="12"/>
                        <a:pt x="123" y="2"/>
                        <a:pt x="120" y="1"/>
                      </a:cubicBezTo>
                      <a:cubicBezTo>
                        <a:pt x="116" y="0"/>
                        <a:pt x="113" y="13"/>
                        <a:pt x="109" y="15"/>
                      </a:cubicBezTo>
                      <a:cubicBezTo>
                        <a:pt x="100" y="19"/>
                        <a:pt x="70" y="13"/>
                        <a:pt x="70" y="1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5" name="Freeform 378">
                  <a:extLst>
                    <a:ext uri="{FF2B5EF4-FFF2-40B4-BE49-F238E27FC236}">
                      <a16:creationId xmlns:a16="http://schemas.microsoft.com/office/drawing/2014/main" id="{A997ADAD-C452-A753-B8D6-3C6E6127BAB7}"/>
                    </a:ext>
                  </a:extLst>
                </p:cNvPr>
                <p:cNvSpPr>
                  <a:spLocks/>
                </p:cNvSpPr>
                <p:nvPr/>
              </p:nvSpPr>
              <p:spPr bwMode="auto">
                <a:xfrm>
                  <a:off x="1874" y="2512"/>
                  <a:ext cx="51" cy="70"/>
                </a:xfrm>
                <a:custGeom>
                  <a:avLst/>
                  <a:gdLst>
                    <a:gd name="T0" fmla="*/ 20 w 119"/>
                    <a:gd name="T1" fmla="*/ 5 h 162"/>
                    <a:gd name="T2" fmla="*/ 11 w 119"/>
                    <a:gd name="T3" fmla="*/ 25 h 162"/>
                    <a:gd name="T4" fmla="*/ 11 w 119"/>
                    <a:gd name="T5" fmla="*/ 129 h 162"/>
                    <a:gd name="T6" fmla="*/ 0 w 119"/>
                    <a:gd name="T7" fmla="*/ 138 h 162"/>
                    <a:gd name="T8" fmla="*/ 16 w 119"/>
                    <a:gd name="T9" fmla="*/ 155 h 162"/>
                    <a:gd name="T10" fmla="*/ 51 w 119"/>
                    <a:gd name="T11" fmla="*/ 158 h 162"/>
                    <a:gd name="T12" fmla="*/ 61 w 119"/>
                    <a:gd name="T13" fmla="*/ 136 h 162"/>
                    <a:gd name="T14" fmla="*/ 72 w 119"/>
                    <a:gd name="T15" fmla="*/ 117 h 162"/>
                    <a:gd name="T16" fmla="*/ 92 w 119"/>
                    <a:gd name="T17" fmla="*/ 97 h 162"/>
                    <a:gd name="T18" fmla="*/ 119 w 119"/>
                    <a:gd name="T19" fmla="*/ 98 h 162"/>
                    <a:gd name="T20" fmla="*/ 112 w 119"/>
                    <a:gd name="T21" fmla="*/ 72 h 162"/>
                    <a:gd name="T22" fmla="*/ 90 w 119"/>
                    <a:gd name="T23" fmla="*/ 57 h 162"/>
                    <a:gd name="T24" fmla="*/ 84 w 119"/>
                    <a:gd name="T25" fmla="*/ 36 h 162"/>
                    <a:gd name="T26" fmla="*/ 66 w 119"/>
                    <a:gd name="T27" fmla="*/ 27 h 162"/>
                    <a:gd name="T28" fmla="*/ 45 w 119"/>
                    <a:gd name="T29" fmla="*/ 22 h 162"/>
                    <a:gd name="T30" fmla="*/ 37 w 119"/>
                    <a:gd name="T31" fmla="*/ 2 h 162"/>
                    <a:gd name="T32" fmla="*/ 20 w 119"/>
                    <a:gd name="T33"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9" h="162">
                      <a:moveTo>
                        <a:pt x="20" y="5"/>
                      </a:moveTo>
                      <a:cubicBezTo>
                        <a:pt x="20" y="5"/>
                        <a:pt x="12" y="20"/>
                        <a:pt x="11" y="25"/>
                      </a:cubicBezTo>
                      <a:cubicBezTo>
                        <a:pt x="5" y="50"/>
                        <a:pt x="22" y="105"/>
                        <a:pt x="11" y="129"/>
                      </a:cubicBezTo>
                      <a:cubicBezTo>
                        <a:pt x="10" y="132"/>
                        <a:pt x="0" y="138"/>
                        <a:pt x="0" y="138"/>
                      </a:cubicBezTo>
                      <a:cubicBezTo>
                        <a:pt x="0" y="138"/>
                        <a:pt x="11" y="152"/>
                        <a:pt x="16" y="155"/>
                      </a:cubicBezTo>
                      <a:cubicBezTo>
                        <a:pt x="24" y="158"/>
                        <a:pt x="43" y="162"/>
                        <a:pt x="51" y="158"/>
                      </a:cubicBezTo>
                      <a:cubicBezTo>
                        <a:pt x="56" y="155"/>
                        <a:pt x="59" y="142"/>
                        <a:pt x="61" y="136"/>
                      </a:cubicBezTo>
                      <a:cubicBezTo>
                        <a:pt x="64" y="131"/>
                        <a:pt x="69" y="121"/>
                        <a:pt x="72" y="117"/>
                      </a:cubicBezTo>
                      <a:cubicBezTo>
                        <a:pt x="76" y="111"/>
                        <a:pt x="85" y="99"/>
                        <a:pt x="92" y="97"/>
                      </a:cubicBezTo>
                      <a:cubicBezTo>
                        <a:pt x="98" y="94"/>
                        <a:pt x="119" y="98"/>
                        <a:pt x="119" y="98"/>
                      </a:cubicBezTo>
                      <a:cubicBezTo>
                        <a:pt x="119" y="98"/>
                        <a:pt x="116" y="78"/>
                        <a:pt x="112" y="72"/>
                      </a:cubicBezTo>
                      <a:cubicBezTo>
                        <a:pt x="108" y="67"/>
                        <a:pt x="94" y="63"/>
                        <a:pt x="90" y="57"/>
                      </a:cubicBezTo>
                      <a:cubicBezTo>
                        <a:pt x="87" y="53"/>
                        <a:pt x="88" y="40"/>
                        <a:pt x="84" y="36"/>
                      </a:cubicBezTo>
                      <a:cubicBezTo>
                        <a:pt x="81" y="32"/>
                        <a:pt x="71" y="28"/>
                        <a:pt x="66" y="27"/>
                      </a:cubicBezTo>
                      <a:cubicBezTo>
                        <a:pt x="61" y="25"/>
                        <a:pt x="49" y="26"/>
                        <a:pt x="45" y="22"/>
                      </a:cubicBezTo>
                      <a:cubicBezTo>
                        <a:pt x="41" y="19"/>
                        <a:pt x="42" y="5"/>
                        <a:pt x="37" y="2"/>
                      </a:cubicBezTo>
                      <a:cubicBezTo>
                        <a:pt x="33" y="0"/>
                        <a:pt x="20" y="5"/>
                        <a:pt x="20" y="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6" name="Freeform 379">
                  <a:extLst>
                    <a:ext uri="{FF2B5EF4-FFF2-40B4-BE49-F238E27FC236}">
                      <a16:creationId xmlns:a16="http://schemas.microsoft.com/office/drawing/2014/main" id="{1CA17F7B-7B3A-F310-E763-DE4B65388E8A}"/>
                    </a:ext>
                  </a:extLst>
                </p:cNvPr>
                <p:cNvSpPr>
                  <a:spLocks/>
                </p:cNvSpPr>
                <p:nvPr/>
              </p:nvSpPr>
              <p:spPr bwMode="auto">
                <a:xfrm>
                  <a:off x="1429" y="2208"/>
                  <a:ext cx="159" cy="71"/>
                </a:xfrm>
                <a:custGeom>
                  <a:avLst/>
                  <a:gdLst>
                    <a:gd name="T0" fmla="*/ 5 w 367"/>
                    <a:gd name="T1" fmla="*/ 47 h 165"/>
                    <a:gd name="T2" fmla="*/ 39 w 367"/>
                    <a:gd name="T3" fmla="*/ 17 h 165"/>
                    <a:gd name="T4" fmla="*/ 70 w 367"/>
                    <a:gd name="T5" fmla="*/ 2 h 165"/>
                    <a:gd name="T6" fmla="*/ 118 w 367"/>
                    <a:gd name="T7" fmla="*/ 8 h 165"/>
                    <a:gd name="T8" fmla="*/ 189 w 367"/>
                    <a:gd name="T9" fmla="*/ 23 h 165"/>
                    <a:gd name="T10" fmla="*/ 250 w 367"/>
                    <a:gd name="T11" fmla="*/ 56 h 165"/>
                    <a:gd name="T12" fmla="*/ 350 w 367"/>
                    <a:gd name="T13" fmla="*/ 105 h 165"/>
                    <a:gd name="T14" fmla="*/ 365 w 367"/>
                    <a:gd name="T15" fmla="*/ 129 h 165"/>
                    <a:gd name="T16" fmla="*/ 317 w 367"/>
                    <a:gd name="T17" fmla="*/ 157 h 165"/>
                    <a:gd name="T18" fmla="*/ 243 w 367"/>
                    <a:gd name="T19" fmla="*/ 151 h 165"/>
                    <a:gd name="T20" fmla="*/ 250 w 367"/>
                    <a:gd name="T21" fmla="*/ 111 h 165"/>
                    <a:gd name="T22" fmla="*/ 225 w 367"/>
                    <a:gd name="T23" fmla="*/ 87 h 165"/>
                    <a:gd name="T24" fmla="*/ 173 w 367"/>
                    <a:gd name="T25" fmla="*/ 50 h 165"/>
                    <a:gd name="T26" fmla="*/ 152 w 367"/>
                    <a:gd name="T27" fmla="*/ 41 h 165"/>
                    <a:gd name="T28" fmla="*/ 48 w 367"/>
                    <a:gd name="T29" fmla="*/ 35 h 165"/>
                    <a:gd name="T30" fmla="*/ 5 w 367"/>
                    <a:gd name="T31"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7" h="165">
                      <a:moveTo>
                        <a:pt x="5" y="47"/>
                      </a:moveTo>
                      <a:cubicBezTo>
                        <a:pt x="0" y="37"/>
                        <a:pt x="30" y="23"/>
                        <a:pt x="39" y="17"/>
                      </a:cubicBezTo>
                      <a:cubicBezTo>
                        <a:pt x="46" y="12"/>
                        <a:pt x="61" y="3"/>
                        <a:pt x="70" y="2"/>
                      </a:cubicBezTo>
                      <a:cubicBezTo>
                        <a:pt x="82" y="0"/>
                        <a:pt x="106" y="6"/>
                        <a:pt x="118" y="8"/>
                      </a:cubicBezTo>
                      <a:cubicBezTo>
                        <a:pt x="136" y="11"/>
                        <a:pt x="172" y="17"/>
                        <a:pt x="189" y="23"/>
                      </a:cubicBezTo>
                      <a:cubicBezTo>
                        <a:pt x="205" y="29"/>
                        <a:pt x="234" y="48"/>
                        <a:pt x="250" y="56"/>
                      </a:cubicBezTo>
                      <a:cubicBezTo>
                        <a:pt x="274" y="69"/>
                        <a:pt x="329" y="86"/>
                        <a:pt x="350" y="105"/>
                      </a:cubicBezTo>
                      <a:cubicBezTo>
                        <a:pt x="356" y="110"/>
                        <a:pt x="367" y="123"/>
                        <a:pt x="365" y="129"/>
                      </a:cubicBezTo>
                      <a:cubicBezTo>
                        <a:pt x="362" y="143"/>
                        <a:pt x="330" y="154"/>
                        <a:pt x="317" y="157"/>
                      </a:cubicBezTo>
                      <a:cubicBezTo>
                        <a:pt x="299" y="161"/>
                        <a:pt x="255" y="165"/>
                        <a:pt x="243" y="151"/>
                      </a:cubicBezTo>
                      <a:cubicBezTo>
                        <a:pt x="237" y="143"/>
                        <a:pt x="253" y="121"/>
                        <a:pt x="250" y="111"/>
                      </a:cubicBezTo>
                      <a:cubicBezTo>
                        <a:pt x="247" y="103"/>
                        <a:pt x="232" y="92"/>
                        <a:pt x="225" y="87"/>
                      </a:cubicBezTo>
                      <a:cubicBezTo>
                        <a:pt x="213" y="77"/>
                        <a:pt x="187" y="58"/>
                        <a:pt x="173" y="50"/>
                      </a:cubicBezTo>
                      <a:cubicBezTo>
                        <a:pt x="168" y="48"/>
                        <a:pt x="158" y="43"/>
                        <a:pt x="152" y="41"/>
                      </a:cubicBezTo>
                      <a:cubicBezTo>
                        <a:pt x="127" y="35"/>
                        <a:pt x="74" y="32"/>
                        <a:pt x="48" y="35"/>
                      </a:cubicBezTo>
                      <a:cubicBezTo>
                        <a:pt x="37" y="36"/>
                        <a:pt x="11" y="57"/>
                        <a:pt x="5" y="4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7" name="Freeform 380">
                  <a:extLst>
                    <a:ext uri="{FF2B5EF4-FFF2-40B4-BE49-F238E27FC236}">
                      <a16:creationId xmlns:a16="http://schemas.microsoft.com/office/drawing/2014/main" id="{9717AA91-D92C-8E02-AA9B-65761686AA9B}"/>
                    </a:ext>
                  </a:extLst>
                </p:cNvPr>
                <p:cNvSpPr>
                  <a:spLocks/>
                </p:cNvSpPr>
                <p:nvPr/>
              </p:nvSpPr>
              <p:spPr bwMode="auto">
                <a:xfrm>
                  <a:off x="1817" y="2502"/>
                  <a:ext cx="66" cy="88"/>
                </a:xfrm>
                <a:custGeom>
                  <a:avLst/>
                  <a:gdLst>
                    <a:gd name="T0" fmla="*/ 50 w 152"/>
                    <a:gd name="T1" fmla="*/ 40 h 204"/>
                    <a:gd name="T2" fmla="*/ 46 w 152"/>
                    <a:gd name="T3" fmla="*/ 77 h 204"/>
                    <a:gd name="T4" fmla="*/ 21 w 152"/>
                    <a:gd name="T5" fmla="*/ 75 h 204"/>
                    <a:gd name="T6" fmla="*/ 4 w 152"/>
                    <a:gd name="T7" fmla="*/ 86 h 204"/>
                    <a:gd name="T8" fmla="*/ 5 w 152"/>
                    <a:gd name="T9" fmla="*/ 118 h 204"/>
                    <a:gd name="T10" fmla="*/ 19 w 152"/>
                    <a:gd name="T11" fmla="*/ 133 h 204"/>
                    <a:gd name="T12" fmla="*/ 39 w 152"/>
                    <a:gd name="T13" fmla="*/ 145 h 204"/>
                    <a:gd name="T14" fmla="*/ 42 w 152"/>
                    <a:gd name="T15" fmla="*/ 180 h 204"/>
                    <a:gd name="T16" fmla="*/ 34 w 152"/>
                    <a:gd name="T17" fmla="*/ 198 h 204"/>
                    <a:gd name="T18" fmla="*/ 77 w 152"/>
                    <a:gd name="T19" fmla="*/ 197 h 204"/>
                    <a:gd name="T20" fmla="*/ 78 w 152"/>
                    <a:gd name="T21" fmla="*/ 165 h 204"/>
                    <a:gd name="T22" fmla="*/ 130 w 152"/>
                    <a:gd name="T23" fmla="*/ 162 h 204"/>
                    <a:gd name="T24" fmla="*/ 141 w 152"/>
                    <a:gd name="T25" fmla="*/ 153 h 204"/>
                    <a:gd name="T26" fmla="*/ 141 w 152"/>
                    <a:gd name="T27" fmla="*/ 49 h 204"/>
                    <a:gd name="T28" fmla="*/ 150 w 152"/>
                    <a:gd name="T29" fmla="*/ 29 h 204"/>
                    <a:gd name="T30" fmla="*/ 136 w 152"/>
                    <a:gd name="T31" fmla="*/ 7 h 204"/>
                    <a:gd name="T32" fmla="*/ 95 w 152"/>
                    <a:gd name="T33" fmla="*/ 5 h 204"/>
                    <a:gd name="T34" fmla="*/ 82 w 152"/>
                    <a:gd name="T35" fmla="*/ 25 h 204"/>
                    <a:gd name="T36" fmla="*/ 50 w 152"/>
                    <a:gd name="T37" fmla="*/ 4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2" h="204">
                      <a:moveTo>
                        <a:pt x="50" y="40"/>
                      </a:moveTo>
                      <a:cubicBezTo>
                        <a:pt x="50" y="40"/>
                        <a:pt x="53" y="71"/>
                        <a:pt x="46" y="77"/>
                      </a:cubicBezTo>
                      <a:cubicBezTo>
                        <a:pt x="42" y="81"/>
                        <a:pt x="27" y="73"/>
                        <a:pt x="21" y="75"/>
                      </a:cubicBezTo>
                      <a:cubicBezTo>
                        <a:pt x="16" y="76"/>
                        <a:pt x="6" y="81"/>
                        <a:pt x="4" y="86"/>
                      </a:cubicBezTo>
                      <a:cubicBezTo>
                        <a:pt x="0" y="93"/>
                        <a:pt x="2" y="110"/>
                        <a:pt x="5" y="118"/>
                      </a:cubicBezTo>
                      <a:cubicBezTo>
                        <a:pt x="7" y="122"/>
                        <a:pt x="15" y="130"/>
                        <a:pt x="19" y="133"/>
                      </a:cubicBezTo>
                      <a:cubicBezTo>
                        <a:pt x="23" y="137"/>
                        <a:pt x="36" y="140"/>
                        <a:pt x="39" y="145"/>
                      </a:cubicBezTo>
                      <a:cubicBezTo>
                        <a:pt x="43" y="153"/>
                        <a:pt x="43" y="171"/>
                        <a:pt x="42" y="180"/>
                      </a:cubicBezTo>
                      <a:cubicBezTo>
                        <a:pt x="41" y="185"/>
                        <a:pt x="34" y="198"/>
                        <a:pt x="34" y="198"/>
                      </a:cubicBezTo>
                      <a:cubicBezTo>
                        <a:pt x="34" y="198"/>
                        <a:pt x="69" y="204"/>
                        <a:pt x="77" y="197"/>
                      </a:cubicBezTo>
                      <a:cubicBezTo>
                        <a:pt x="83" y="191"/>
                        <a:pt x="73" y="171"/>
                        <a:pt x="78" y="165"/>
                      </a:cubicBezTo>
                      <a:cubicBezTo>
                        <a:pt x="88" y="156"/>
                        <a:pt x="130" y="162"/>
                        <a:pt x="130" y="162"/>
                      </a:cubicBezTo>
                      <a:cubicBezTo>
                        <a:pt x="130" y="162"/>
                        <a:pt x="140" y="156"/>
                        <a:pt x="141" y="153"/>
                      </a:cubicBezTo>
                      <a:cubicBezTo>
                        <a:pt x="152" y="129"/>
                        <a:pt x="135" y="74"/>
                        <a:pt x="141" y="49"/>
                      </a:cubicBezTo>
                      <a:cubicBezTo>
                        <a:pt x="142" y="44"/>
                        <a:pt x="150" y="29"/>
                        <a:pt x="150" y="29"/>
                      </a:cubicBezTo>
                      <a:cubicBezTo>
                        <a:pt x="150" y="29"/>
                        <a:pt x="142" y="10"/>
                        <a:pt x="136" y="7"/>
                      </a:cubicBezTo>
                      <a:cubicBezTo>
                        <a:pt x="128" y="1"/>
                        <a:pt x="104" y="0"/>
                        <a:pt x="95" y="5"/>
                      </a:cubicBezTo>
                      <a:cubicBezTo>
                        <a:pt x="90" y="8"/>
                        <a:pt x="86" y="21"/>
                        <a:pt x="82" y="25"/>
                      </a:cubicBezTo>
                      <a:cubicBezTo>
                        <a:pt x="75" y="31"/>
                        <a:pt x="50" y="40"/>
                        <a:pt x="50" y="4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8" name="Freeform 381">
                  <a:extLst>
                    <a:ext uri="{FF2B5EF4-FFF2-40B4-BE49-F238E27FC236}">
                      <a16:creationId xmlns:a16="http://schemas.microsoft.com/office/drawing/2014/main" id="{2FCCBC2D-81B3-EE78-3290-434502848CC0}"/>
                    </a:ext>
                  </a:extLst>
                </p:cNvPr>
                <p:cNvSpPr>
                  <a:spLocks/>
                </p:cNvSpPr>
                <p:nvPr/>
              </p:nvSpPr>
              <p:spPr bwMode="auto">
                <a:xfrm>
                  <a:off x="1307" y="2306"/>
                  <a:ext cx="53" cy="65"/>
                </a:xfrm>
                <a:custGeom>
                  <a:avLst/>
                  <a:gdLst>
                    <a:gd name="T0" fmla="*/ 0 w 122"/>
                    <a:gd name="T1" fmla="*/ 119 h 151"/>
                    <a:gd name="T2" fmla="*/ 15 w 122"/>
                    <a:gd name="T3" fmla="*/ 76 h 151"/>
                    <a:gd name="T4" fmla="*/ 45 w 122"/>
                    <a:gd name="T5" fmla="*/ 67 h 151"/>
                    <a:gd name="T6" fmla="*/ 52 w 122"/>
                    <a:gd name="T7" fmla="*/ 24 h 151"/>
                    <a:gd name="T8" fmla="*/ 106 w 122"/>
                    <a:gd name="T9" fmla="*/ 0 h 151"/>
                    <a:gd name="T10" fmla="*/ 102 w 122"/>
                    <a:gd name="T11" fmla="*/ 46 h 151"/>
                    <a:gd name="T12" fmla="*/ 102 w 122"/>
                    <a:gd name="T13" fmla="*/ 80 h 151"/>
                    <a:gd name="T14" fmla="*/ 122 w 122"/>
                    <a:gd name="T15" fmla="*/ 85 h 151"/>
                    <a:gd name="T16" fmla="*/ 116 w 122"/>
                    <a:gd name="T17" fmla="*/ 116 h 151"/>
                    <a:gd name="T18" fmla="*/ 91 w 122"/>
                    <a:gd name="T19" fmla="*/ 116 h 151"/>
                    <a:gd name="T20" fmla="*/ 85 w 122"/>
                    <a:gd name="T21" fmla="*/ 149 h 151"/>
                    <a:gd name="T22" fmla="*/ 35 w 122"/>
                    <a:gd name="T23" fmla="*/ 147 h 151"/>
                    <a:gd name="T24" fmla="*/ 0 w 122"/>
                    <a:gd name="T25" fmla="*/ 11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51">
                      <a:moveTo>
                        <a:pt x="0" y="119"/>
                      </a:moveTo>
                      <a:cubicBezTo>
                        <a:pt x="0" y="119"/>
                        <a:pt x="7" y="84"/>
                        <a:pt x="15" y="76"/>
                      </a:cubicBezTo>
                      <a:cubicBezTo>
                        <a:pt x="21" y="71"/>
                        <a:pt x="40" y="73"/>
                        <a:pt x="45" y="67"/>
                      </a:cubicBezTo>
                      <a:cubicBezTo>
                        <a:pt x="52" y="59"/>
                        <a:pt x="45" y="33"/>
                        <a:pt x="52" y="24"/>
                      </a:cubicBezTo>
                      <a:cubicBezTo>
                        <a:pt x="61" y="12"/>
                        <a:pt x="106" y="0"/>
                        <a:pt x="106" y="0"/>
                      </a:cubicBezTo>
                      <a:cubicBezTo>
                        <a:pt x="106" y="0"/>
                        <a:pt x="103" y="35"/>
                        <a:pt x="102" y="46"/>
                      </a:cubicBezTo>
                      <a:cubicBezTo>
                        <a:pt x="102" y="55"/>
                        <a:pt x="97" y="73"/>
                        <a:pt x="102" y="80"/>
                      </a:cubicBezTo>
                      <a:cubicBezTo>
                        <a:pt x="106" y="84"/>
                        <a:pt x="122" y="85"/>
                        <a:pt x="122" y="85"/>
                      </a:cubicBezTo>
                      <a:cubicBezTo>
                        <a:pt x="122" y="85"/>
                        <a:pt x="122" y="111"/>
                        <a:pt x="116" y="116"/>
                      </a:cubicBezTo>
                      <a:cubicBezTo>
                        <a:pt x="111" y="119"/>
                        <a:pt x="96" y="112"/>
                        <a:pt x="91" y="116"/>
                      </a:cubicBezTo>
                      <a:cubicBezTo>
                        <a:pt x="85" y="121"/>
                        <a:pt x="85" y="149"/>
                        <a:pt x="85" y="149"/>
                      </a:cubicBezTo>
                      <a:cubicBezTo>
                        <a:pt x="85" y="149"/>
                        <a:pt x="47" y="151"/>
                        <a:pt x="35" y="147"/>
                      </a:cubicBezTo>
                      <a:cubicBezTo>
                        <a:pt x="25" y="143"/>
                        <a:pt x="0" y="119"/>
                        <a:pt x="0" y="11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9" name="Freeform 382">
                  <a:extLst>
                    <a:ext uri="{FF2B5EF4-FFF2-40B4-BE49-F238E27FC236}">
                      <a16:creationId xmlns:a16="http://schemas.microsoft.com/office/drawing/2014/main" id="{8F030167-53C0-8644-61DC-4FB70D49D7AE}"/>
                    </a:ext>
                  </a:extLst>
                </p:cNvPr>
                <p:cNvSpPr>
                  <a:spLocks/>
                </p:cNvSpPr>
                <p:nvPr/>
              </p:nvSpPr>
              <p:spPr bwMode="auto">
                <a:xfrm>
                  <a:off x="1349" y="2292"/>
                  <a:ext cx="31" cy="50"/>
                </a:xfrm>
                <a:custGeom>
                  <a:avLst/>
                  <a:gdLst>
                    <a:gd name="T0" fmla="*/ 9 w 70"/>
                    <a:gd name="T1" fmla="*/ 31 h 116"/>
                    <a:gd name="T2" fmla="*/ 28 w 70"/>
                    <a:gd name="T3" fmla="*/ 25 h 116"/>
                    <a:gd name="T4" fmla="*/ 70 w 70"/>
                    <a:gd name="T5" fmla="*/ 0 h 116"/>
                    <a:gd name="T6" fmla="*/ 63 w 70"/>
                    <a:gd name="T7" fmla="*/ 47 h 116"/>
                    <a:gd name="T8" fmla="*/ 70 w 70"/>
                    <a:gd name="T9" fmla="*/ 98 h 116"/>
                    <a:gd name="T10" fmla="*/ 46 w 70"/>
                    <a:gd name="T11" fmla="*/ 113 h 116"/>
                    <a:gd name="T12" fmla="*/ 25 w 70"/>
                    <a:gd name="T13" fmla="*/ 116 h 116"/>
                    <a:gd name="T14" fmla="*/ 5 w 70"/>
                    <a:gd name="T15" fmla="*/ 111 h 116"/>
                    <a:gd name="T16" fmla="*/ 5 w 70"/>
                    <a:gd name="T17" fmla="*/ 78 h 116"/>
                    <a:gd name="T18" fmla="*/ 9 w 70"/>
                    <a:gd name="T19" fmla="*/ 3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16">
                      <a:moveTo>
                        <a:pt x="9" y="31"/>
                      </a:moveTo>
                      <a:cubicBezTo>
                        <a:pt x="9" y="31"/>
                        <a:pt x="23" y="27"/>
                        <a:pt x="28" y="25"/>
                      </a:cubicBezTo>
                      <a:cubicBezTo>
                        <a:pt x="39" y="20"/>
                        <a:pt x="70" y="0"/>
                        <a:pt x="70" y="0"/>
                      </a:cubicBezTo>
                      <a:cubicBezTo>
                        <a:pt x="70" y="0"/>
                        <a:pt x="63" y="35"/>
                        <a:pt x="63" y="47"/>
                      </a:cubicBezTo>
                      <a:cubicBezTo>
                        <a:pt x="63" y="60"/>
                        <a:pt x="70" y="98"/>
                        <a:pt x="70" y="98"/>
                      </a:cubicBezTo>
                      <a:cubicBezTo>
                        <a:pt x="70" y="98"/>
                        <a:pt x="53" y="111"/>
                        <a:pt x="46" y="113"/>
                      </a:cubicBezTo>
                      <a:cubicBezTo>
                        <a:pt x="41" y="115"/>
                        <a:pt x="25" y="116"/>
                        <a:pt x="25" y="116"/>
                      </a:cubicBezTo>
                      <a:cubicBezTo>
                        <a:pt x="25" y="116"/>
                        <a:pt x="8" y="115"/>
                        <a:pt x="5" y="111"/>
                      </a:cubicBezTo>
                      <a:cubicBezTo>
                        <a:pt x="0" y="104"/>
                        <a:pt x="5" y="86"/>
                        <a:pt x="5" y="78"/>
                      </a:cubicBezTo>
                      <a:cubicBezTo>
                        <a:pt x="6" y="66"/>
                        <a:pt x="9" y="31"/>
                        <a:pt x="9" y="3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0" name="Freeform 383">
                  <a:extLst>
                    <a:ext uri="{FF2B5EF4-FFF2-40B4-BE49-F238E27FC236}">
                      <a16:creationId xmlns:a16="http://schemas.microsoft.com/office/drawing/2014/main" id="{EBC253D6-822F-66B8-0D3E-C76E31CB6F26}"/>
                    </a:ext>
                  </a:extLst>
                </p:cNvPr>
                <p:cNvSpPr>
                  <a:spLocks/>
                </p:cNvSpPr>
                <p:nvPr/>
              </p:nvSpPr>
              <p:spPr bwMode="auto">
                <a:xfrm>
                  <a:off x="960" y="2026"/>
                  <a:ext cx="438" cy="331"/>
                </a:xfrm>
                <a:custGeom>
                  <a:avLst/>
                  <a:gdLst>
                    <a:gd name="T0" fmla="*/ 600 w 1010"/>
                    <a:gd name="T1" fmla="*/ 297 h 764"/>
                    <a:gd name="T2" fmla="*/ 561 w 1010"/>
                    <a:gd name="T3" fmla="*/ 233 h 764"/>
                    <a:gd name="T4" fmla="*/ 530 w 1010"/>
                    <a:gd name="T5" fmla="*/ 154 h 764"/>
                    <a:gd name="T6" fmla="*/ 481 w 1010"/>
                    <a:gd name="T7" fmla="*/ 175 h 764"/>
                    <a:gd name="T8" fmla="*/ 426 w 1010"/>
                    <a:gd name="T9" fmla="*/ 117 h 764"/>
                    <a:gd name="T10" fmla="*/ 402 w 1010"/>
                    <a:gd name="T11" fmla="*/ 78 h 764"/>
                    <a:gd name="T12" fmla="*/ 362 w 1010"/>
                    <a:gd name="T13" fmla="*/ 35 h 764"/>
                    <a:gd name="T14" fmla="*/ 307 w 1010"/>
                    <a:gd name="T15" fmla="*/ 57 h 764"/>
                    <a:gd name="T16" fmla="*/ 249 w 1010"/>
                    <a:gd name="T17" fmla="*/ 78 h 764"/>
                    <a:gd name="T18" fmla="*/ 155 w 1010"/>
                    <a:gd name="T19" fmla="*/ 81 h 764"/>
                    <a:gd name="T20" fmla="*/ 88 w 1010"/>
                    <a:gd name="T21" fmla="*/ 32 h 764"/>
                    <a:gd name="T22" fmla="*/ 2 w 1010"/>
                    <a:gd name="T23" fmla="*/ 8 h 764"/>
                    <a:gd name="T24" fmla="*/ 42 w 1010"/>
                    <a:gd name="T25" fmla="*/ 136 h 764"/>
                    <a:gd name="T26" fmla="*/ 63 w 1010"/>
                    <a:gd name="T27" fmla="*/ 218 h 764"/>
                    <a:gd name="T28" fmla="*/ 103 w 1010"/>
                    <a:gd name="T29" fmla="*/ 276 h 764"/>
                    <a:gd name="T30" fmla="*/ 149 w 1010"/>
                    <a:gd name="T31" fmla="*/ 364 h 764"/>
                    <a:gd name="T32" fmla="*/ 243 w 1010"/>
                    <a:gd name="T33" fmla="*/ 437 h 764"/>
                    <a:gd name="T34" fmla="*/ 194 w 1010"/>
                    <a:gd name="T35" fmla="*/ 321 h 764"/>
                    <a:gd name="T36" fmla="*/ 127 w 1010"/>
                    <a:gd name="T37" fmla="*/ 209 h 764"/>
                    <a:gd name="T38" fmla="*/ 79 w 1010"/>
                    <a:gd name="T39" fmla="*/ 117 h 764"/>
                    <a:gd name="T40" fmla="*/ 103 w 1010"/>
                    <a:gd name="T41" fmla="*/ 75 h 764"/>
                    <a:gd name="T42" fmla="*/ 158 w 1010"/>
                    <a:gd name="T43" fmla="*/ 127 h 764"/>
                    <a:gd name="T44" fmla="*/ 191 w 1010"/>
                    <a:gd name="T45" fmla="*/ 221 h 764"/>
                    <a:gd name="T46" fmla="*/ 240 w 1010"/>
                    <a:gd name="T47" fmla="*/ 279 h 764"/>
                    <a:gd name="T48" fmla="*/ 271 w 1010"/>
                    <a:gd name="T49" fmla="*/ 327 h 764"/>
                    <a:gd name="T50" fmla="*/ 316 w 1010"/>
                    <a:gd name="T51" fmla="*/ 391 h 764"/>
                    <a:gd name="T52" fmla="*/ 344 w 1010"/>
                    <a:gd name="T53" fmla="*/ 425 h 764"/>
                    <a:gd name="T54" fmla="*/ 362 w 1010"/>
                    <a:gd name="T55" fmla="*/ 510 h 764"/>
                    <a:gd name="T56" fmla="*/ 384 w 1010"/>
                    <a:gd name="T57" fmla="*/ 568 h 764"/>
                    <a:gd name="T58" fmla="*/ 673 w 1010"/>
                    <a:gd name="T59" fmla="*/ 723 h 764"/>
                    <a:gd name="T60" fmla="*/ 734 w 1010"/>
                    <a:gd name="T61" fmla="*/ 714 h 764"/>
                    <a:gd name="T62" fmla="*/ 801 w 1010"/>
                    <a:gd name="T63" fmla="*/ 764 h 764"/>
                    <a:gd name="T64" fmla="*/ 846 w 1010"/>
                    <a:gd name="T65" fmla="*/ 712 h 764"/>
                    <a:gd name="T66" fmla="*/ 907 w 1010"/>
                    <a:gd name="T67" fmla="*/ 645 h 764"/>
                    <a:gd name="T68" fmla="*/ 968 w 1010"/>
                    <a:gd name="T69" fmla="*/ 614 h 764"/>
                    <a:gd name="T70" fmla="*/ 991 w 1010"/>
                    <a:gd name="T71" fmla="*/ 537 h 764"/>
                    <a:gd name="T72" fmla="*/ 997 w 1010"/>
                    <a:gd name="T73" fmla="*/ 492 h 764"/>
                    <a:gd name="T74" fmla="*/ 887 w 1010"/>
                    <a:gd name="T75" fmla="*/ 513 h 764"/>
                    <a:gd name="T76" fmla="*/ 795 w 1010"/>
                    <a:gd name="T77" fmla="*/ 601 h 764"/>
                    <a:gd name="T78" fmla="*/ 661 w 1010"/>
                    <a:gd name="T79" fmla="*/ 565 h 764"/>
                    <a:gd name="T80" fmla="*/ 625 w 1010"/>
                    <a:gd name="T81" fmla="*/ 394 h 764"/>
                    <a:gd name="T82" fmla="*/ 649 w 1010"/>
                    <a:gd name="T83" fmla="*/ 297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0" h="764">
                      <a:moveTo>
                        <a:pt x="649" y="297"/>
                      </a:moveTo>
                      <a:cubicBezTo>
                        <a:pt x="649" y="297"/>
                        <a:pt x="610" y="305"/>
                        <a:pt x="600" y="297"/>
                      </a:cubicBezTo>
                      <a:cubicBezTo>
                        <a:pt x="591" y="289"/>
                        <a:pt x="599" y="258"/>
                        <a:pt x="591" y="248"/>
                      </a:cubicBezTo>
                      <a:cubicBezTo>
                        <a:pt x="586" y="241"/>
                        <a:pt x="566" y="240"/>
                        <a:pt x="561" y="233"/>
                      </a:cubicBezTo>
                      <a:cubicBezTo>
                        <a:pt x="553" y="223"/>
                        <a:pt x="557" y="193"/>
                        <a:pt x="551" y="181"/>
                      </a:cubicBezTo>
                      <a:cubicBezTo>
                        <a:pt x="548" y="173"/>
                        <a:pt x="536" y="160"/>
                        <a:pt x="530" y="154"/>
                      </a:cubicBezTo>
                      <a:cubicBezTo>
                        <a:pt x="522" y="146"/>
                        <a:pt x="504" y="123"/>
                        <a:pt x="493" y="127"/>
                      </a:cubicBezTo>
                      <a:cubicBezTo>
                        <a:pt x="482" y="131"/>
                        <a:pt x="491" y="167"/>
                        <a:pt x="481" y="175"/>
                      </a:cubicBezTo>
                      <a:cubicBezTo>
                        <a:pt x="474" y="181"/>
                        <a:pt x="452" y="181"/>
                        <a:pt x="445" y="175"/>
                      </a:cubicBezTo>
                      <a:cubicBezTo>
                        <a:pt x="432" y="166"/>
                        <a:pt x="437" y="128"/>
                        <a:pt x="426" y="117"/>
                      </a:cubicBezTo>
                      <a:cubicBezTo>
                        <a:pt x="422" y="114"/>
                        <a:pt x="409" y="116"/>
                        <a:pt x="405" y="111"/>
                      </a:cubicBezTo>
                      <a:cubicBezTo>
                        <a:pt x="400" y="105"/>
                        <a:pt x="407" y="84"/>
                        <a:pt x="402" y="78"/>
                      </a:cubicBezTo>
                      <a:cubicBezTo>
                        <a:pt x="397" y="73"/>
                        <a:pt x="380" y="76"/>
                        <a:pt x="374" y="72"/>
                      </a:cubicBezTo>
                      <a:cubicBezTo>
                        <a:pt x="367" y="65"/>
                        <a:pt x="371" y="38"/>
                        <a:pt x="362" y="35"/>
                      </a:cubicBezTo>
                      <a:cubicBezTo>
                        <a:pt x="355" y="33"/>
                        <a:pt x="345" y="51"/>
                        <a:pt x="338" y="53"/>
                      </a:cubicBezTo>
                      <a:cubicBezTo>
                        <a:pt x="331" y="56"/>
                        <a:pt x="313" y="52"/>
                        <a:pt x="307" y="57"/>
                      </a:cubicBezTo>
                      <a:cubicBezTo>
                        <a:pt x="303" y="60"/>
                        <a:pt x="306" y="74"/>
                        <a:pt x="301" y="78"/>
                      </a:cubicBezTo>
                      <a:cubicBezTo>
                        <a:pt x="291" y="86"/>
                        <a:pt x="262" y="75"/>
                        <a:pt x="249" y="78"/>
                      </a:cubicBezTo>
                      <a:cubicBezTo>
                        <a:pt x="239" y="80"/>
                        <a:pt x="220" y="92"/>
                        <a:pt x="210" y="93"/>
                      </a:cubicBezTo>
                      <a:cubicBezTo>
                        <a:pt x="196" y="94"/>
                        <a:pt x="167" y="88"/>
                        <a:pt x="155" y="81"/>
                      </a:cubicBezTo>
                      <a:cubicBezTo>
                        <a:pt x="143" y="75"/>
                        <a:pt x="129" y="51"/>
                        <a:pt x="118" y="44"/>
                      </a:cubicBezTo>
                      <a:cubicBezTo>
                        <a:pt x="111" y="40"/>
                        <a:pt x="94" y="38"/>
                        <a:pt x="88" y="32"/>
                      </a:cubicBezTo>
                      <a:cubicBezTo>
                        <a:pt x="84" y="28"/>
                        <a:pt x="83" y="14"/>
                        <a:pt x="79" y="11"/>
                      </a:cubicBezTo>
                      <a:cubicBezTo>
                        <a:pt x="63" y="0"/>
                        <a:pt x="2" y="8"/>
                        <a:pt x="2" y="8"/>
                      </a:cubicBezTo>
                      <a:cubicBezTo>
                        <a:pt x="2" y="8"/>
                        <a:pt x="0" y="76"/>
                        <a:pt x="8" y="96"/>
                      </a:cubicBezTo>
                      <a:cubicBezTo>
                        <a:pt x="13" y="108"/>
                        <a:pt x="34" y="125"/>
                        <a:pt x="42" y="136"/>
                      </a:cubicBezTo>
                      <a:cubicBezTo>
                        <a:pt x="50" y="147"/>
                        <a:pt x="70" y="170"/>
                        <a:pt x="72" y="184"/>
                      </a:cubicBezTo>
                      <a:cubicBezTo>
                        <a:pt x="74" y="193"/>
                        <a:pt x="68" y="211"/>
                        <a:pt x="63" y="218"/>
                      </a:cubicBezTo>
                      <a:cubicBezTo>
                        <a:pt x="60" y="222"/>
                        <a:pt x="45" y="225"/>
                        <a:pt x="45" y="230"/>
                      </a:cubicBezTo>
                      <a:cubicBezTo>
                        <a:pt x="44" y="248"/>
                        <a:pt x="88" y="264"/>
                        <a:pt x="103" y="276"/>
                      </a:cubicBezTo>
                      <a:cubicBezTo>
                        <a:pt x="113" y="283"/>
                        <a:pt x="136" y="295"/>
                        <a:pt x="143" y="306"/>
                      </a:cubicBezTo>
                      <a:cubicBezTo>
                        <a:pt x="150" y="319"/>
                        <a:pt x="143" y="351"/>
                        <a:pt x="149" y="364"/>
                      </a:cubicBezTo>
                      <a:cubicBezTo>
                        <a:pt x="159" y="387"/>
                        <a:pt x="193" y="427"/>
                        <a:pt x="216" y="437"/>
                      </a:cubicBezTo>
                      <a:cubicBezTo>
                        <a:pt x="222" y="440"/>
                        <a:pt x="239" y="443"/>
                        <a:pt x="243" y="437"/>
                      </a:cubicBezTo>
                      <a:cubicBezTo>
                        <a:pt x="252" y="425"/>
                        <a:pt x="231" y="396"/>
                        <a:pt x="225" y="382"/>
                      </a:cubicBezTo>
                      <a:cubicBezTo>
                        <a:pt x="218" y="366"/>
                        <a:pt x="201" y="337"/>
                        <a:pt x="194" y="321"/>
                      </a:cubicBezTo>
                      <a:cubicBezTo>
                        <a:pt x="188" y="306"/>
                        <a:pt x="178" y="275"/>
                        <a:pt x="170" y="260"/>
                      </a:cubicBezTo>
                      <a:cubicBezTo>
                        <a:pt x="161" y="246"/>
                        <a:pt x="137" y="223"/>
                        <a:pt x="127" y="209"/>
                      </a:cubicBezTo>
                      <a:cubicBezTo>
                        <a:pt x="119" y="197"/>
                        <a:pt x="106" y="172"/>
                        <a:pt x="100" y="160"/>
                      </a:cubicBezTo>
                      <a:cubicBezTo>
                        <a:pt x="94" y="149"/>
                        <a:pt x="81" y="129"/>
                        <a:pt x="79" y="117"/>
                      </a:cubicBezTo>
                      <a:cubicBezTo>
                        <a:pt x="75" y="103"/>
                        <a:pt x="66" y="67"/>
                        <a:pt x="79" y="60"/>
                      </a:cubicBezTo>
                      <a:cubicBezTo>
                        <a:pt x="85" y="56"/>
                        <a:pt x="97" y="70"/>
                        <a:pt x="103" y="75"/>
                      </a:cubicBezTo>
                      <a:cubicBezTo>
                        <a:pt x="111" y="81"/>
                        <a:pt x="123" y="98"/>
                        <a:pt x="130" y="105"/>
                      </a:cubicBezTo>
                      <a:cubicBezTo>
                        <a:pt x="137" y="111"/>
                        <a:pt x="154" y="119"/>
                        <a:pt x="158" y="127"/>
                      </a:cubicBezTo>
                      <a:cubicBezTo>
                        <a:pt x="166" y="141"/>
                        <a:pt x="157" y="178"/>
                        <a:pt x="164" y="193"/>
                      </a:cubicBezTo>
                      <a:cubicBezTo>
                        <a:pt x="168" y="202"/>
                        <a:pt x="185" y="213"/>
                        <a:pt x="191" y="221"/>
                      </a:cubicBezTo>
                      <a:cubicBezTo>
                        <a:pt x="200" y="231"/>
                        <a:pt x="209" y="257"/>
                        <a:pt x="219" y="267"/>
                      </a:cubicBezTo>
                      <a:cubicBezTo>
                        <a:pt x="223" y="271"/>
                        <a:pt x="237" y="273"/>
                        <a:pt x="240" y="279"/>
                      </a:cubicBezTo>
                      <a:cubicBezTo>
                        <a:pt x="244" y="287"/>
                        <a:pt x="232" y="308"/>
                        <a:pt x="237" y="315"/>
                      </a:cubicBezTo>
                      <a:cubicBezTo>
                        <a:pt x="242" y="323"/>
                        <a:pt x="265" y="320"/>
                        <a:pt x="271" y="327"/>
                      </a:cubicBezTo>
                      <a:cubicBezTo>
                        <a:pt x="277" y="336"/>
                        <a:pt x="268" y="361"/>
                        <a:pt x="274" y="370"/>
                      </a:cubicBezTo>
                      <a:cubicBezTo>
                        <a:pt x="280" y="380"/>
                        <a:pt x="310" y="381"/>
                        <a:pt x="316" y="391"/>
                      </a:cubicBezTo>
                      <a:cubicBezTo>
                        <a:pt x="321" y="398"/>
                        <a:pt x="311" y="416"/>
                        <a:pt x="316" y="422"/>
                      </a:cubicBezTo>
                      <a:cubicBezTo>
                        <a:pt x="321" y="427"/>
                        <a:pt x="339" y="420"/>
                        <a:pt x="344" y="425"/>
                      </a:cubicBezTo>
                      <a:cubicBezTo>
                        <a:pt x="352" y="433"/>
                        <a:pt x="345" y="459"/>
                        <a:pt x="347" y="470"/>
                      </a:cubicBezTo>
                      <a:cubicBezTo>
                        <a:pt x="349" y="481"/>
                        <a:pt x="362" y="499"/>
                        <a:pt x="362" y="510"/>
                      </a:cubicBezTo>
                      <a:cubicBezTo>
                        <a:pt x="362" y="520"/>
                        <a:pt x="347" y="538"/>
                        <a:pt x="350" y="547"/>
                      </a:cubicBezTo>
                      <a:cubicBezTo>
                        <a:pt x="353" y="556"/>
                        <a:pt x="375" y="563"/>
                        <a:pt x="384" y="568"/>
                      </a:cubicBezTo>
                      <a:cubicBezTo>
                        <a:pt x="432" y="599"/>
                        <a:pt x="524" y="668"/>
                        <a:pt x="576" y="693"/>
                      </a:cubicBezTo>
                      <a:cubicBezTo>
                        <a:pt x="599" y="704"/>
                        <a:pt x="648" y="726"/>
                        <a:pt x="673" y="723"/>
                      </a:cubicBezTo>
                      <a:cubicBezTo>
                        <a:pt x="683" y="722"/>
                        <a:pt x="697" y="703"/>
                        <a:pt x="707" y="702"/>
                      </a:cubicBezTo>
                      <a:cubicBezTo>
                        <a:pt x="714" y="701"/>
                        <a:pt x="728" y="711"/>
                        <a:pt x="734" y="714"/>
                      </a:cubicBezTo>
                      <a:cubicBezTo>
                        <a:pt x="744" y="718"/>
                        <a:pt x="766" y="723"/>
                        <a:pt x="774" y="729"/>
                      </a:cubicBezTo>
                      <a:cubicBezTo>
                        <a:pt x="783" y="736"/>
                        <a:pt x="801" y="764"/>
                        <a:pt x="801" y="764"/>
                      </a:cubicBezTo>
                      <a:cubicBezTo>
                        <a:pt x="801" y="764"/>
                        <a:pt x="808" y="729"/>
                        <a:pt x="816" y="721"/>
                      </a:cubicBezTo>
                      <a:cubicBezTo>
                        <a:pt x="822" y="716"/>
                        <a:pt x="841" y="718"/>
                        <a:pt x="846" y="712"/>
                      </a:cubicBezTo>
                      <a:cubicBezTo>
                        <a:pt x="853" y="704"/>
                        <a:pt x="846" y="678"/>
                        <a:pt x="853" y="669"/>
                      </a:cubicBezTo>
                      <a:cubicBezTo>
                        <a:pt x="862" y="657"/>
                        <a:pt x="907" y="645"/>
                        <a:pt x="907" y="645"/>
                      </a:cubicBezTo>
                      <a:cubicBezTo>
                        <a:pt x="907" y="645"/>
                        <a:pt x="921" y="641"/>
                        <a:pt x="926" y="639"/>
                      </a:cubicBezTo>
                      <a:cubicBezTo>
                        <a:pt x="937" y="634"/>
                        <a:pt x="968" y="614"/>
                        <a:pt x="968" y="614"/>
                      </a:cubicBezTo>
                      <a:cubicBezTo>
                        <a:pt x="968" y="614"/>
                        <a:pt x="991" y="593"/>
                        <a:pt x="994" y="583"/>
                      </a:cubicBezTo>
                      <a:cubicBezTo>
                        <a:pt x="997" y="572"/>
                        <a:pt x="985" y="548"/>
                        <a:pt x="991" y="537"/>
                      </a:cubicBezTo>
                      <a:cubicBezTo>
                        <a:pt x="993" y="534"/>
                        <a:pt x="1004" y="532"/>
                        <a:pt x="1006" y="528"/>
                      </a:cubicBezTo>
                      <a:cubicBezTo>
                        <a:pt x="1010" y="520"/>
                        <a:pt x="1004" y="498"/>
                        <a:pt x="997" y="492"/>
                      </a:cubicBezTo>
                      <a:cubicBezTo>
                        <a:pt x="982" y="479"/>
                        <a:pt x="939" y="480"/>
                        <a:pt x="921" y="486"/>
                      </a:cubicBezTo>
                      <a:cubicBezTo>
                        <a:pt x="910" y="489"/>
                        <a:pt x="894" y="505"/>
                        <a:pt x="887" y="513"/>
                      </a:cubicBezTo>
                      <a:cubicBezTo>
                        <a:pt x="874" y="529"/>
                        <a:pt x="866" y="573"/>
                        <a:pt x="850" y="586"/>
                      </a:cubicBezTo>
                      <a:cubicBezTo>
                        <a:pt x="839" y="595"/>
                        <a:pt x="810" y="599"/>
                        <a:pt x="795" y="601"/>
                      </a:cubicBezTo>
                      <a:cubicBezTo>
                        <a:pt x="777" y="604"/>
                        <a:pt x="738" y="610"/>
                        <a:pt x="719" y="604"/>
                      </a:cubicBezTo>
                      <a:cubicBezTo>
                        <a:pt x="702" y="600"/>
                        <a:pt x="671" y="580"/>
                        <a:pt x="661" y="565"/>
                      </a:cubicBezTo>
                      <a:cubicBezTo>
                        <a:pt x="647" y="543"/>
                        <a:pt x="648" y="489"/>
                        <a:pt x="643" y="464"/>
                      </a:cubicBezTo>
                      <a:cubicBezTo>
                        <a:pt x="639" y="447"/>
                        <a:pt x="624" y="412"/>
                        <a:pt x="625" y="394"/>
                      </a:cubicBezTo>
                      <a:cubicBezTo>
                        <a:pt x="625" y="381"/>
                        <a:pt x="637" y="356"/>
                        <a:pt x="640" y="343"/>
                      </a:cubicBezTo>
                      <a:cubicBezTo>
                        <a:pt x="643" y="331"/>
                        <a:pt x="649" y="297"/>
                        <a:pt x="649" y="29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1" name="Freeform 384">
                  <a:extLst>
                    <a:ext uri="{FF2B5EF4-FFF2-40B4-BE49-F238E27FC236}">
                      <a16:creationId xmlns:a16="http://schemas.microsoft.com/office/drawing/2014/main" id="{B29507F5-754B-D1E9-4E38-36E1FA6560C6}"/>
                    </a:ext>
                  </a:extLst>
                </p:cNvPr>
                <p:cNvSpPr>
                  <a:spLocks/>
                </p:cNvSpPr>
                <p:nvPr/>
              </p:nvSpPr>
              <p:spPr bwMode="auto">
                <a:xfrm>
                  <a:off x="371" y="1189"/>
                  <a:ext cx="506" cy="423"/>
                </a:xfrm>
                <a:custGeom>
                  <a:avLst/>
                  <a:gdLst>
                    <a:gd name="T0" fmla="*/ 561 w 1167"/>
                    <a:gd name="T1" fmla="*/ 26 h 975"/>
                    <a:gd name="T2" fmla="*/ 469 w 1167"/>
                    <a:gd name="T3" fmla="*/ 63 h 975"/>
                    <a:gd name="T4" fmla="*/ 353 w 1167"/>
                    <a:gd name="T5" fmla="*/ 136 h 975"/>
                    <a:gd name="T6" fmla="*/ 219 w 1167"/>
                    <a:gd name="T7" fmla="*/ 185 h 975"/>
                    <a:gd name="T8" fmla="*/ 390 w 1167"/>
                    <a:gd name="T9" fmla="*/ 276 h 975"/>
                    <a:gd name="T10" fmla="*/ 268 w 1167"/>
                    <a:gd name="T11" fmla="*/ 300 h 975"/>
                    <a:gd name="T12" fmla="*/ 207 w 1167"/>
                    <a:gd name="T13" fmla="*/ 282 h 975"/>
                    <a:gd name="T14" fmla="*/ 146 w 1167"/>
                    <a:gd name="T15" fmla="*/ 306 h 975"/>
                    <a:gd name="T16" fmla="*/ 164 w 1167"/>
                    <a:gd name="T17" fmla="*/ 349 h 975"/>
                    <a:gd name="T18" fmla="*/ 183 w 1167"/>
                    <a:gd name="T19" fmla="*/ 404 h 975"/>
                    <a:gd name="T20" fmla="*/ 305 w 1167"/>
                    <a:gd name="T21" fmla="*/ 373 h 975"/>
                    <a:gd name="T22" fmla="*/ 299 w 1167"/>
                    <a:gd name="T23" fmla="*/ 410 h 975"/>
                    <a:gd name="T24" fmla="*/ 238 w 1167"/>
                    <a:gd name="T25" fmla="*/ 452 h 975"/>
                    <a:gd name="T26" fmla="*/ 195 w 1167"/>
                    <a:gd name="T27" fmla="*/ 465 h 975"/>
                    <a:gd name="T28" fmla="*/ 140 w 1167"/>
                    <a:gd name="T29" fmla="*/ 525 h 975"/>
                    <a:gd name="T30" fmla="*/ 109 w 1167"/>
                    <a:gd name="T31" fmla="*/ 580 h 975"/>
                    <a:gd name="T32" fmla="*/ 97 w 1167"/>
                    <a:gd name="T33" fmla="*/ 617 h 975"/>
                    <a:gd name="T34" fmla="*/ 164 w 1167"/>
                    <a:gd name="T35" fmla="*/ 647 h 975"/>
                    <a:gd name="T36" fmla="*/ 183 w 1167"/>
                    <a:gd name="T37" fmla="*/ 665 h 975"/>
                    <a:gd name="T38" fmla="*/ 170 w 1167"/>
                    <a:gd name="T39" fmla="*/ 732 h 975"/>
                    <a:gd name="T40" fmla="*/ 244 w 1167"/>
                    <a:gd name="T41" fmla="*/ 729 h 975"/>
                    <a:gd name="T42" fmla="*/ 292 w 1167"/>
                    <a:gd name="T43" fmla="*/ 772 h 975"/>
                    <a:gd name="T44" fmla="*/ 51 w 1167"/>
                    <a:gd name="T45" fmla="*/ 909 h 975"/>
                    <a:gd name="T46" fmla="*/ 6 w 1167"/>
                    <a:gd name="T47" fmla="*/ 952 h 975"/>
                    <a:gd name="T48" fmla="*/ 341 w 1167"/>
                    <a:gd name="T49" fmla="*/ 805 h 975"/>
                    <a:gd name="T50" fmla="*/ 387 w 1167"/>
                    <a:gd name="T51" fmla="*/ 769 h 975"/>
                    <a:gd name="T52" fmla="*/ 427 w 1167"/>
                    <a:gd name="T53" fmla="*/ 705 h 975"/>
                    <a:gd name="T54" fmla="*/ 549 w 1167"/>
                    <a:gd name="T55" fmla="*/ 574 h 975"/>
                    <a:gd name="T56" fmla="*/ 515 w 1167"/>
                    <a:gd name="T57" fmla="*/ 656 h 975"/>
                    <a:gd name="T58" fmla="*/ 506 w 1167"/>
                    <a:gd name="T59" fmla="*/ 696 h 975"/>
                    <a:gd name="T60" fmla="*/ 619 w 1167"/>
                    <a:gd name="T61" fmla="*/ 650 h 975"/>
                    <a:gd name="T62" fmla="*/ 655 w 1167"/>
                    <a:gd name="T63" fmla="*/ 595 h 975"/>
                    <a:gd name="T64" fmla="*/ 710 w 1167"/>
                    <a:gd name="T65" fmla="*/ 605 h 975"/>
                    <a:gd name="T66" fmla="*/ 744 w 1167"/>
                    <a:gd name="T67" fmla="*/ 638 h 975"/>
                    <a:gd name="T68" fmla="*/ 863 w 1167"/>
                    <a:gd name="T69" fmla="*/ 653 h 975"/>
                    <a:gd name="T70" fmla="*/ 903 w 1167"/>
                    <a:gd name="T71" fmla="*/ 684 h 975"/>
                    <a:gd name="T72" fmla="*/ 936 w 1167"/>
                    <a:gd name="T73" fmla="*/ 708 h 975"/>
                    <a:gd name="T74" fmla="*/ 973 w 1167"/>
                    <a:gd name="T75" fmla="*/ 748 h 975"/>
                    <a:gd name="T76" fmla="*/ 1003 w 1167"/>
                    <a:gd name="T77" fmla="*/ 748 h 975"/>
                    <a:gd name="T78" fmla="*/ 1037 w 1167"/>
                    <a:gd name="T79" fmla="*/ 748 h 975"/>
                    <a:gd name="T80" fmla="*/ 1049 w 1167"/>
                    <a:gd name="T81" fmla="*/ 769 h 975"/>
                    <a:gd name="T82" fmla="*/ 1064 w 1167"/>
                    <a:gd name="T83" fmla="*/ 818 h 975"/>
                    <a:gd name="T84" fmla="*/ 1086 w 1167"/>
                    <a:gd name="T85" fmla="*/ 848 h 975"/>
                    <a:gd name="T86" fmla="*/ 1141 w 1167"/>
                    <a:gd name="T87" fmla="*/ 863 h 975"/>
                    <a:gd name="T88" fmla="*/ 1116 w 1167"/>
                    <a:gd name="T89" fmla="*/ 827 h 975"/>
                    <a:gd name="T90" fmla="*/ 1086 w 1167"/>
                    <a:gd name="T91" fmla="*/ 760 h 975"/>
                    <a:gd name="T92" fmla="*/ 1025 w 1167"/>
                    <a:gd name="T93" fmla="*/ 659 h 975"/>
                    <a:gd name="T94" fmla="*/ 997 w 1167"/>
                    <a:gd name="T95" fmla="*/ 681 h 975"/>
                    <a:gd name="T96" fmla="*/ 967 w 1167"/>
                    <a:gd name="T97" fmla="*/ 702 h 975"/>
                    <a:gd name="T98" fmla="*/ 927 w 1167"/>
                    <a:gd name="T99" fmla="*/ 635 h 975"/>
                    <a:gd name="T100" fmla="*/ 881 w 1167"/>
                    <a:gd name="T101" fmla="*/ 635 h 975"/>
                    <a:gd name="T102" fmla="*/ 1000 w 1167"/>
                    <a:gd name="T103" fmla="*/ 66 h 975"/>
                    <a:gd name="T104" fmla="*/ 878 w 1167"/>
                    <a:gd name="T105" fmla="*/ 78 h 975"/>
                    <a:gd name="T106" fmla="*/ 744 w 1167"/>
                    <a:gd name="T107" fmla="*/ 63 h 975"/>
                    <a:gd name="T108" fmla="*/ 671 w 1167"/>
                    <a:gd name="T109" fmla="*/ 44 h 975"/>
                    <a:gd name="T110" fmla="*/ 616 w 1167"/>
                    <a:gd name="T111" fmla="*/ 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67" h="975">
                      <a:moveTo>
                        <a:pt x="591" y="2"/>
                      </a:moveTo>
                      <a:cubicBezTo>
                        <a:pt x="582" y="5"/>
                        <a:pt x="570" y="23"/>
                        <a:pt x="561" y="26"/>
                      </a:cubicBezTo>
                      <a:cubicBezTo>
                        <a:pt x="544" y="32"/>
                        <a:pt x="503" y="17"/>
                        <a:pt x="488" y="26"/>
                      </a:cubicBezTo>
                      <a:cubicBezTo>
                        <a:pt x="479" y="32"/>
                        <a:pt x="478" y="57"/>
                        <a:pt x="469" y="63"/>
                      </a:cubicBezTo>
                      <a:cubicBezTo>
                        <a:pt x="452" y="75"/>
                        <a:pt x="402" y="57"/>
                        <a:pt x="384" y="69"/>
                      </a:cubicBezTo>
                      <a:cubicBezTo>
                        <a:pt x="369" y="79"/>
                        <a:pt x="368" y="125"/>
                        <a:pt x="353" y="136"/>
                      </a:cubicBezTo>
                      <a:cubicBezTo>
                        <a:pt x="329" y="154"/>
                        <a:pt x="256" y="135"/>
                        <a:pt x="231" y="154"/>
                      </a:cubicBezTo>
                      <a:cubicBezTo>
                        <a:pt x="225" y="159"/>
                        <a:pt x="217" y="177"/>
                        <a:pt x="219" y="185"/>
                      </a:cubicBezTo>
                      <a:cubicBezTo>
                        <a:pt x="225" y="204"/>
                        <a:pt x="268" y="223"/>
                        <a:pt x="286" y="233"/>
                      </a:cubicBezTo>
                      <a:cubicBezTo>
                        <a:pt x="311" y="247"/>
                        <a:pt x="393" y="248"/>
                        <a:pt x="390" y="276"/>
                      </a:cubicBezTo>
                      <a:cubicBezTo>
                        <a:pt x="388" y="294"/>
                        <a:pt x="335" y="284"/>
                        <a:pt x="317" y="288"/>
                      </a:cubicBezTo>
                      <a:cubicBezTo>
                        <a:pt x="305" y="291"/>
                        <a:pt x="280" y="304"/>
                        <a:pt x="268" y="300"/>
                      </a:cubicBezTo>
                      <a:cubicBezTo>
                        <a:pt x="259" y="297"/>
                        <a:pt x="253" y="273"/>
                        <a:pt x="244" y="270"/>
                      </a:cubicBezTo>
                      <a:cubicBezTo>
                        <a:pt x="234" y="267"/>
                        <a:pt x="213" y="274"/>
                        <a:pt x="207" y="282"/>
                      </a:cubicBezTo>
                      <a:cubicBezTo>
                        <a:pt x="204" y="286"/>
                        <a:pt x="210" y="297"/>
                        <a:pt x="207" y="300"/>
                      </a:cubicBezTo>
                      <a:cubicBezTo>
                        <a:pt x="197" y="312"/>
                        <a:pt x="159" y="299"/>
                        <a:pt x="146" y="306"/>
                      </a:cubicBezTo>
                      <a:cubicBezTo>
                        <a:pt x="139" y="310"/>
                        <a:pt x="126" y="323"/>
                        <a:pt x="128" y="331"/>
                      </a:cubicBezTo>
                      <a:cubicBezTo>
                        <a:pt x="130" y="341"/>
                        <a:pt x="160" y="340"/>
                        <a:pt x="164" y="349"/>
                      </a:cubicBezTo>
                      <a:cubicBezTo>
                        <a:pt x="169" y="357"/>
                        <a:pt x="155" y="377"/>
                        <a:pt x="158" y="385"/>
                      </a:cubicBezTo>
                      <a:cubicBezTo>
                        <a:pt x="161" y="392"/>
                        <a:pt x="175" y="401"/>
                        <a:pt x="183" y="404"/>
                      </a:cubicBezTo>
                      <a:cubicBezTo>
                        <a:pt x="200" y="409"/>
                        <a:pt x="238" y="409"/>
                        <a:pt x="256" y="404"/>
                      </a:cubicBezTo>
                      <a:cubicBezTo>
                        <a:pt x="270" y="400"/>
                        <a:pt x="290" y="372"/>
                        <a:pt x="305" y="373"/>
                      </a:cubicBezTo>
                      <a:cubicBezTo>
                        <a:pt x="311" y="374"/>
                        <a:pt x="323" y="385"/>
                        <a:pt x="323" y="391"/>
                      </a:cubicBezTo>
                      <a:cubicBezTo>
                        <a:pt x="322" y="399"/>
                        <a:pt x="302" y="403"/>
                        <a:pt x="299" y="410"/>
                      </a:cubicBezTo>
                      <a:cubicBezTo>
                        <a:pt x="293" y="419"/>
                        <a:pt x="301" y="445"/>
                        <a:pt x="292" y="452"/>
                      </a:cubicBezTo>
                      <a:cubicBezTo>
                        <a:pt x="282" y="461"/>
                        <a:pt x="249" y="444"/>
                        <a:pt x="238" y="452"/>
                      </a:cubicBezTo>
                      <a:cubicBezTo>
                        <a:pt x="230" y="458"/>
                        <a:pt x="235" y="486"/>
                        <a:pt x="225" y="489"/>
                      </a:cubicBezTo>
                      <a:cubicBezTo>
                        <a:pt x="216" y="492"/>
                        <a:pt x="205" y="466"/>
                        <a:pt x="195" y="465"/>
                      </a:cubicBezTo>
                      <a:cubicBezTo>
                        <a:pt x="181" y="463"/>
                        <a:pt x="154" y="478"/>
                        <a:pt x="146" y="489"/>
                      </a:cubicBezTo>
                      <a:cubicBezTo>
                        <a:pt x="140" y="496"/>
                        <a:pt x="145" y="518"/>
                        <a:pt x="140" y="525"/>
                      </a:cubicBezTo>
                      <a:cubicBezTo>
                        <a:pt x="132" y="536"/>
                        <a:pt x="95" y="537"/>
                        <a:pt x="91" y="550"/>
                      </a:cubicBezTo>
                      <a:cubicBezTo>
                        <a:pt x="89" y="558"/>
                        <a:pt x="103" y="574"/>
                        <a:pt x="109" y="580"/>
                      </a:cubicBezTo>
                      <a:cubicBezTo>
                        <a:pt x="116" y="586"/>
                        <a:pt x="139" y="584"/>
                        <a:pt x="140" y="592"/>
                      </a:cubicBezTo>
                      <a:cubicBezTo>
                        <a:pt x="141" y="605"/>
                        <a:pt x="99" y="605"/>
                        <a:pt x="97" y="617"/>
                      </a:cubicBezTo>
                      <a:cubicBezTo>
                        <a:pt x="95" y="628"/>
                        <a:pt x="117" y="649"/>
                        <a:pt x="128" y="653"/>
                      </a:cubicBezTo>
                      <a:cubicBezTo>
                        <a:pt x="136" y="656"/>
                        <a:pt x="157" y="652"/>
                        <a:pt x="164" y="647"/>
                      </a:cubicBezTo>
                      <a:cubicBezTo>
                        <a:pt x="172" y="642"/>
                        <a:pt x="174" y="614"/>
                        <a:pt x="183" y="617"/>
                      </a:cubicBezTo>
                      <a:cubicBezTo>
                        <a:pt x="194" y="620"/>
                        <a:pt x="186" y="654"/>
                        <a:pt x="183" y="665"/>
                      </a:cubicBezTo>
                      <a:cubicBezTo>
                        <a:pt x="180" y="674"/>
                        <a:pt x="166" y="687"/>
                        <a:pt x="164" y="696"/>
                      </a:cubicBezTo>
                      <a:cubicBezTo>
                        <a:pt x="163" y="705"/>
                        <a:pt x="162" y="728"/>
                        <a:pt x="170" y="732"/>
                      </a:cubicBezTo>
                      <a:cubicBezTo>
                        <a:pt x="183" y="740"/>
                        <a:pt x="211" y="711"/>
                        <a:pt x="225" y="714"/>
                      </a:cubicBezTo>
                      <a:cubicBezTo>
                        <a:pt x="231" y="715"/>
                        <a:pt x="238" y="728"/>
                        <a:pt x="244" y="729"/>
                      </a:cubicBezTo>
                      <a:cubicBezTo>
                        <a:pt x="255" y="731"/>
                        <a:pt x="277" y="708"/>
                        <a:pt x="286" y="714"/>
                      </a:cubicBezTo>
                      <a:cubicBezTo>
                        <a:pt x="299" y="722"/>
                        <a:pt x="299" y="759"/>
                        <a:pt x="292" y="772"/>
                      </a:cubicBezTo>
                      <a:cubicBezTo>
                        <a:pt x="274" y="810"/>
                        <a:pt x="189" y="843"/>
                        <a:pt x="152" y="863"/>
                      </a:cubicBezTo>
                      <a:cubicBezTo>
                        <a:pt x="128" y="877"/>
                        <a:pt x="77" y="898"/>
                        <a:pt x="51" y="909"/>
                      </a:cubicBezTo>
                      <a:cubicBezTo>
                        <a:pt x="39" y="914"/>
                        <a:pt x="9" y="919"/>
                        <a:pt x="3" y="930"/>
                      </a:cubicBezTo>
                      <a:cubicBezTo>
                        <a:pt x="0" y="935"/>
                        <a:pt x="1" y="948"/>
                        <a:pt x="6" y="952"/>
                      </a:cubicBezTo>
                      <a:cubicBezTo>
                        <a:pt x="39" y="975"/>
                        <a:pt x="129" y="937"/>
                        <a:pt x="167" y="921"/>
                      </a:cubicBezTo>
                      <a:cubicBezTo>
                        <a:pt x="216" y="901"/>
                        <a:pt x="301" y="839"/>
                        <a:pt x="341" y="805"/>
                      </a:cubicBezTo>
                      <a:cubicBezTo>
                        <a:pt x="346" y="801"/>
                        <a:pt x="355" y="791"/>
                        <a:pt x="360" y="787"/>
                      </a:cubicBezTo>
                      <a:cubicBezTo>
                        <a:pt x="366" y="782"/>
                        <a:pt x="380" y="773"/>
                        <a:pt x="387" y="769"/>
                      </a:cubicBezTo>
                      <a:cubicBezTo>
                        <a:pt x="399" y="761"/>
                        <a:pt x="431" y="752"/>
                        <a:pt x="436" y="738"/>
                      </a:cubicBezTo>
                      <a:cubicBezTo>
                        <a:pt x="439" y="730"/>
                        <a:pt x="424" y="713"/>
                        <a:pt x="427" y="705"/>
                      </a:cubicBezTo>
                      <a:cubicBezTo>
                        <a:pt x="432" y="687"/>
                        <a:pt x="469" y="670"/>
                        <a:pt x="482" y="656"/>
                      </a:cubicBezTo>
                      <a:cubicBezTo>
                        <a:pt x="500" y="637"/>
                        <a:pt x="523" y="582"/>
                        <a:pt x="549" y="574"/>
                      </a:cubicBezTo>
                      <a:cubicBezTo>
                        <a:pt x="563" y="570"/>
                        <a:pt x="604" y="575"/>
                        <a:pt x="607" y="589"/>
                      </a:cubicBezTo>
                      <a:cubicBezTo>
                        <a:pt x="612" y="617"/>
                        <a:pt x="520" y="628"/>
                        <a:pt x="515" y="656"/>
                      </a:cubicBezTo>
                      <a:cubicBezTo>
                        <a:pt x="514" y="663"/>
                        <a:pt x="531" y="671"/>
                        <a:pt x="530" y="678"/>
                      </a:cubicBezTo>
                      <a:cubicBezTo>
                        <a:pt x="529" y="685"/>
                        <a:pt x="506" y="688"/>
                        <a:pt x="506" y="696"/>
                      </a:cubicBezTo>
                      <a:cubicBezTo>
                        <a:pt x="506" y="704"/>
                        <a:pt x="526" y="711"/>
                        <a:pt x="533" y="714"/>
                      </a:cubicBezTo>
                      <a:cubicBezTo>
                        <a:pt x="568" y="729"/>
                        <a:pt x="599" y="668"/>
                        <a:pt x="619" y="650"/>
                      </a:cubicBezTo>
                      <a:cubicBezTo>
                        <a:pt x="625" y="645"/>
                        <a:pt x="644" y="642"/>
                        <a:pt x="649" y="635"/>
                      </a:cubicBezTo>
                      <a:cubicBezTo>
                        <a:pt x="655" y="627"/>
                        <a:pt x="649" y="603"/>
                        <a:pt x="655" y="595"/>
                      </a:cubicBezTo>
                      <a:cubicBezTo>
                        <a:pt x="663" y="586"/>
                        <a:pt x="690" y="575"/>
                        <a:pt x="701" y="580"/>
                      </a:cubicBezTo>
                      <a:cubicBezTo>
                        <a:pt x="707" y="583"/>
                        <a:pt x="705" y="601"/>
                        <a:pt x="710" y="605"/>
                      </a:cubicBezTo>
                      <a:cubicBezTo>
                        <a:pt x="717" y="610"/>
                        <a:pt x="738" y="601"/>
                        <a:pt x="744" y="608"/>
                      </a:cubicBezTo>
                      <a:cubicBezTo>
                        <a:pt x="749" y="613"/>
                        <a:pt x="739" y="633"/>
                        <a:pt x="744" y="638"/>
                      </a:cubicBezTo>
                      <a:cubicBezTo>
                        <a:pt x="762" y="657"/>
                        <a:pt x="826" y="635"/>
                        <a:pt x="851" y="644"/>
                      </a:cubicBezTo>
                      <a:cubicBezTo>
                        <a:pt x="854" y="645"/>
                        <a:pt x="861" y="650"/>
                        <a:pt x="863" y="653"/>
                      </a:cubicBezTo>
                      <a:cubicBezTo>
                        <a:pt x="866" y="658"/>
                        <a:pt x="862" y="671"/>
                        <a:pt x="866" y="675"/>
                      </a:cubicBezTo>
                      <a:cubicBezTo>
                        <a:pt x="872" y="682"/>
                        <a:pt x="896" y="677"/>
                        <a:pt x="903" y="684"/>
                      </a:cubicBezTo>
                      <a:cubicBezTo>
                        <a:pt x="908" y="689"/>
                        <a:pt x="903" y="707"/>
                        <a:pt x="909" y="711"/>
                      </a:cubicBezTo>
                      <a:cubicBezTo>
                        <a:pt x="914" y="715"/>
                        <a:pt x="930" y="704"/>
                        <a:pt x="936" y="708"/>
                      </a:cubicBezTo>
                      <a:cubicBezTo>
                        <a:pt x="942" y="711"/>
                        <a:pt x="941" y="727"/>
                        <a:pt x="945" y="732"/>
                      </a:cubicBezTo>
                      <a:cubicBezTo>
                        <a:pt x="950" y="738"/>
                        <a:pt x="965" y="750"/>
                        <a:pt x="973" y="748"/>
                      </a:cubicBezTo>
                      <a:cubicBezTo>
                        <a:pt x="980" y="746"/>
                        <a:pt x="981" y="723"/>
                        <a:pt x="988" y="723"/>
                      </a:cubicBezTo>
                      <a:cubicBezTo>
                        <a:pt x="995" y="723"/>
                        <a:pt x="998" y="743"/>
                        <a:pt x="1003" y="748"/>
                      </a:cubicBezTo>
                      <a:cubicBezTo>
                        <a:pt x="1008" y="752"/>
                        <a:pt x="1019" y="761"/>
                        <a:pt x="1025" y="760"/>
                      </a:cubicBezTo>
                      <a:cubicBezTo>
                        <a:pt x="1029" y="759"/>
                        <a:pt x="1033" y="749"/>
                        <a:pt x="1037" y="748"/>
                      </a:cubicBezTo>
                      <a:cubicBezTo>
                        <a:pt x="1041" y="747"/>
                        <a:pt x="1050" y="750"/>
                        <a:pt x="1052" y="754"/>
                      </a:cubicBezTo>
                      <a:cubicBezTo>
                        <a:pt x="1054" y="757"/>
                        <a:pt x="1049" y="765"/>
                        <a:pt x="1049" y="769"/>
                      </a:cubicBezTo>
                      <a:cubicBezTo>
                        <a:pt x="1048" y="777"/>
                        <a:pt x="1046" y="792"/>
                        <a:pt x="1049" y="799"/>
                      </a:cubicBezTo>
                      <a:cubicBezTo>
                        <a:pt x="1051" y="805"/>
                        <a:pt x="1059" y="815"/>
                        <a:pt x="1064" y="818"/>
                      </a:cubicBezTo>
                      <a:cubicBezTo>
                        <a:pt x="1069" y="820"/>
                        <a:pt x="1082" y="817"/>
                        <a:pt x="1086" y="821"/>
                      </a:cubicBezTo>
                      <a:cubicBezTo>
                        <a:pt x="1090" y="826"/>
                        <a:pt x="1082" y="842"/>
                        <a:pt x="1086" y="848"/>
                      </a:cubicBezTo>
                      <a:cubicBezTo>
                        <a:pt x="1090" y="855"/>
                        <a:pt x="1106" y="861"/>
                        <a:pt x="1113" y="863"/>
                      </a:cubicBezTo>
                      <a:cubicBezTo>
                        <a:pt x="1120" y="865"/>
                        <a:pt x="1141" y="863"/>
                        <a:pt x="1141" y="863"/>
                      </a:cubicBezTo>
                      <a:cubicBezTo>
                        <a:pt x="1141" y="863"/>
                        <a:pt x="1167" y="847"/>
                        <a:pt x="1165" y="839"/>
                      </a:cubicBezTo>
                      <a:cubicBezTo>
                        <a:pt x="1162" y="827"/>
                        <a:pt x="1125" y="836"/>
                        <a:pt x="1116" y="827"/>
                      </a:cubicBezTo>
                      <a:cubicBezTo>
                        <a:pt x="1106" y="816"/>
                        <a:pt x="1113" y="781"/>
                        <a:pt x="1104" y="769"/>
                      </a:cubicBezTo>
                      <a:cubicBezTo>
                        <a:pt x="1101" y="765"/>
                        <a:pt x="1089" y="764"/>
                        <a:pt x="1086" y="760"/>
                      </a:cubicBezTo>
                      <a:cubicBezTo>
                        <a:pt x="1079" y="751"/>
                        <a:pt x="1081" y="727"/>
                        <a:pt x="1077" y="717"/>
                      </a:cubicBezTo>
                      <a:cubicBezTo>
                        <a:pt x="1068" y="700"/>
                        <a:pt x="1042" y="669"/>
                        <a:pt x="1025" y="659"/>
                      </a:cubicBezTo>
                      <a:cubicBezTo>
                        <a:pt x="1020" y="657"/>
                        <a:pt x="1008" y="653"/>
                        <a:pt x="1003" y="656"/>
                      </a:cubicBezTo>
                      <a:cubicBezTo>
                        <a:pt x="998" y="660"/>
                        <a:pt x="1002" y="677"/>
                        <a:pt x="997" y="681"/>
                      </a:cubicBezTo>
                      <a:cubicBezTo>
                        <a:pt x="993" y="684"/>
                        <a:pt x="980" y="678"/>
                        <a:pt x="976" y="681"/>
                      </a:cubicBezTo>
                      <a:cubicBezTo>
                        <a:pt x="971" y="684"/>
                        <a:pt x="972" y="700"/>
                        <a:pt x="967" y="702"/>
                      </a:cubicBezTo>
                      <a:cubicBezTo>
                        <a:pt x="958" y="705"/>
                        <a:pt x="941" y="688"/>
                        <a:pt x="936" y="681"/>
                      </a:cubicBezTo>
                      <a:cubicBezTo>
                        <a:pt x="930" y="671"/>
                        <a:pt x="933" y="645"/>
                        <a:pt x="927" y="635"/>
                      </a:cubicBezTo>
                      <a:cubicBezTo>
                        <a:pt x="924" y="631"/>
                        <a:pt x="917" y="624"/>
                        <a:pt x="912" y="623"/>
                      </a:cubicBezTo>
                      <a:cubicBezTo>
                        <a:pt x="904" y="622"/>
                        <a:pt x="881" y="635"/>
                        <a:pt x="881" y="635"/>
                      </a:cubicBezTo>
                      <a:cubicBezTo>
                        <a:pt x="1037" y="99"/>
                        <a:pt x="1037" y="99"/>
                        <a:pt x="1037" y="99"/>
                      </a:cubicBezTo>
                      <a:cubicBezTo>
                        <a:pt x="1037" y="99"/>
                        <a:pt x="1012" y="70"/>
                        <a:pt x="1000" y="66"/>
                      </a:cubicBezTo>
                      <a:cubicBezTo>
                        <a:pt x="980" y="59"/>
                        <a:pt x="936" y="73"/>
                        <a:pt x="915" y="75"/>
                      </a:cubicBezTo>
                      <a:cubicBezTo>
                        <a:pt x="906" y="76"/>
                        <a:pt x="887" y="81"/>
                        <a:pt x="878" y="78"/>
                      </a:cubicBezTo>
                      <a:cubicBezTo>
                        <a:pt x="870" y="75"/>
                        <a:pt x="862" y="57"/>
                        <a:pt x="854" y="54"/>
                      </a:cubicBezTo>
                      <a:cubicBezTo>
                        <a:pt x="828" y="44"/>
                        <a:pt x="769" y="74"/>
                        <a:pt x="744" y="63"/>
                      </a:cubicBezTo>
                      <a:cubicBezTo>
                        <a:pt x="730" y="57"/>
                        <a:pt x="723" y="16"/>
                        <a:pt x="707" y="14"/>
                      </a:cubicBezTo>
                      <a:cubicBezTo>
                        <a:pt x="696" y="13"/>
                        <a:pt x="682" y="41"/>
                        <a:pt x="671" y="44"/>
                      </a:cubicBezTo>
                      <a:cubicBezTo>
                        <a:pt x="658" y="48"/>
                        <a:pt x="628" y="48"/>
                        <a:pt x="619" y="38"/>
                      </a:cubicBezTo>
                      <a:cubicBezTo>
                        <a:pt x="613" y="32"/>
                        <a:pt x="622" y="11"/>
                        <a:pt x="616" y="5"/>
                      </a:cubicBezTo>
                      <a:cubicBezTo>
                        <a:pt x="612" y="1"/>
                        <a:pt x="597" y="0"/>
                        <a:pt x="591"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2" name="Freeform 385">
                  <a:extLst>
                    <a:ext uri="{FF2B5EF4-FFF2-40B4-BE49-F238E27FC236}">
                      <a16:creationId xmlns:a16="http://schemas.microsoft.com/office/drawing/2014/main" id="{AC9F55C4-8E80-767D-1287-F812BF0A176F}"/>
                    </a:ext>
                  </a:extLst>
                </p:cNvPr>
                <p:cNvSpPr>
                  <a:spLocks/>
                </p:cNvSpPr>
                <p:nvPr/>
              </p:nvSpPr>
              <p:spPr bwMode="auto">
                <a:xfrm>
                  <a:off x="536" y="1521"/>
                  <a:ext cx="31" cy="33"/>
                </a:xfrm>
                <a:custGeom>
                  <a:avLst/>
                  <a:gdLst>
                    <a:gd name="T0" fmla="*/ 21 w 72"/>
                    <a:gd name="T1" fmla="*/ 27 h 76"/>
                    <a:gd name="T2" fmla="*/ 33 w 72"/>
                    <a:gd name="T3" fmla="*/ 6 h 76"/>
                    <a:gd name="T4" fmla="*/ 67 w 72"/>
                    <a:gd name="T5" fmla="*/ 6 h 76"/>
                    <a:gd name="T6" fmla="*/ 67 w 72"/>
                    <a:gd name="T7" fmla="*/ 36 h 76"/>
                    <a:gd name="T8" fmla="*/ 27 w 72"/>
                    <a:gd name="T9" fmla="*/ 76 h 76"/>
                    <a:gd name="T10" fmla="*/ 0 w 72"/>
                    <a:gd name="T11" fmla="*/ 49 h 76"/>
                    <a:gd name="T12" fmla="*/ 21 w 72"/>
                    <a:gd name="T13" fmla="*/ 27 h 76"/>
                  </a:gdLst>
                  <a:ahLst/>
                  <a:cxnLst>
                    <a:cxn ang="0">
                      <a:pos x="T0" y="T1"/>
                    </a:cxn>
                    <a:cxn ang="0">
                      <a:pos x="T2" y="T3"/>
                    </a:cxn>
                    <a:cxn ang="0">
                      <a:pos x="T4" y="T5"/>
                    </a:cxn>
                    <a:cxn ang="0">
                      <a:pos x="T6" y="T7"/>
                    </a:cxn>
                    <a:cxn ang="0">
                      <a:pos x="T8" y="T9"/>
                    </a:cxn>
                    <a:cxn ang="0">
                      <a:pos x="T10" y="T11"/>
                    </a:cxn>
                    <a:cxn ang="0">
                      <a:pos x="T12" y="T13"/>
                    </a:cxn>
                  </a:cxnLst>
                  <a:rect l="0" t="0" r="r" b="b"/>
                  <a:pathLst>
                    <a:path w="72" h="76">
                      <a:moveTo>
                        <a:pt x="21" y="27"/>
                      </a:moveTo>
                      <a:cubicBezTo>
                        <a:pt x="25" y="22"/>
                        <a:pt x="28" y="9"/>
                        <a:pt x="33" y="6"/>
                      </a:cubicBezTo>
                      <a:cubicBezTo>
                        <a:pt x="41" y="2"/>
                        <a:pt x="61" y="0"/>
                        <a:pt x="67" y="6"/>
                      </a:cubicBezTo>
                      <a:cubicBezTo>
                        <a:pt x="72" y="11"/>
                        <a:pt x="70" y="29"/>
                        <a:pt x="67" y="36"/>
                      </a:cubicBezTo>
                      <a:cubicBezTo>
                        <a:pt x="62" y="49"/>
                        <a:pt x="41" y="76"/>
                        <a:pt x="27" y="76"/>
                      </a:cubicBezTo>
                      <a:cubicBezTo>
                        <a:pt x="18" y="76"/>
                        <a:pt x="0" y="58"/>
                        <a:pt x="0" y="49"/>
                      </a:cubicBezTo>
                      <a:cubicBezTo>
                        <a:pt x="0" y="41"/>
                        <a:pt x="17" y="33"/>
                        <a:pt x="21" y="2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3" name="Freeform 386">
                  <a:extLst>
                    <a:ext uri="{FF2B5EF4-FFF2-40B4-BE49-F238E27FC236}">
                      <a16:creationId xmlns:a16="http://schemas.microsoft.com/office/drawing/2014/main" id="{073E9AA4-AF3D-345B-0B40-5C7C546DFA38}"/>
                    </a:ext>
                  </a:extLst>
                </p:cNvPr>
                <p:cNvSpPr>
                  <a:spLocks noEditPoints="1"/>
                </p:cNvSpPr>
                <p:nvPr/>
              </p:nvSpPr>
              <p:spPr bwMode="auto">
                <a:xfrm>
                  <a:off x="876" y="1711"/>
                  <a:ext cx="857" cy="477"/>
                </a:xfrm>
                <a:custGeom>
                  <a:avLst/>
                  <a:gdLst>
                    <a:gd name="T0" fmla="*/ 1926 w 1978"/>
                    <a:gd name="T1" fmla="*/ 210 h 1101"/>
                    <a:gd name="T2" fmla="*/ 1880 w 1978"/>
                    <a:gd name="T3" fmla="*/ 247 h 1101"/>
                    <a:gd name="T4" fmla="*/ 1835 w 1978"/>
                    <a:gd name="T5" fmla="*/ 305 h 1101"/>
                    <a:gd name="T6" fmla="*/ 1764 w 1978"/>
                    <a:gd name="T7" fmla="*/ 353 h 1101"/>
                    <a:gd name="T8" fmla="*/ 1703 w 1978"/>
                    <a:gd name="T9" fmla="*/ 405 h 1101"/>
                    <a:gd name="T10" fmla="*/ 1652 w 1978"/>
                    <a:gd name="T11" fmla="*/ 499 h 1101"/>
                    <a:gd name="T12" fmla="*/ 1639 w 1978"/>
                    <a:gd name="T13" fmla="*/ 551 h 1101"/>
                    <a:gd name="T14" fmla="*/ 1606 w 1978"/>
                    <a:gd name="T15" fmla="*/ 664 h 1101"/>
                    <a:gd name="T16" fmla="*/ 1511 w 1978"/>
                    <a:gd name="T17" fmla="*/ 697 h 1101"/>
                    <a:gd name="T18" fmla="*/ 1441 w 1978"/>
                    <a:gd name="T19" fmla="*/ 764 h 1101"/>
                    <a:gd name="T20" fmla="*/ 1429 w 1978"/>
                    <a:gd name="T21" fmla="*/ 898 h 1101"/>
                    <a:gd name="T22" fmla="*/ 1454 w 1978"/>
                    <a:gd name="T23" fmla="*/ 980 h 1101"/>
                    <a:gd name="T24" fmla="*/ 1438 w 1978"/>
                    <a:gd name="T25" fmla="*/ 1078 h 1101"/>
                    <a:gd name="T26" fmla="*/ 1368 w 1978"/>
                    <a:gd name="T27" fmla="*/ 956 h 1101"/>
                    <a:gd name="T28" fmla="*/ 1313 w 1978"/>
                    <a:gd name="T29" fmla="*/ 846 h 1101"/>
                    <a:gd name="T30" fmla="*/ 1157 w 1978"/>
                    <a:gd name="T31" fmla="*/ 843 h 1101"/>
                    <a:gd name="T32" fmla="*/ 1112 w 1978"/>
                    <a:gd name="T33" fmla="*/ 901 h 1101"/>
                    <a:gd name="T34" fmla="*/ 1038 w 1978"/>
                    <a:gd name="T35" fmla="*/ 853 h 1101"/>
                    <a:gd name="T36" fmla="*/ 986 w 1978"/>
                    <a:gd name="T37" fmla="*/ 853 h 1101"/>
                    <a:gd name="T38" fmla="*/ 919 w 1978"/>
                    <a:gd name="T39" fmla="*/ 923 h 1101"/>
                    <a:gd name="T40" fmla="*/ 843 w 1978"/>
                    <a:gd name="T41" fmla="*/ 1023 h 1101"/>
                    <a:gd name="T42" fmla="*/ 755 w 1978"/>
                    <a:gd name="T43" fmla="*/ 959 h 1101"/>
                    <a:gd name="T44" fmla="*/ 687 w 1978"/>
                    <a:gd name="T45" fmla="*/ 853 h 1101"/>
                    <a:gd name="T46" fmla="*/ 620 w 1978"/>
                    <a:gd name="T47" fmla="*/ 843 h 1101"/>
                    <a:gd name="T48" fmla="*/ 568 w 1978"/>
                    <a:gd name="T49" fmla="*/ 798 h 1101"/>
                    <a:gd name="T50" fmla="*/ 501 w 1978"/>
                    <a:gd name="T51" fmla="*/ 783 h 1101"/>
                    <a:gd name="T52" fmla="*/ 404 w 1978"/>
                    <a:gd name="T53" fmla="*/ 819 h 1101"/>
                    <a:gd name="T54" fmla="*/ 282 w 1978"/>
                    <a:gd name="T55" fmla="*/ 758 h 1101"/>
                    <a:gd name="T56" fmla="*/ 199 w 1978"/>
                    <a:gd name="T57" fmla="*/ 703 h 1101"/>
                    <a:gd name="T58" fmla="*/ 89 w 1978"/>
                    <a:gd name="T59" fmla="*/ 649 h 1101"/>
                    <a:gd name="T60" fmla="*/ 56 w 1978"/>
                    <a:gd name="T61" fmla="*/ 563 h 1101"/>
                    <a:gd name="T62" fmla="*/ 16 w 1978"/>
                    <a:gd name="T63" fmla="*/ 472 h 1101"/>
                    <a:gd name="T64" fmla="*/ 16 w 1978"/>
                    <a:gd name="T65" fmla="*/ 335 h 1101"/>
                    <a:gd name="T66" fmla="*/ 28 w 1978"/>
                    <a:gd name="T67" fmla="*/ 259 h 1101"/>
                    <a:gd name="T68" fmla="*/ 65 w 1978"/>
                    <a:gd name="T69" fmla="*/ 171 h 1101"/>
                    <a:gd name="T70" fmla="*/ 74 w 1978"/>
                    <a:gd name="T71" fmla="*/ 64 h 1101"/>
                    <a:gd name="T72" fmla="*/ 126 w 1978"/>
                    <a:gd name="T73" fmla="*/ 52 h 1101"/>
                    <a:gd name="T74" fmla="*/ 1075 w 1978"/>
                    <a:gd name="T75" fmla="*/ 0 h 1101"/>
                    <a:gd name="T76" fmla="*/ 1234 w 1978"/>
                    <a:gd name="T77" fmla="*/ 34 h 1101"/>
                    <a:gd name="T78" fmla="*/ 1169 w 1978"/>
                    <a:gd name="T79" fmla="*/ 106 h 1101"/>
                    <a:gd name="T80" fmla="*/ 1285 w 1978"/>
                    <a:gd name="T81" fmla="*/ 69 h 1101"/>
                    <a:gd name="T82" fmla="*/ 1419 w 1978"/>
                    <a:gd name="T83" fmla="*/ 185 h 1101"/>
                    <a:gd name="T84" fmla="*/ 1461 w 1978"/>
                    <a:gd name="T85" fmla="*/ 263 h 1101"/>
                    <a:gd name="T86" fmla="*/ 1462 w 1978"/>
                    <a:gd name="T87" fmla="*/ 350 h 1101"/>
                    <a:gd name="T88" fmla="*/ 1648 w 1978"/>
                    <a:gd name="T89" fmla="*/ 259 h 1101"/>
                    <a:gd name="T90" fmla="*/ 1835 w 1978"/>
                    <a:gd name="T91" fmla="*/ 189 h 1101"/>
                    <a:gd name="T92" fmla="*/ 1899 w 1978"/>
                    <a:gd name="T93" fmla="*/ 64 h 1101"/>
                    <a:gd name="T94" fmla="*/ 1978 w 1978"/>
                    <a:gd name="T95" fmla="*/ 183 h 1101"/>
                    <a:gd name="T96" fmla="*/ 1344 w 1978"/>
                    <a:gd name="T97" fmla="*/ 116 h 1101"/>
                    <a:gd name="T98" fmla="*/ 1274 w 1978"/>
                    <a:gd name="T99" fmla="*/ 163 h 1101"/>
                    <a:gd name="T100" fmla="*/ 1280 w 1978"/>
                    <a:gd name="T101" fmla="*/ 221 h 1101"/>
                    <a:gd name="T102" fmla="*/ 1302 w 1978"/>
                    <a:gd name="T103" fmla="*/ 355 h 1101"/>
                    <a:gd name="T104" fmla="*/ 1323 w 1978"/>
                    <a:gd name="T105" fmla="*/ 188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8" h="1101">
                      <a:moveTo>
                        <a:pt x="1978" y="183"/>
                      </a:moveTo>
                      <a:cubicBezTo>
                        <a:pt x="1978" y="183"/>
                        <a:pt x="1964" y="204"/>
                        <a:pt x="1957" y="207"/>
                      </a:cubicBezTo>
                      <a:cubicBezTo>
                        <a:pt x="1950" y="211"/>
                        <a:pt x="1933" y="206"/>
                        <a:pt x="1926" y="210"/>
                      </a:cubicBezTo>
                      <a:cubicBezTo>
                        <a:pt x="1920" y="214"/>
                        <a:pt x="1917" y="229"/>
                        <a:pt x="1911" y="232"/>
                      </a:cubicBezTo>
                      <a:cubicBezTo>
                        <a:pt x="1905" y="234"/>
                        <a:pt x="1892" y="225"/>
                        <a:pt x="1886" y="229"/>
                      </a:cubicBezTo>
                      <a:cubicBezTo>
                        <a:pt x="1882" y="231"/>
                        <a:pt x="1884" y="244"/>
                        <a:pt x="1880" y="247"/>
                      </a:cubicBezTo>
                      <a:cubicBezTo>
                        <a:pt x="1875" y="251"/>
                        <a:pt x="1859" y="243"/>
                        <a:pt x="1853" y="247"/>
                      </a:cubicBezTo>
                      <a:cubicBezTo>
                        <a:pt x="1846" y="251"/>
                        <a:pt x="1843" y="269"/>
                        <a:pt x="1841" y="277"/>
                      </a:cubicBezTo>
                      <a:cubicBezTo>
                        <a:pt x="1839" y="284"/>
                        <a:pt x="1833" y="298"/>
                        <a:pt x="1835" y="305"/>
                      </a:cubicBezTo>
                      <a:cubicBezTo>
                        <a:pt x="1837" y="313"/>
                        <a:pt x="1860" y="320"/>
                        <a:pt x="1859" y="329"/>
                      </a:cubicBezTo>
                      <a:cubicBezTo>
                        <a:pt x="1858" y="338"/>
                        <a:pt x="1837" y="344"/>
                        <a:pt x="1828" y="347"/>
                      </a:cubicBezTo>
                      <a:cubicBezTo>
                        <a:pt x="1813" y="352"/>
                        <a:pt x="1777" y="344"/>
                        <a:pt x="1764" y="353"/>
                      </a:cubicBezTo>
                      <a:cubicBezTo>
                        <a:pt x="1758" y="358"/>
                        <a:pt x="1756" y="374"/>
                        <a:pt x="1752" y="381"/>
                      </a:cubicBezTo>
                      <a:cubicBezTo>
                        <a:pt x="1750" y="386"/>
                        <a:pt x="1745" y="396"/>
                        <a:pt x="1740" y="399"/>
                      </a:cubicBezTo>
                      <a:cubicBezTo>
                        <a:pt x="1732" y="404"/>
                        <a:pt x="1711" y="400"/>
                        <a:pt x="1703" y="405"/>
                      </a:cubicBezTo>
                      <a:cubicBezTo>
                        <a:pt x="1697" y="409"/>
                        <a:pt x="1688" y="422"/>
                        <a:pt x="1685" y="429"/>
                      </a:cubicBezTo>
                      <a:cubicBezTo>
                        <a:pt x="1679" y="444"/>
                        <a:pt x="1686" y="478"/>
                        <a:pt x="1676" y="490"/>
                      </a:cubicBezTo>
                      <a:cubicBezTo>
                        <a:pt x="1672" y="495"/>
                        <a:pt x="1657" y="496"/>
                        <a:pt x="1652" y="499"/>
                      </a:cubicBezTo>
                      <a:cubicBezTo>
                        <a:pt x="1647" y="503"/>
                        <a:pt x="1640" y="513"/>
                        <a:pt x="1636" y="518"/>
                      </a:cubicBezTo>
                      <a:cubicBezTo>
                        <a:pt x="1632" y="523"/>
                        <a:pt x="1620" y="533"/>
                        <a:pt x="1621" y="539"/>
                      </a:cubicBezTo>
                      <a:cubicBezTo>
                        <a:pt x="1622" y="544"/>
                        <a:pt x="1637" y="546"/>
                        <a:pt x="1639" y="551"/>
                      </a:cubicBezTo>
                      <a:cubicBezTo>
                        <a:pt x="1648" y="567"/>
                        <a:pt x="1646" y="609"/>
                        <a:pt x="1636" y="624"/>
                      </a:cubicBezTo>
                      <a:cubicBezTo>
                        <a:pt x="1633" y="630"/>
                        <a:pt x="1616" y="631"/>
                        <a:pt x="1612" y="636"/>
                      </a:cubicBezTo>
                      <a:cubicBezTo>
                        <a:pt x="1608" y="642"/>
                        <a:pt x="1611" y="660"/>
                        <a:pt x="1606" y="664"/>
                      </a:cubicBezTo>
                      <a:cubicBezTo>
                        <a:pt x="1598" y="670"/>
                        <a:pt x="1575" y="657"/>
                        <a:pt x="1566" y="661"/>
                      </a:cubicBezTo>
                      <a:cubicBezTo>
                        <a:pt x="1559" y="664"/>
                        <a:pt x="1554" y="681"/>
                        <a:pt x="1548" y="685"/>
                      </a:cubicBezTo>
                      <a:cubicBezTo>
                        <a:pt x="1540" y="691"/>
                        <a:pt x="1518" y="691"/>
                        <a:pt x="1511" y="697"/>
                      </a:cubicBezTo>
                      <a:cubicBezTo>
                        <a:pt x="1505" y="704"/>
                        <a:pt x="1506" y="725"/>
                        <a:pt x="1499" y="731"/>
                      </a:cubicBezTo>
                      <a:cubicBezTo>
                        <a:pt x="1494" y="735"/>
                        <a:pt x="1478" y="734"/>
                        <a:pt x="1472" y="737"/>
                      </a:cubicBezTo>
                      <a:cubicBezTo>
                        <a:pt x="1462" y="742"/>
                        <a:pt x="1446" y="756"/>
                        <a:pt x="1441" y="764"/>
                      </a:cubicBezTo>
                      <a:cubicBezTo>
                        <a:pt x="1436" y="772"/>
                        <a:pt x="1433" y="789"/>
                        <a:pt x="1432" y="798"/>
                      </a:cubicBezTo>
                      <a:cubicBezTo>
                        <a:pt x="1430" y="811"/>
                        <a:pt x="1432" y="839"/>
                        <a:pt x="1432" y="853"/>
                      </a:cubicBezTo>
                      <a:cubicBezTo>
                        <a:pt x="1431" y="864"/>
                        <a:pt x="1423" y="889"/>
                        <a:pt x="1429" y="898"/>
                      </a:cubicBezTo>
                      <a:cubicBezTo>
                        <a:pt x="1431" y="902"/>
                        <a:pt x="1442" y="901"/>
                        <a:pt x="1444" y="904"/>
                      </a:cubicBezTo>
                      <a:cubicBezTo>
                        <a:pt x="1453" y="917"/>
                        <a:pt x="1444" y="950"/>
                        <a:pt x="1447" y="965"/>
                      </a:cubicBezTo>
                      <a:cubicBezTo>
                        <a:pt x="1448" y="969"/>
                        <a:pt x="1453" y="976"/>
                        <a:pt x="1454" y="980"/>
                      </a:cubicBezTo>
                      <a:cubicBezTo>
                        <a:pt x="1460" y="1001"/>
                        <a:pt x="1473" y="1045"/>
                        <a:pt x="1471" y="1067"/>
                      </a:cubicBezTo>
                      <a:cubicBezTo>
                        <a:pt x="1470" y="1076"/>
                        <a:pt x="1465" y="1099"/>
                        <a:pt x="1456" y="1100"/>
                      </a:cubicBezTo>
                      <a:cubicBezTo>
                        <a:pt x="1449" y="1101"/>
                        <a:pt x="1443" y="1082"/>
                        <a:pt x="1438" y="1078"/>
                      </a:cubicBezTo>
                      <a:cubicBezTo>
                        <a:pt x="1430" y="1071"/>
                        <a:pt x="1408" y="1065"/>
                        <a:pt x="1401" y="1056"/>
                      </a:cubicBezTo>
                      <a:cubicBezTo>
                        <a:pt x="1393" y="1047"/>
                        <a:pt x="1387" y="1020"/>
                        <a:pt x="1383" y="1008"/>
                      </a:cubicBezTo>
                      <a:cubicBezTo>
                        <a:pt x="1379" y="995"/>
                        <a:pt x="1369" y="969"/>
                        <a:pt x="1368" y="956"/>
                      </a:cubicBezTo>
                      <a:cubicBezTo>
                        <a:pt x="1367" y="942"/>
                        <a:pt x="1378" y="914"/>
                        <a:pt x="1374" y="901"/>
                      </a:cubicBezTo>
                      <a:cubicBezTo>
                        <a:pt x="1371" y="892"/>
                        <a:pt x="1354" y="880"/>
                        <a:pt x="1346" y="874"/>
                      </a:cubicBezTo>
                      <a:cubicBezTo>
                        <a:pt x="1338" y="867"/>
                        <a:pt x="1323" y="849"/>
                        <a:pt x="1313" y="846"/>
                      </a:cubicBezTo>
                      <a:cubicBezTo>
                        <a:pt x="1302" y="844"/>
                        <a:pt x="1281" y="857"/>
                        <a:pt x="1270" y="856"/>
                      </a:cubicBezTo>
                      <a:cubicBezTo>
                        <a:pt x="1261" y="854"/>
                        <a:pt x="1246" y="839"/>
                        <a:pt x="1237" y="837"/>
                      </a:cubicBezTo>
                      <a:cubicBezTo>
                        <a:pt x="1217" y="833"/>
                        <a:pt x="1176" y="836"/>
                        <a:pt x="1157" y="843"/>
                      </a:cubicBezTo>
                      <a:cubicBezTo>
                        <a:pt x="1150" y="846"/>
                        <a:pt x="1135" y="854"/>
                        <a:pt x="1133" y="862"/>
                      </a:cubicBezTo>
                      <a:cubicBezTo>
                        <a:pt x="1130" y="871"/>
                        <a:pt x="1153" y="890"/>
                        <a:pt x="1148" y="898"/>
                      </a:cubicBezTo>
                      <a:cubicBezTo>
                        <a:pt x="1143" y="906"/>
                        <a:pt x="1121" y="902"/>
                        <a:pt x="1112" y="901"/>
                      </a:cubicBezTo>
                      <a:cubicBezTo>
                        <a:pt x="1101" y="901"/>
                        <a:pt x="1079" y="900"/>
                        <a:pt x="1072" y="892"/>
                      </a:cubicBezTo>
                      <a:cubicBezTo>
                        <a:pt x="1064" y="883"/>
                        <a:pt x="1076" y="850"/>
                        <a:pt x="1066" y="843"/>
                      </a:cubicBezTo>
                      <a:cubicBezTo>
                        <a:pt x="1060" y="840"/>
                        <a:pt x="1043" y="847"/>
                        <a:pt x="1038" y="853"/>
                      </a:cubicBezTo>
                      <a:cubicBezTo>
                        <a:pt x="1032" y="859"/>
                        <a:pt x="1037" y="884"/>
                        <a:pt x="1029" y="889"/>
                      </a:cubicBezTo>
                      <a:cubicBezTo>
                        <a:pt x="1024" y="892"/>
                        <a:pt x="1012" y="886"/>
                        <a:pt x="1008" y="883"/>
                      </a:cubicBezTo>
                      <a:cubicBezTo>
                        <a:pt x="1000" y="878"/>
                        <a:pt x="996" y="854"/>
                        <a:pt x="986" y="853"/>
                      </a:cubicBezTo>
                      <a:cubicBezTo>
                        <a:pt x="979" y="851"/>
                        <a:pt x="968" y="863"/>
                        <a:pt x="962" y="868"/>
                      </a:cubicBezTo>
                      <a:cubicBezTo>
                        <a:pt x="956" y="872"/>
                        <a:pt x="945" y="883"/>
                        <a:pt x="941" y="889"/>
                      </a:cubicBezTo>
                      <a:cubicBezTo>
                        <a:pt x="934" y="897"/>
                        <a:pt x="925" y="915"/>
                        <a:pt x="919" y="923"/>
                      </a:cubicBezTo>
                      <a:cubicBezTo>
                        <a:pt x="914" y="929"/>
                        <a:pt x="904" y="942"/>
                        <a:pt x="898" y="947"/>
                      </a:cubicBezTo>
                      <a:cubicBezTo>
                        <a:pt x="889" y="953"/>
                        <a:pt x="865" y="957"/>
                        <a:pt x="858" y="965"/>
                      </a:cubicBezTo>
                      <a:cubicBezTo>
                        <a:pt x="849" y="977"/>
                        <a:pt x="843" y="1023"/>
                        <a:pt x="843" y="1023"/>
                      </a:cubicBezTo>
                      <a:cubicBezTo>
                        <a:pt x="843" y="1023"/>
                        <a:pt x="804" y="1031"/>
                        <a:pt x="794" y="1023"/>
                      </a:cubicBezTo>
                      <a:cubicBezTo>
                        <a:pt x="785" y="1015"/>
                        <a:pt x="793" y="984"/>
                        <a:pt x="785" y="974"/>
                      </a:cubicBezTo>
                      <a:cubicBezTo>
                        <a:pt x="780" y="967"/>
                        <a:pt x="760" y="966"/>
                        <a:pt x="755" y="959"/>
                      </a:cubicBezTo>
                      <a:cubicBezTo>
                        <a:pt x="747" y="949"/>
                        <a:pt x="751" y="919"/>
                        <a:pt x="745" y="907"/>
                      </a:cubicBezTo>
                      <a:cubicBezTo>
                        <a:pt x="742" y="899"/>
                        <a:pt x="730" y="886"/>
                        <a:pt x="724" y="880"/>
                      </a:cubicBezTo>
                      <a:cubicBezTo>
                        <a:pt x="716" y="872"/>
                        <a:pt x="698" y="849"/>
                        <a:pt x="687" y="853"/>
                      </a:cubicBezTo>
                      <a:cubicBezTo>
                        <a:pt x="676" y="857"/>
                        <a:pt x="685" y="894"/>
                        <a:pt x="675" y="901"/>
                      </a:cubicBezTo>
                      <a:cubicBezTo>
                        <a:pt x="668" y="907"/>
                        <a:pt x="646" y="907"/>
                        <a:pt x="639" y="901"/>
                      </a:cubicBezTo>
                      <a:cubicBezTo>
                        <a:pt x="626" y="892"/>
                        <a:pt x="631" y="854"/>
                        <a:pt x="620" y="843"/>
                      </a:cubicBezTo>
                      <a:cubicBezTo>
                        <a:pt x="616" y="840"/>
                        <a:pt x="602" y="842"/>
                        <a:pt x="599" y="837"/>
                      </a:cubicBezTo>
                      <a:cubicBezTo>
                        <a:pt x="594" y="831"/>
                        <a:pt x="601" y="810"/>
                        <a:pt x="596" y="804"/>
                      </a:cubicBezTo>
                      <a:cubicBezTo>
                        <a:pt x="591" y="799"/>
                        <a:pt x="574" y="802"/>
                        <a:pt x="568" y="798"/>
                      </a:cubicBezTo>
                      <a:cubicBezTo>
                        <a:pt x="561" y="791"/>
                        <a:pt x="565" y="764"/>
                        <a:pt x="556" y="761"/>
                      </a:cubicBezTo>
                      <a:cubicBezTo>
                        <a:pt x="549" y="759"/>
                        <a:pt x="539" y="777"/>
                        <a:pt x="532" y="779"/>
                      </a:cubicBezTo>
                      <a:cubicBezTo>
                        <a:pt x="525" y="782"/>
                        <a:pt x="507" y="778"/>
                        <a:pt x="501" y="783"/>
                      </a:cubicBezTo>
                      <a:cubicBezTo>
                        <a:pt x="497" y="786"/>
                        <a:pt x="500" y="800"/>
                        <a:pt x="495" y="804"/>
                      </a:cubicBezTo>
                      <a:cubicBezTo>
                        <a:pt x="485" y="812"/>
                        <a:pt x="456" y="801"/>
                        <a:pt x="443" y="804"/>
                      </a:cubicBezTo>
                      <a:cubicBezTo>
                        <a:pt x="433" y="806"/>
                        <a:pt x="414" y="818"/>
                        <a:pt x="404" y="819"/>
                      </a:cubicBezTo>
                      <a:cubicBezTo>
                        <a:pt x="390" y="820"/>
                        <a:pt x="361" y="814"/>
                        <a:pt x="349" y="807"/>
                      </a:cubicBezTo>
                      <a:cubicBezTo>
                        <a:pt x="337" y="801"/>
                        <a:pt x="323" y="777"/>
                        <a:pt x="312" y="770"/>
                      </a:cubicBezTo>
                      <a:cubicBezTo>
                        <a:pt x="305" y="766"/>
                        <a:pt x="288" y="764"/>
                        <a:pt x="282" y="758"/>
                      </a:cubicBezTo>
                      <a:cubicBezTo>
                        <a:pt x="278" y="754"/>
                        <a:pt x="277" y="740"/>
                        <a:pt x="273" y="737"/>
                      </a:cubicBezTo>
                      <a:cubicBezTo>
                        <a:pt x="257" y="726"/>
                        <a:pt x="196" y="734"/>
                        <a:pt x="196" y="734"/>
                      </a:cubicBezTo>
                      <a:cubicBezTo>
                        <a:pt x="196" y="734"/>
                        <a:pt x="203" y="710"/>
                        <a:pt x="199" y="703"/>
                      </a:cubicBezTo>
                      <a:cubicBezTo>
                        <a:pt x="193" y="693"/>
                        <a:pt x="164" y="694"/>
                        <a:pt x="154" y="688"/>
                      </a:cubicBezTo>
                      <a:cubicBezTo>
                        <a:pt x="145" y="684"/>
                        <a:pt x="131" y="669"/>
                        <a:pt x="123" y="664"/>
                      </a:cubicBezTo>
                      <a:cubicBezTo>
                        <a:pt x="115" y="659"/>
                        <a:pt x="94" y="657"/>
                        <a:pt x="89" y="649"/>
                      </a:cubicBezTo>
                      <a:cubicBezTo>
                        <a:pt x="83" y="638"/>
                        <a:pt x="103" y="610"/>
                        <a:pt x="96" y="600"/>
                      </a:cubicBezTo>
                      <a:cubicBezTo>
                        <a:pt x="89" y="591"/>
                        <a:pt x="59" y="600"/>
                        <a:pt x="53" y="591"/>
                      </a:cubicBezTo>
                      <a:cubicBezTo>
                        <a:pt x="49" y="585"/>
                        <a:pt x="54" y="570"/>
                        <a:pt x="56" y="563"/>
                      </a:cubicBezTo>
                      <a:cubicBezTo>
                        <a:pt x="58" y="555"/>
                        <a:pt x="69" y="539"/>
                        <a:pt x="68" y="530"/>
                      </a:cubicBezTo>
                      <a:cubicBezTo>
                        <a:pt x="67" y="521"/>
                        <a:pt x="52" y="509"/>
                        <a:pt x="47" y="502"/>
                      </a:cubicBezTo>
                      <a:cubicBezTo>
                        <a:pt x="40" y="494"/>
                        <a:pt x="21" y="482"/>
                        <a:pt x="16" y="472"/>
                      </a:cubicBezTo>
                      <a:cubicBezTo>
                        <a:pt x="6" y="448"/>
                        <a:pt x="0" y="392"/>
                        <a:pt x="10" y="369"/>
                      </a:cubicBezTo>
                      <a:cubicBezTo>
                        <a:pt x="13" y="362"/>
                        <a:pt x="31" y="357"/>
                        <a:pt x="31" y="350"/>
                      </a:cubicBezTo>
                      <a:cubicBezTo>
                        <a:pt x="32" y="345"/>
                        <a:pt x="19" y="340"/>
                        <a:pt x="16" y="335"/>
                      </a:cubicBezTo>
                      <a:cubicBezTo>
                        <a:pt x="14" y="331"/>
                        <a:pt x="12" y="321"/>
                        <a:pt x="13" y="317"/>
                      </a:cubicBezTo>
                      <a:cubicBezTo>
                        <a:pt x="14" y="312"/>
                        <a:pt x="21" y="303"/>
                        <a:pt x="22" y="299"/>
                      </a:cubicBezTo>
                      <a:cubicBezTo>
                        <a:pt x="25" y="289"/>
                        <a:pt x="23" y="267"/>
                        <a:pt x="28" y="259"/>
                      </a:cubicBezTo>
                      <a:cubicBezTo>
                        <a:pt x="31" y="254"/>
                        <a:pt x="44" y="252"/>
                        <a:pt x="47" y="247"/>
                      </a:cubicBezTo>
                      <a:cubicBezTo>
                        <a:pt x="54" y="233"/>
                        <a:pt x="40" y="200"/>
                        <a:pt x="47" y="186"/>
                      </a:cubicBezTo>
                      <a:cubicBezTo>
                        <a:pt x="49" y="181"/>
                        <a:pt x="62" y="176"/>
                        <a:pt x="65" y="171"/>
                      </a:cubicBezTo>
                      <a:cubicBezTo>
                        <a:pt x="74" y="155"/>
                        <a:pt x="68" y="114"/>
                        <a:pt x="80" y="101"/>
                      </a:cubicBezTo>
                      <a:cubicBezTo>
                        <a:pt x="84" y="97"/>
                        <a:pt x="97" y="99"/>
                        <a:pt x="99" y="95"/>
                      </a:cubicBezTo>
                      <a:cubicBezTo>
                        <a:pt x="101" y="85"/>
                        <a:pt x="77" y="73"/>
                        <a:pt x="74" y="64"/>
                      </a:cubicBezTo>
                      <a:cubicBezTo>
                        <a:pt x="72" y="57"/>
                        <a:pt x="69" y="40"/>
                        <a:pt x="74" y="34"/>
                      </a:cubicBezTo>
                      <a:cubicBezTo>
                        <a:pt x="79" y="28"/>
                        <a:pt x="97" y="25"/>
                        <a:pt x="105" y="28"/>
                      </a:cubicBezTo>
                      <a:cubicBezTo>
                        <a:pt x="112" y="30"/>
                        <a:pt x="121" y="46"/>
                        <a:pt x="126" y="52"/>
                      </a:cubicBezTo>
                      <a:cubicBezTo>
                        <a:pt x="130" y="57"/>
                        <a:pt x="135" y="75"/>
                        <a:pt x="141" y="73"/>
                      </a:cubicBezTo>
                      <a:cubicBezTo>
                        <a:pt x="158" y="69"/>
                        <a:pt x="147" y="3"/>
                        <a:pt x="147" y="3"/>
                      </a:cubicBezTo>
                      <a:cubicBezTo>
                        <a:pt x="1075" y="0"/>
                        <a:pt x="1075" y="0"/>
                        <a:pt x="1075" y="0"/>
                      </a:cubicBezTo>
                      <a:cubicBezTo>
                        <a:pt x="1075" y="0"/>
                        <a:pt x="1068" y="20"/>
                        <a:pt x="1072" y="25"/>
                      </a:cubicBezTo>
                      <a:cubicBezTo>
                        <a:pt x="1082" y="37"/>
                        <a:pt x="1120" y="24"/>
                        <a:pt x="1136" y="25"/>
                      </a:cubicBezTo>
                      <a:cubicBezTo>
                        <a:pt x="1160" y="26"/>
                        <a:pt x="1209" y="33"/>
                        <a:pt x="1234" y="34"/>
                      </a:cubicBezTo>
                      <a:cubicBezTo>
                        <a:pt x="1238" y="34"/>
                        <a:pt x="1244" y="34"/>
                        <a:pt x="1251" y="33"/>
                      </a:cubicBezTo>
                      <a:cubicBezTo>
                        <a:pt x="1236" y="53"/>
                        <a:pt x="1175" y="63"/>
                        <a:pt x="1166" y="84"/>
                      </a:cubicBezTo>
                      <a:cubicBezTo>
                        <a:pt x="1163" y="89"/>
                        <a:pt x="1165" y="101"/>
                        <a:pt x="1169" y="106"/>
                      </a:cubicBezTo>
                      <a:cubicBezTo>
                        <a:pt x="1177" y="117"/>
                        <a:pt x="1207" y="130"/>
                        <a:pt x="1221" y="127"/>
                      </a:cubicBezTo>
                      <a:cubicBezTo>
                        <a:pt x="1243" y="122"/>
                        <a:pt x="1259" y="52"/>
                        <a:pt x="1282" y="57"/>
                      </a:cubicBezTo>
                      <a:cubicBezTo>
                        <a:pt x="1285" y="58"/>
                        <a:pt x="1282" y="67"/>
                        <a:pt x="1285" y="69"/>
                      </a:cubicBezTo>
                      <a:cubicBezTo>
                        <a:pt x="1295" y="79"/>
                        <a:pt x="1327" y="77"/>
                        <a:pt x="1340" y="84"/>
                      </a:cubicBezTo>
                      <a:cubicBezTo>
                        <a:pt x="1353" y="92"/>
                        <a:pt x="1373" y="118"/>
                        <a:pt x="1382" y="130"/>
                      </a:cubicBezTo>
                      <a:cubicBezTo>
                        <a:pt x="1393" y="143"/>
                        <a:pt x="1416" y="169"/>
                        <a:pt x="1419" y="185"/>
                      </a:cubicBezTo>
                      <a:cubicBezTo>
                        <a:pt x="1422" y="201"/>
                        <a:pt x="1393" y="242"/>
                        <a:pt x="1407" y="252"/>
                      </a:cubicBezTo>
                      <a:cubicBezTo>
                        <a:pt x="1414" y="257"/>
                        <a:pt x="1429" y="235"/>
                        <a:pt x="1437" y="237"/>
                      </a:cubicBezTo>
                      <a:cubicBezTo>
                        <a:pt x="1445" y="238"/>
                        <a:pt x="1453" y="254"/>
                        <a:pt x="1461" y="263"/>
                      </a:cubicBezTo>
                      <a:cubicBezTo>
                        <a:pt x="1451" y="277"/>
                        <a:pt x="1436" y="292"/>
                        <a:pt x="1429" y="302"/>
                      </a:cubicBezTo>
                      <a:cubicBezTo>
                        <a:pt x="1424" y="308"/>
                        <a:pt x="1408" y="321"/>
                        <a:pt x="1410" y="329"/>
                      </a:cubicBezTo>
                      <a:cubicBezTo>
                        <a:pt x="1415" y="342"/>
                        <a:pt x="1449" y="353"/>
                        <a:pt x="1462" y="350"/>
                      </a:cubicBezTo>
                      <a:cubicBezTo>
                        <a:pt x="1487" y="346"/>
                        <a:pt x="1520" y="300"/>
                        <a:pt x="1539" y="283"/>
                      </a:cubicBezTo>
                      <a:cubicBezTo>
                        <a:pt x="1546" y="277"/>
                        <a:pt x="1559" y="259"/>
                        <a:pt x="1569" y="256"/>
                      </a:cubicBezTo>
                      <a:cubicBezTo>
                        <a:pt x="1588" y="249"/>
                        <a:pt x="1632" y="271"/>
                        <a:pt x="1648" y="259"/>
                      </a:cubicBezTo>
                      <a:cubicBezTo>
                        <a:pt x="1659" y="251"/>
                        <a:pt x="1657" y="219"/>
                        <a:pt x="1664" y="207"/>
                      </a:cubicBezTo>
                      <a:cubicBezTo>
                        <a:pt x="1669" y="199"/>
                        <a:pt x="1682" y="183"/>
                        <a:pt x="1691" y="180"/>
                      </a:cubicBezTo>
                      <a:cubicBezTo>
                        <a:pt x="1725" y="167"/>
                        <a:pt x="1802" y="204"/>
                        <a:pt x="1835" y="189"/>
                      </a:cubicBezTo>
                      <a:cubicBezTo>
                        <a:pt x="1844" y="185"/>
                        <a:pt x="1853" y="164"/>
                        <a:pt x="1859" y="155"/>
                      </a:cubicBezTo>
                      <a:cubicBezTo>
                        <a:pt x="1864" y="147"/>
                        <a:pt x="1873" y="131"/>
                        <a:pt x="1877" y="122"/>
                      </a:cubicBezTo>
                      <a:cubicBezTo>
                        <a:pt x="1884" y="108"/>
                        <a:pt x="1885" y="72"/>
                        <a:pt x="1899" y="64"/>
                      </a:cubicBezTo>
                      <a:cubicBezTo>
                        <a:pt x="1909" y="58"/>
                        <a:pt x="1939" y="64"/>
                        <a:pt x="1947" y="73"/>
                      </a:cubicBezTo>
                      <a:cubicBezTo>
                        <a:pt x="1964" y="92"/>
                        <a:pt x="1940" y="150"/>
                        <a:pt x="1954" y="171"/>
                      </a:cubicBezTo>
                      <a:cubicBezTo>
                        <a:pt x="1957" y="176"/>
                        <a:pt x="1978" y="183"/>
                        <a:pt x="1978" y="183"/>
                      </a:cubicBezTo>
                      <a:close/>
                      <a:moveTo>
                        <a:pt x="1357" y="170"/>
                      </a:moveTo>
                      <a:cubicBezTo>
                        <a:pt x="1361" y="165"/>
                        <a:pt x="1366" y="154"/>
                        <a:pt x="1366" y="148"/>
                      </a:cubicBezTo>
                      <a:cubicBezTo>
                        <a:pt x="1365" y="138"/>
                        <a:pt x="1355" y="117"/>
                        <a:pt x="1344" y="116"/>
                      </a:cubicBezTo>
                      <a:cubicBezTo>
                        <a:pt x="1343" y="116"/>
                        <a:pt x="1340" y="116"/>
                        <a:pt x="1339" y="117"/>
                      </a:cubicBezTo>
                      <a:cubicBezTo>
                        <a:pt x="1334" y="125"/>
                        <a:pt x="1316" y="123"/>
                        <a:pt x="1308" y="127"/>
                      </a:cubicBezTo>
                      <a:cubicBezTo>
                        <a:pt x="1297" y="133"/>
                        <a:pt x="1280" y="153"/>
                        <a:pt x="1274" y="163"/>
                      </a:cubicBezTo>
                      <a:cubicBezTo>
                        <a:pt x="1270" y="171"/>
                        <a:pt x="1258" y="192"/>
                        <a:pt x="1265" y="197"/>
                      </a:cubicBezTo>
                      <a:cubicBezTo>
                        <a:pt x="1272" y="201"/>
                        <a:pt x="1283" y="172"/>
                        <a:pt x="1290" y="176"/>
                      </a:cubicBezTo>
                      <a:cubicBezTo>
                        <a:pt x="1300" y="181"/>
                        <a:pt x="1283" y="210"/>
                        <a:pt x="1280" y="221"/>
                      </a:cubicBezTo>
                      <a:cubicBezTo>
                        <a:pt x="1279" y="229"/>
                        <a:pt x="1275" y="244"/>
                        <a:pt x="1274" y="252"/>
                      </a:cubicBezTo>
                      <a:cubicBezTo>
                        <a:pt x="1272" y="268"/>
                        <a:pt x="1266" y="303"/>
                        <a:pt x="1271" y="319"/>
                      </a:cubicBezTo>
                      <a:cubicBezTo>
                        <a:pt x="1275" y="330"/>
                        <a:pt x="1290" y="354"/>
                        <a:pt x="1302" y="355"/>
                      </a:cubicBezTo>
                      <a:cubicBezTo>
                        <a:pt x="1314" y="357"/>
                        <a:pt x="1337" y="337"/>
                        <a:pt x="1341" y="325"/>
                      </a:cubicBezTo>
                      <a:cubicBezTo>
                        <a:pt x="1350" y="301"/>
                        <a:pt x="1322" y="252"/>
                        <a:pt x="1320" y="227"/>
                      </a:cubicBezTo>
                      <a:cubicBezTo>
                        <a:pt x="1319" y="217"/>
                        <a:pt x="1318" y="196"/>
                        <a:pt x="1323" y="188"/>
                      </a:cubicBezTo>
                      <a:cubicBezTo>
                        <a:pt x="1328" y="180"/>
                        <a:pt x="1350" y="177"/>
                        <a:pt x="1357" y="17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4" name="Freeform 387">
                  <a:extLst>
                    <a:ext uri="{FF2B5EF4-FFF2-40B4-BE49-F238E27FC236}">
                      <a16:creationId xmlns:a16="http://schemas.microsoft.com/office/drawing/2014/main" id="{AE07C5AE-DAFA-32F7-A242-591F702221A2}"/>
                    </a:ext>
                  </a:extLst>
                </p:cNvPr>
                <p:cNvSpPr>
                  <a:spLocks/>
                </p:cNvSpPr>
                <p:nvPr/>
              </p:nvSpPr>
              <p:spPr bwMode="auto">
                <a:xfrm>
                  <a:off x="1936" y="1731"/>
                  <a:ext cx="19" cy="28"/>
                </a:xfrm>
                <a:custGeom>
                  <a:avLst/>
                  <a:gdLst>
                    <a:gd name="T0" fmla="*/ 9 w 45"/>
                    <a:gd name="T1" fmla="*/ 59 h 64"/>
                    <a:gd name="T2" fmla="*/ 40 w 45"/>
                    <a:gd name="T3" fmla="*/ 5 h 64"/>
                    <a:gd name="T4" fmla="*/ 37 w 45"/>
                    <a:gd name="T5" fmla="*/ 29 h 64"/>
                    <a:gd name="T6" fmla="*/ 34 w 45"/>
                    <a:gd name="T7" fmla="*/ 53 h 64"/>
                    <a:gd name="T8" fmla="*/ 9 w 45"/>
                    <a:gd name="T9" fmla="*/ 59 h 64"/>
                  </a:gdLst>
                  <a:ahLst/>
                  <a:cxnLst>
                    <a:cxn ang="0">
                      <a:pos x="T0" y="T1"/>
                    </a:cxn>
                    <a:cxn ang="0">
                      <a:pos x="T2" y="T3"/>
                    </a:cxn>
                    <a:cxn ang="0">
                      <a:pos x="T4" y="T5"/>
                    </a:cxn>
                    <a:cxn ang="0">
                      <a:pos x="T6" y="T7"/>
                    </a:cxn>
                    <a:cxn ang="0">
                      <a:pos x="T8" y="T9"/>
                    </a:cxn>
                  </a:cxnLst>
                  <a:rect l="0" t="0" r="r" b="b"/>
                  <a:pathLst>
                    <a:path w="45" h="64">
                      <a:moveTo>
                        <a:pt x="9" y="59"/>
                      </a:moveTo>
                      <a:cubicBezTo>
                        <a:pt x="0" y="47"/>
                        <a:pt x="25" y="0"/>
                        <a:pt x="40" y="5"/>
                      </a:cubicBezTo>
                      <a:cubicBezTo>
                        <a:pt x="45" y="7"/>
                        <a:pt x="37" y="23"/>
                        <a:pt x="37" y="29"/>
                      </a:cubicBezTo>
                      <a:cubicBezTo>
                        <a:pt x="36" y="35"/>
                        <a:pt x="38" y="49"/>
                        <a:pt x="34" y="53"/>
                      </a:cubicBezTo>
                      <a:cubicBezTo>
                        <a:pt x="29" y="58"/>
                        <a:pt x="13" y="64"/>
                        <a:pt x="9" y="5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5" name="Freeform 388">
                  <a:extLst>
                    <a:ext uri="{FF2B5EF4-FFF2-40B4-BE49-F238E27FC236}">
                      <a16:creationId xmlns:a16="http://schemas.microsoft.com/office/drawing/2014/main" id="{15F68503-E324-2637-2C9F-3DED7F6A4B45}"/>
                    </a:ext>
                  </a:extLst>
                </p:cNvPr>
                <p:cNvSpPr>
                  <a:spLocks/>
                </p:cNvSpPr>
                <p:nvPr/>
              </p:nvSpPr>
              <p:spPr bwMode="auto">
                <a:xfrm>
                  <a:off x="1552" y="833"/>
                  <a:ext cx="379" cy="218"/>
                </a:xfrm>
                <a:custGeom>
                  <a:avLst/>
                  <a:gdLst>
                    <a:gd name="T0" fmla="*/ 827 w 873"/>
                    <a:gd name="T1" fmla="*/ 21 h 503"/>
                    <a:gd name="T2" fmla="*/ 870 w 873"/>
                    <a:gd name="T3" fmla="*/ 64 h 503"/>
                    <a:gd name="T4" fmla="*/ 797 w 873"/>
                    <a:gd name="T5" fmla="*/ 94 h 503"/>
                    <a:gd name="T6" fmla="*/ 687 w 873"/>
                    <a:gd name="T7" fmla="*/ 112 h 503"/>
                    <a:gd name="T8" fmla="*/ 711 w 873"/>
                    <a:gd name="T9" fmla="*/ 155 h 503"/>
                    <a:gd name="T10" fmla="*/ 589 w 873"/>
                    <a:gd name="T11" fmla="*/ 258 h 503"/>
                    <a:gd name="T12" fmla="*/ 522 w 873"/>
                    <a:gd name="T13" fmla="*/ 240 h 503"/>
                    <a:gd name="T14" fmla="*/ 473 w 873"/>
                    <a:gd name="T15" fmla="*/ 271 h 503"/>
                    <a:gd name="T16" fmla="*/ 455 w 873"/>
                    <a:gd name="T17" fmla="*/ 301 h 503"/>
                    <a:gd name="T18" fmla="*/ 394 w 873"/>
                    <a:gd name="T19" fmla="*/ 362 h 503"/>
                    <a:gd name="T20" fmla="*/ 351 w 873"/>
                    <a:gd name="T21" fmla="*/ 374 h 503"/>
                    <a:gd name="T22" fmla="*/ 315 w 873"/>
                    <a:gd name="T23" fmla="*/ 386 h 503"/>
                    <a:gd name="T24" fmla="*/ 351 w 873"/>
                    <a:gd name="T25" fmla="*/ 435 h 503"/>
                    <a:gd name="T26" fmla="*/ 308 w 873"/>
                    <a:gd name="T27" fmla="*/ 484 h 503"/>
                    <a:gd name="T28" fmla="*/ 211 w 873"/>
                    <a:gd name="T29" fmla="*/ 502 h 503"/>
                    <a:gd name="T30" fmla="*/ 40 w 873"/>
                    <a:gd name="T31" fmla="*/ 478 h 503"/>
                    <a:gd name="T32" fmla="*/ 9 w 873"/>
                    <a:gd name="T33" fmla="*/ 423 h 503"/>
                    <a:gd name="T34" fmla="*/ 70 w 873"/>
                    <a:gd name="T35" fmla="*/ 435 h 503"/>
                    <a:gd name="T36" fmla="*/ 89 w 873"/>
                    <a:gd name="T37" fmla="*/ 404 h 503"/>
                    <a:gd name="T38" fmla="*/ 125 w 873"/>
                    <a:gd name="T39" fmla="*/ 380 h 503"/>
                    <a:gd name="T40" fmla="*/ 156 w 873"/>
                    <a:gd name="T41" fmla="*/ 356 h 503"/>
                    <a:gd name="T42" fmla="*/ 193 w 873"/>
                    <a:gd name="T43" fmla="*/ 325 h 503"/>
                    <a:gd name="T44" fmla="*/ 162 w 873"/>
                    <a:gd name="T45" fmla="*/ 283 h 503"/>
                    <a:gd name="T46" fmla="*/ 168 w 873"/>
                    <a:gd name="T47" fmla="*/ 234 h 503"/>
                    <a:gd name="T48" fmla="*/ 205 w 873"/>
                    <a:gd name="T49" fmla="*/ 258 h 503"/>
                    <a:gd name="T50" fmla="*/ 284 w 873"/>
                    <a:gd name="T51" fmla="*/ 258 h 503"/>
                    <a:gd name="T52" fmla="*/ 241 w 873"/>
                    <a:gd name="T53" fmla="*/ 240 h 503"/>
                    <a:gd name="T54" fmla="*/ 290 w 873"/>
                    <a:gd name="T55" fmla="*/ 216 h 503"/>
                    <a:gd name="T56" fmla="*/ 369 w 873"/>
                    <a:gd name="T57" fmla="*/ 198 h 503"/>
                    <a:gd name="T58" fmla="*/ 369 w 873"/>
                    <a:gd name="T59" fmla="*/ 155 h 503"/>
                    <a:gd name="T60" fmla="*/ 345 w 873"/>
                    <a:gd name="T61" fmla="*/ 167 h 503"/>
                    <a:gd name="T62" fmla="*/ 272 w 873"/>
                    <a:gd name="T63" fmla="*/ 185 h 503"/>
                    <a:gd name="T64" fmla="*/ 217 w 873"/>
                    <a:gd name="T65" fmla="*/ 210 h 503"/>
                    <a:gd name="T66" fmla="*/ 156 w 873"/>
                    <a:gd name="T67" fmla="*/ 191 h 503"/>
                    <a:gd name="T68" fmla="*/ 125 w 873"/>
                    <a:gd name="T69" fmla="*/ 179 h 503"/>
                    <a:gd name="T70" fmla="*/ 95 w 873"/>
                    <a:gd name="T71" fmla="*/ 143 h 503"/>
                    <a:gd name="T72" fmla="*/ 77 w 873"/>
                    <a:gd name="T73" fmla="*/ 106 h 503"/>
                    <a:gd name="T74" fmla="*/ 156 w 873"/>
                    <a:gd name="T75" fmla="*/ 94 h 503"/>
                    <a:gd name="T76" fmla="*/ 168 w 873"/>
                    <a:gd name="T77" fmla="*/ 70 h 503"/>
                    <a:gd name="T78" fmla="*/ 223 w 873"/>
                    <a:gd name="T79" fmla="*/ 57 h 503"/>
                    <a:gd name="T80" fmla="*/ 247 w 873"/>
                    <a:gd name="T81" fmla="*/ 88 h 503"/>
                    <a:gd name="T82" fmla="*/ 296 w 873"/>
                    <a:gd name="T83" fmla="*/ 88 h 503"/>
                    <a:gd name="T84" fmla="*/ 345 w 873"/>
                    <a:gd name="T85" fmla="*/ 33 h 503"/>
                    <a:gd name="T86" fmla="*/ 449 w 873"/>
                    <a:gd name="T87" fmla="*/ 39 h 503"/>
                    <a:gd name="T88" fmla="*/ 455 w 873"/>
                    <a:gd name="T89" fmla="*/ 15 h 503"/>
                    <a:gd name="T90" fmla="*/ 510 w 873"/>
                    <a:gd name="T91" fmla="*/ 64 h 503"/>
                    <a:gd name="T92" fmla="*/ 571 w 873"/>
                    <a:gd name="T93" fmla="*/ 15 h 503"/>
                    <a:gd name="T94" fmla="*/ 754 w 873"/>
                    <a:gd name="T95" fmla="*/ 21 h 503"/>
                    <a:gd name="T96" fmla="*/ 827 w 873"/>
                    <a:gd name="T97" fmla="*/ 2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03">
                      <a:moveTo>
                        <a:pt x="827" y="21"/>
                      </a:moveTo>
                      <a:cubicBezTo>
                        <a:pt x="841" y="27"/>
                        <a:pt x="873" y="49"/>
                        <a:pt x="870" y="64"/>
                      </a:cubicBezTo>
                      <a:cubicBezTo>
                        <a:pt x="866" y="83"/>
                        <a:pt x="816" y="89"/>
                        <a:pt x="797" y="94"/>
                      </a:cubicBezTo>
                      <a:cubicBezTo>
                        <a:pt x="770" y="102"/>
                        <a:pt x="699" y="87"/>
                        <a:pt x="687" y="112"/>
                      </a:cubicBezTo>
                      <a:cubicBezTo>
                        <a:pt x="681" y="123"/>
                        <a:pt x="713" y="143"/>
                        <a:pt x="711" y="155"/>
                      </a:cubicBezTo>
                      <a:cubicBezTo>
                        <a:pt x="704" y="194"/>
                        <a:pt x="628" y="250"/>
                        <a:pt x="589" y="258"/>
                      </a:cubicBezTo>
                      <a:cubicBezTo>
                        <a:pt x="572" y="262"/>
                        <a:pt x="539" y="238"/>
                        <a:pt x="522" y="240"/>
                      </a:cubicBezTo>
                      <a:cubicBezTo>
                        <a:pt x="508" y="242"/>
                        <a:pt x="483" y="260"/>
                        <a:pt x="473" y="271"/>
                      </a:cubicBezTo>
                      <a:cubicBezTo>
                        <a:pt x="467" y="277"/>
                        <a:pt x="460" y="294"/>
                        <a:pt x="455" y="301"/>
                      </a:cubicBezTo>
                      <a:cubicBezTo>
                        <a:pt x="442" y="318"/>
                        <a:pt x="412" y="351"/>
                        <a:pt x="394" y="362"/>
                      </a:cubicBezTo>
                      <a:cubicBezTo>
                        <a:pt x="384" y="368"/>
                        <a:pt x="362" y="371"/>
                        <a:pt x="351" y="374"/>
                      </a:cubicBezTo>
                      <a:cubicBezTo>
                        <a:pt x="342" y="377"/>
                        <a:pt x="317" y="377"/>
                        <a:pt x="315" y="386"/>
                      </a:cubicBezTo>
                      <a:cubicBezTo>
                        <a:pt x="310" y="401"/>
                        <a:pt x="352" y="420"/>
                        <a:pt x="351" y="435"/>
                      </a:cubicBezTo>
                      <a:cubicBezTo>
                        <a:pt x="351" y="451"/>
                        <a:pt x="323" y="476"/>
                        <a:pt x="308" y="484"/>
                      </a:cubicBezTo>
                      <a:cubicBezTo>
                        <a:pt x="287" y="496"/>
                        <a:pt x="236" y="501"/>
                        <a:pt x="211" y="502"/>
                      </a:cubicBezTo>
                      <a:cubicBezTo>
                        <a:pt x="168" y="503"/>
                        <a:pt x="76" y="502"/>
                        <a:pt x="40" y="478"/>
                      </a:cubicBezTo>
                      <a:cubicBezTo>
                        <a:pt x="27" y="469"/>
                        <a:pt x="0" y="435"/>
                        <a:pt x="9" y="423"/>
                      </a:cubicBezTo>
                      <a:cubicBezTo>
                        <a:pt x="19" y="410"/>
                        <a:pt x="56" y="441"/>
                        <a:pt x="70" y="435"/>
                      </a:cubicBezTo>
                      <a:cubicBezTo>
                        <a:pt x="79" y="431"/>
                        <a:pt x="83" y="411"/>
                        <a:pt x="89" y="404"/>
                      </a:cubicBezTo>
                      <a:cubicBezTo>
                        <a:pt x="96" y="397"/>
                        <a:pt x="117" y="387"/>
                        <a:pt x="125" y="380"/>
                      </a:cubicBezTo>
                      <a:cubicBezTo>
                        <a:pt x="133" y="374"/>
                        <a:pt x="148" y="362"/>
                        <a:pt x="156" y="356"/>
                      </a:cubicBezTo>
                      <a:cubicBezTo>
                        <a:pt x="165" y="348"/>
                        <a:pt x="191" y="337"/>
                        <a:pt x="193" y="325"/>
                      </a:cubicBezTo>
                      <a:cubicBezTo>
                        <a:pt x="194" y="312"/>
                        <a:pt x="165" y="295"/>
                        <a:pt x="162" y="283"/>
                      </a:cubicBezTo>
                      <a:cubicBezTo>
                        <a:pt x="159" y="271"/>
                        <a:pt x="157" y="239"/>
                        <a:pt x="168" y="234"/>
                      </a:cubicBezTo>
                      <a:cubicBezTo>
                        <a:pt x="178" y="229"/>
                        <a:pt x="194" y="255"/>
                        <a:pt x="205" y="258"/>
                      </a:cubicBezTo>
                      <a:cubicBezTo>
                        <a:pt x="224" y="264"/>
                        <a:pt x="280" y="278"/>
                        <a:pt x="284" y="258"/>
                      </a:cubicBezTo>
                      <a:cubicBezTo>
                        <a:pt x="286" y="247"/>
                        <a:pt x="242" y="252"/>
                        <a:pt x="241" y="240"/>
                      </a:cubicBezTo>
                      <a:cubicBezTo>
                        <a:pt x="241" y="227"/>
                        <a:pt x="277" y="220"/>
                        <a:pt x="290" y="216"/>
                      </a:cubicBezTo>
                      <a:cubicBezTo>
                        <a:pt x="309" y="209"/>
                        <a:pt x="357" y="213"/>
                        <a:pt x="369" y="198"/>
                      </a:cubicBezTo>
                      <a:cubicBezTo>
                        <a:pt x="376" y="189"/>
                        <a:pt x="379" y="161"/>
                        <a:pt x="369" y="155"/>
                      </a:cubicBezTo>
                      <a:cubicBezTo>
                        <a:pt x="364" y="151"/>
                        <a:pt x="351" y="165"/>
                        <a:pt x="345" y="167"/>
                      </a:cubicBezTo>
                      <a:cubicBezTo>
                        <a:pt x="327" y="174"/>
                        <a:pt x="290" y="179"/>
                        <a:pt x="272" y="185"/>
                      </a:cubicBezTo>
                      <a:cubicBezTo>
                        <a:pt x="258" y="190"/>
                        <a:pt x="232" y="209"/>
                        <a:pt x="217" y="210"/>
                      </a:cubicBezTo>
                      <a:cubicBezTo>
                        <a:pt x="201" y="211"/>
                        <a:pt x="171" y="197"/>
                        <a:pt x="156" y="191"/>
                      </a:cubicBezTo>
                      <a:cubicBezTo>
                        <a:pt x="148" y="189"/>
                        <a:pt x="132" y="184"/>
                        <a:pt x="125" y="179"/>
                      </a:cubicBezTo>
                      <a:cubicBezTo>
                        <a:pt x="116" y="172"/>
                        <a:pt x="101" y="153"/>
                        <a:pt x="95" y="143"/>
                      </a:cubicBezTo>
                      <a:cubicBezTo>
                        <a:pt x="89" y="134"/>
                        <a:pt x="72" y="115"/>
                        <a:pt x="77" y="106"/>
                      </a:cubicBezTo>
                      <a:cubicBezTo>
                        <a:pt x="86" y="88"/>
                        <a:pt x="140" y="106"/>
                        <a:pt x="156" y="94"/>
                      </a:cubicBezTo>
                      <a:cubicBezTo>
                        <a:pt x="161" y="90"/>
                        <a:pt x="163" y="74"/>
                        <a:pt x="168" y="70"/>
                      </a:cubicBezTo>
                      <a:cubicBezTo>
                        <a:pt x="179" y="61"/>
                        <a:pt x="210" y="53"/>
                        <a:pt x="223" y="57"/>
                      </a:cubicBezTo>
                      <a:cubicBezTo>
                        <a:pt x="232" y="61"/>
                        <a:pt x="239" y="84"/>
                        <a:pt x="247" y="88"/>
                      </a:cubicBezTo>
                      <a:cubicBezTo>
                        <a:pt x="258" y="93"/>
                        <a:pt x="285" y="93"/>
                        <a:pt x="296" y="88"/>
                      </a:cubicBezTo>
                      <a:cubicBezTo>
                        <a:pt x="313" y="80"/>
                        <a:pt x="328" y="40"/>
                        <a:pt x="345" y="33"/>
                      </a:cubicBezTo>
                      <a:cubicBezTo>
                        <a:pt x="369" y="23"/>
                        <a:pt x="428" y="55"/>
                        <a:pt x="449" y="39"/>
                      </a:cubicBezTo>
                      <a:cubicBezTo>
                        <a:pt x="454" y="36"/>
                        <a:pt x="449" y="17"/>
                        <a:pt x="455" y="15"/>
                      </a:cubicBezTo>
                      <a:cubicBezTo>
                        <a:pt x="472" y="9"/>
                        <a:pt x="491" y="63"/>
                        <a:pt x="510" y="64"/>
                      </a:cubicBezTo>
                      <a:cubicBezTo>
                        <a:pt x="529" y="64"/>
                        <a:pt x="552" y="21"/>
                        <a:pt x="571" y="15"/>
                      </a:cubicBezTo>
                      <a:cubicBezTo>
                        <a:pt x="614" y="0"/>
                        <a:pt x="708" y="20"/>
                        <a:pt x="754" y="21"/>
                      </a:cubicBezTo>
                      <a:cubicBezTo>
                        <a:pt x="772" y="21"/>
                        <a:pt x="810" y="14"/>
                        <a:pt x="827" y="2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6" name="Freeform 389">
                  <a:extLst>
                    <a:ext uri="{FF2B5EF4-FFF2-40B4-BE49-F238E27FC236}">
                      <a16:creationId xmlns:a16="http://schemas.microsoft.com/office/drawing/2014/main" id="{E2A478DA-C82F-30F3-82E7-9B1E9D0E8CB9}"/>
                    </a:ext>
                  </a:extLst>
                </p:cNvPr>
                <p:cNvSpPr>
                  <a:spLocks noEditPoints="1"/>
                </p:cNvSpPr>
                <p:nvPr/>
              </p:nvSpPr>
              <p:spPr bwMode="auto">
                <a:xfrm>
                  <a:off x="753" y="1177"/>
                  <a:ext cx="1156" cy="687"/>
                </a:xfrm>
                <a:custGeom>
                  <a:avLst/>
                  <a:gdLst>
                    <a:gd name="T0" fmla="*/ 2621 w 2667"/>
                    <a:gd name="T1" fmla="*/ 1112 h 1583"/>
                    <a:gd name="T2" fmla="*/ 2368 w 2667"/>
                    <a:gd name="T3" fmla="*/ 1160 h 1583"/>
                    <a:gd name="T4" fmla="*/ 2206 w 2667"/>
                    <a:gd name="T5" fmla="*/ 1258 h 1583"/>
                    <a:gd name="T6" fmla="*/ 2337 w 2667"/>
                    <a:gd name="T7" fmla="*/ 1273 h 1583"/>
                    <a:gd name="T8" fmla="*/ 2301 w 2667"/>
                    <a:gd name="T9" fmla="*/ 1471 h 1583"/>
                    <a:gd name="T10" fmla="*/ 2349 w 2667"/>
                    <a:gd name="T11" fmla="*/ 1337 h 1583"/>
                    <a:gd name="T12" fmla="*/ 2182 w 2667"/>
                    <a:gd name="T13" fmla="*/ 1294 h 1583"/>
                    <a:gd name="T14" fmla="*/ 1974 w 2667"/>
                    <a:gd name="T15" fmla="*/ 1410 h 1583"/>
                    <a:gd name="T16" fmla="*/ 1822 w 2667"/>
                    <a:gd name="T17" fmla="*/ 1513 h 1583"/>
                    <a:gd name="T18" fmla="*/ 1744 w 2667"/>
                    <a:gd name="T19" fmla="*/ 1493 h 1583"/>
                    <a:gd name="T20" fmla="*/ 1772 w 2667"/>
                    <a:gd name="T21" fmla="*/ 1369 h 1583"/>
                    <a:gd name="T22" fmla="*/ 1562 w 2667"/>
                    <a:gd name="T23" fmla="*/ 1235 h 1583"/>
                    <a:gd name="T24" fmla="*/ 1517 w 2667"/>
                    <a:gd name="T25" fmla="*/ 1264 h 1583"/>
                    <a:gd name="T26" fmla="*/ 430 w 2667"/>
                    <a:gd name="T27" fmla="*/ 1233 h 1583"/>
                    <a:gd name="T28" fmla="*/ 299 w 2667"/>
                    <a:gd name="T29" fmla="*/ 1051 h 1583"/>
                    <a:gd name="T30" fmla="*/ 238 w 2667"/>
                    <a:gd name="T31" fmla="*/ 968 h 1583"/>
                    <a:gd name="T32" fmla="*/ 235 w 2667"/>
                    <a:gd name="T33" fmla="*/ 853 h 1583"/>
                    <a:gd name="T34" fmla="*/ 144 w 2667"/>
                    <a:gd name="T35" fmla="*/ 685 h 1583"/>
                    <a:gd name="T36" fmla="*/ 86 w 2667"/>
                    <a:gd name="T37" fmla="*/ 728 h 1583"/>
                    <a:gd name="T38" fmla="*/ 0 w 2667"/>
                    <a:gd name="T39" fmla="*/ 661 h 1583"/>
                    <a:gd name="T40" fmla="*/ 385 w 2667"/>
                    <a:gd name="T41" fmla="*/ 189 h 1583"/>
                    <a:gd name="T42" fmla="*/ 531 w 2667"/>
                    <a:gd name="T43" fmla="*/ 89 h 1583"/>
                    <a:gd name="T44" fmla="*/ 574 w 2667"/>
                    <a:gd name="T45" fmla="*/ 74 h 1583"/>
                    <a:gd name="T46" fmla="*/ 684 w 2667"/>
                    <a:gd name="T47" fmla="*/ 101 h 1583"/>
                    <a:gd name="T48" fmla="*/ 952 w 2667"/>
                    <a:gd name="T49" fmla="*/ 159 h 1583"/>
                    <a:gd name="T50" fmla="*/ 1141 w 2667"/>
                    <a:gd name="T51" fmla="*/ 265 h 1583"/>
                    <a:gd name="T52" fmla="*/ 1279 w 2667"/>
                    <a:gd name="T53" fmla="*/ 223 h 1583"/>
                    <a:gd name="T54" fmla="*/ 1532 w 2667"/>
                    <a:gd name="T55" fmla="*/ 229 h 1583"/>
                    <a:gd name="T56" fmla="*/ 1541 w 2667"/>
                    <a:gd name="T57" fmla="*/ 83 h 1583"/>
                    <a:gd name="T58" fmla="*/ 1687 w 2667"/>
                    <a:gd name="T59" fmla="*/ 43 h 1583"/>
                    <a:gd name="T60" fmla="*/ 1727 w 2667"/>
                    <a:gd name="T61" fmla="*/ 192 h 1583"/>
                    <a:gd name="T62" fmla="*/ 1816 w 2667"/>
                    <a:gd name="T63" fmla="*/ 256 h 1583"/>
                    <a:gd name="T64" fmla="*/ 1965 w 2667"/>
                    <a:gd name="T65" fmla="*/ 125 h 1583"/>
                    <a:gd name="T66" fmla="*/ 1873 w 2667"/>
                    <a:gd name="T67" fmla="*/ 320 h 1583"/>
                    <a:gd name="T68" fmla="*/ 1736 w 2667"/>
                    <a:gd name="T69" fmla="*/ 341 h 1583"/>
                    <a:gd name="T70" fmla="*/ 1755 w 2667"/>
                    <a:gd name="T71" fmla="*/ 372 h 1583"/>
                    <a:gd name="T72" fmla="*/ 1632 w 2667"/>
                    <a:gd name="T73" fmla="*/ 497 h 1583"/>
                    <a:gd name="T74" fmla="*/ 1462 w 2667"/>
                    <a:gd name="T75" fmla="*/ 719 h 1583"/>
                    <a:gd name="T76" fmla="*/ 1681 w 2667"/>
                    <a:gd name="T77" fmla="*/ 883 h 1583"/>
                    <a:gd name="T78" fmla="*/ 1812 w 2667"/>
                    <a:gd name="T79" fmla="*/ 999 h 1583"/>
                    <a:gd name="T80" fmla="*/ 1880 w 2667"/>
                    <a:gd name="T81" fmla="*/ 1093 h 1583"/>
                    <a:gd name="T82" fmla="*/ 1931 w 2667"/>
                    <a:gd name="T83" fmla="*/ 981 h 1583"/>
                    <a:gd name="T84" fmla="*/ 2005 w 2667"/>
                    <a:gd name="T85" fmla="*/ 710 h 1583"/>
                    <a:gd name="T86" fmla="*/ 2053 w 2667"/>
                    <a:gd name="T87" fmla="*/ 506 h 1583"/>
                    <a:gd name="T88" fmla="*/ 2246 w 2667"/>
                    <a:gd name="T89" fmla="*/ 600 h 1583"/>
                    <a:gd name="T90" fmla="*/ 2328 w 2667"/>
                    <a:gd name="T91" fmla="*/ 755 h 1583"/>
                    <a:gd name="T92" fmla="*/ 2452 w 2667"/>
                    <a:gd name="T93" fmla="*/ 684 h 1583"/>
                    <a:gd name="T94" fmla="*/ 2517 w 2667"/>
                    <a:gd name="T95" fmla="*/ 789 h 1583"/>
                    <a:gd name="T96" fmla="*/ 2526 w 2667"/>
                    <a:gd name="T97" fmla="*/ 859 h 1583"/>
                    <a:gd name="T98" fmla="*/ 2615 w 2667"/>
                    <a:gd name="T99" fmla="*/ 929 h 1583"/>
                    <a:gd name="T100" fmla="*/ 2554 w 2667"/>
                    <a:gd name="T101" fmla="*/ 1011 h 1583"/>
                    <a:gd name="T102" fmla="*/ 2664 w 2667"/>
                    <a:gd name="T103" fmla="*/ 1014 h 1583"/>
                    <a:gd name="T104" fmla="*/ 1327 w 2667"/>
                    <a:gd name="T105" fmla="*/ 1101 h 1583"/>
                    <a:gd name="T106" fmla="*/ 1278 w 2667"/>
                    <a:gd name="T107" fmla="*/ 980 h 1583"/>
                    <a:gd name="T108" fmla="*/ 1327 w 2667"/>
                    <a:gd name="T109" fmla="*/ 1159 h 1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7" h="1583">
                      <a:moveTo>
                        <a:pt x="2664" y="1057"/>
                      </a:moveTo>
                      <a:cubicBezTo>
                        <a:pt x="2664" y="1063"/>
                        <a:pt x="2667" y="1075"/>
                        <a:pt x="2667" y="1081"/>
                      </a:cubicBezTo>
                      <a:cubicBezTo>
                        <a:pt x="2667" y="1086"/>
                        <a:pt x="2667" y="1096"/>
                        <a:pt x="2664" y="1099"/>
                      </a:cubicBezTo>
                      <a:cubicBezTo>
                        <a:pt x="2656" y="1108"/>
                        <a:pt x="2632" y="1110"/>
                        <a:pt x="2621" y="1112"/>
                      </a:cubicBezTo>
                      <a:cubicBezTo>
                        <a:pt x="2612" y="1112"/>
                        <a:pt x="2593" y="1106"/>
                        <a:pt x="2584" y="1108"/>
                      </a:cubicBezTo>
                      <a:cubicBezTo>
                        <a:pt x="2569" y="1114"/>
                        <a:pt x="2550" y="1145"/>
                        <a:pt x="2536" y="1151"/>
                      </a:cubicBezTo>
                      <a:cubicBezTo>
                        <a:pt x="2517" y="1159"/>
                        <a:pt x="2474" y="1159"/>
                        <a:pt x="2453" y="1160"/>
                      </a:cubicBezTo>
                      <a:cubicBezTo>
                        <a:pt x="2432" y="1161"/>
                        <a:pt x="2389" y="1162"/>
                        <a:pt x="2368" y="1160"/>
                      </a:cubicBezTo>
                      <a:cubicBezTo>
                        <a:pt x="2357" y="1159"/>
                        <a:pt x="2335" y="1151"/>
                        <a:pt x="2325" y="1154"/>
                      </a:cubicBezTo>
                      <a:cubicBezTo>
                        <a:pt x="2315" y="1157"/>
                        <a:pt x="2303" y="1176"/>
                        <a:pt x="2295" y="1182"/>
                      </a:cubicBezTo>
                      <a:cubicBezTo>
                        <a:pt x="2284" y="1188"/>
                        <a:pt x="2259" y="1195"/>
                        <a:pt x="2249" y="1203"/>
                      </a:cubicBezTo>
                      <a:cubicBezTo>
                        <a:pt x="2235" y="1214"/>
                        <a:pt x="2195" y="1244"/>
                        <a:pt x="2206" y="1258"/>
                      </a:cubicBezTo>
                      <a:cubicBezTo>
                        <a:pt x="2218" y="1273"/>
                        <a:pt x="2261" y="1235"/>
                        <a:pt x="2279" y="1227"/>
                      </a:cubicBezTo>
                      <a:cubicBezTo>
                        <a:pt x="2290" y="1222"/>
                        <a:pt x="2310" y="1206"/>
                        <a:pt x="2322" y="1206"/>
                      </a:cubicBezTo>
                      <a:cubicBezTo>
                        <a:pt x="2334" y="1206"/>
                        <a:pt x="2362" y="1218"/>
                        <a:pt x="2365" y="1230"/>
                      </a:cubicBezTo>
                      <a:cubicBezTo>
                        <a:pt x="2368" y="1243"/>
                        <a:pt x="2336" y="1260"/>
                        <a:pt x="2337" y="1273"/>
                      </a:cubicBezTo>
                      <a:cubicBezTo>
                        <a:pt x="2339" y="1287"/>
                        <a:pt x="2365" y="1307"/>
                        <a:pt x="2377" y="1315"/>
                      </a:cubicBezTo>
                      <a:cubicBezTo>
                        <a:pt x="2399" y="1332"/>
                        <a:pt x="2474" y="1337"/>
                        <a:pt x="2475" y="1364"/>
                      </a:cubicBezTo>
                      <a:cubicBezTo>
                        <a:pt x="2475" y="1389"/>
                        <a:pt x="2408" y="1400"/>
                        <a:pt x="2386" y="1413"/>
                      </a:cubicBezTo>
                      <a:cubicBezTo>
                        <a:pt x="2364" y="1426"/>
                        <a:pt x="2326" y="1474"/>
                        <a:pt x="2301" y="1471"/>
                      </a:cubicBezTo>
                      <a:cubicBezTo>
                        <a:pt x="2294" y="1470"/>
                        <a:pt x="2282" y="1456"/>
                        <a:pt x="2282" y="1449"/>
                      </a:cubicBezTo>
                      <a:cubicBezTo>
                        <a:pt x="2284" y="1414"/>
                        <a:pt x="2378" y="1387"/>
                        <a:pt x="2386" y="1352"/>
                      </a:cubicBezTo>
                      <a:cubicBezTo>
                        <a:pt x="2387" y="1348"/>
                        <a:pt x="2383" y="1339"/>
                        <a:pt x="2380" y="1337"/>
                      </a:cubicBezTo>
                      <a:cubicBezTo>
                        <a:pt x="2374" y="1333"/>
                        <a:pt x="2357" y="1334"/>
                        <a:pt x="2349" y="1337"/>
                      </a:cubicBezTo>
                      <a:cubicBezTo>
                        <a:pt x="2322" y="1347"/>
                        <a:pt x="2261" y="1413"/>
                        <a:pt x="2261" y="1413"/>
                      </a:cubicBezTo>
                      <a:cubicBezTo>
                        <a:pt x="2261" y="1413"/>
                        <a:pt x="2240" y="1406"/>
                        <a:pt x="2237" y="1401"/>
                      </a:cubicBezTo>
                      <a:cubicBezTo>
                        <a:pt x="2223" y="1380"/>
                        <a:pt x="2247" y="1322"/>
                        <a:pt x="2230" y="1303"/>
                      </a:cubicBezTo>
                      <a:cubicBezTo>
                        <a:pt x="2222" y="1294"/>
                        <a:pt x="2192" y="1288"/>
                        <a:pt x="2182" y="1294"/>
                      </a:cubicBezTo>
                      <a:cubicBezTo>
                        <a:pt x="2168" y="1302"/>
                        <a:pt x="2167" y="1338"/>
                        <a:pt x="2160" y="1352"/>
                      </a:cubicBezTo>
                      <a:cubicBezTo>
                        <a:pt x="2156" y="1361"/>
                        <a:pt x="2147" y="1377"/>
                        <a:pt x="2142" y="1385"/>
                      </a:cubicBezTo>
                      <a:cubicBezTo>
                        <a:pt x="2136" y="1394"/>
                        <a:pt x="2127" y="1415"/>
                        <a:pt x="2118" y="1419"/>
                      </a:cubicBezTo>
                      <a:cubicBezTo>
                        <a:pt x="2085" y="1434"/>
                        <a:pt x="2008" y="1397"/>
                        <a:pt x="1974" y="1410"/>
                      </a:cubicBezTo>
                      <a:cubicBezTo>
                        <a:pt x="1965" y="1413"/>
                        <a:pt x="1952" y="1429"/>
                        <a:pt x="1947" y="1437"/>
                      </a:cubicBezTo>
                      <a:cubicBezTo>
                        <a:pt x="1940" y="1449"/>
                        <a:pt x="1942" y="1481"/>
                        <a:pt x="1931" y="1489"/>
                      </a:cubicBezTo>
                      <a:cubicBezTo>
                        <a:pt x="1915" y="1501"/>
                        <a:pt x="1871" y="1479"/>
                        <a:pt x="1852" y="1486"/>
                      </a:cubicBezTo>
                      <a:cubicBezTo>
                        <a:pt x="1842" y="1489"/>
                        <a:pt x="1829" y="1507"/>
                        <a:pt x="1822" y="1513"/>
                      </a:cubicBezTo>
                      <a:cubicBezTo>
                        <a:pt x="1803" y="1530"/>
                        <a:pt x="1770" y="1576"/>
                        <a:pt x="1745" y="1580"/>
                      </a:cubicBezTo>
                      <a:cubicBezTo>
                        <a:pt x="1732" y="1583"/>
                        <a:pt x="1698" y="1572"/>
                        <a:pt x="1693" y="1559"/>
                      </a:cubicBezTo>
                      <a:cubicBezTo>
                        <a:pt x="1691" y="1551"/>
                        <a:pt x="1707" y="1538"/>
                        <a:pt x="1712" y="1532"/>
                      </a:cubicBezTo>
                      <a:cubicBezTo>
                        <a:pt x="1719" y="1522"/>
                        <a:pt x="1734" y="1507"/>
                        <a:pt x="1744" y="1493"/>
                      </a:cubicBezTo>
                      <a:cubicBezTo>
                        <a:pt x="1747" y="1496"/>
                        <a:pt x="1751" y="1498"/>
                        <a:pt x="1754" y="1497"/>
                      </a:cubicBezTo>
                      <a:cubicBezTo>
                        <a:pt x="1772" y="1491"/>
                        <a:pt x="1756" y="1431"/>
                        <a:pt x="1772" y="1421"/>
                      </a:cubicBezTo>
                      <a:cubicBezTo>
                        <a:pt x="1779" y="1417"/>
                        <a:pt x="1798" y="1433"/>
                        <a:pt x="1803" y="1427"/>
                      </a:cubicBezTo>
                      <a:cubicBezTo>
                        <a:pt x="1812" y="1414"/>
                        <a:pt x="1784" y="1381"/>
                        <a:pt x="1772" y="1369"/>
                      </a:cubicBezTo>
                      <a:cubicBezTo>
                        <a:pt x="1760" y="1357"/>
                        <a:pt x="1724" y="1350"/>
                        <a:pt x="1711" y="1339"/>
                      </a:cubicBezTo>
                      <a:cubicBezTo>
                        <a:pt x="1702" y="1331"/>
                        <a:pt x="1690" y="1311"/>
                        <a:pt x="1684" y="1302"/>
                      </a:cubicBezTo>
                      <a:cubicBezTo>
                        <a:pt x="1670" y="1284"/>
                        <a:pt x="1650" y="1238"/>
                        <a:pt x="1629" y="1229"/>
                      </a:cubicBezTo>
                      <a:cubicBezTo>
                        <a:pt x="1613" y="1222"/>
                        <a:pt x="1578" y="1233"/>
                        <a:pt x="1562" y="1235"/>
                      </a:cubicBezTo>
                      <a:cubicBezTo>
                        <a:pt x="1551" y="1237"/>
                        <a:pt x="1520" y="1234"/>
                        <a:pt x="1519" y="1244"/>
                      </a:cubicBezTo>
                      <a:cubicBezTo>
                        <a:pt x="1518" y="1249"/>
                        <a:pt x="1537" y="1248"/>
                        <a:pt x="1537" y="1253"/>
                      </a:cubicBezTo>
                      <a:cubicBezTo>
                        <a:pt x="1537" y="1257"/>
                        <a:pt x="1536" y="1260"/>
                        <a:pt x="1534" y="1263"/>
                      </a:cubicBezTo>
                      <a:cubicBezTo>
                        <a:pt x="1527" y="1264"/>
                        <a:pt x="1521" y="1264"/>
                        <a:pt x="1517" y="1264"/>
                      </a:cubicBezTo>
                      <a:cubicBezTo>
                        <a:pt x="1492" y="1263"/>
                        <a:pt x="1443" y="1256"/>
                        <a:pt x="1419" y="1255"/>
                      </a:cubicBezTo>
                      <a:cubicBezTo>
                        <a:pt x="1403" y="1254"/>
                        <a:pt x="1365" y="1267"/>
                        <a:pt x="1355" y="1255"/>
                      </a:cubicBezTo>
                      <a:cubicBezTo>
                        <a:pt x="1351" y="1250"/>
                        <a:pt x="1358" y="1230"/>
                        <a:pt x="1358" y="1230"/>
                      </a:cubicBezTo>
                      <a:cubicBezTo>
                        <a:pt x="430" y="1233"/>
                        <a:pt x="430" y="1233"/>
                        <a:pt x="430" y="1233"/>
                      </a:cubicBezTo>
                      <a:cubicBezTo>
                        <a:pt x="430" y="1233"/>
                        <a:pt x="398" y="1188"/>
                        <a:pt x="385" y="1175"/>
                      </a:cubicBezTo>
                      <a:cubicBezTo>
                        <a:pt x="375" y="1166"/>
                        <a:pt x="349" y="1154"/>
                        <a:pt x="339" y="1145"/>
                      </a:cubicBezTo>
                      <a:cubicBezTo>
                        <a:pt x="328" y="1136"/>
                        <a:pt x="308" y="1115"/>
                        <a:pt x="302" y="1102"/>
                      </a:cubicBezTo>
                      <a:cubicBezTo>
                        <a:pt x="297" y="1090"/>
                        <a:pt x="300" y="1064"/>
                        <a:pt x="299" y="1051"/>
                      </a:cubicBezTo>
                      <a:cubicBezTo>
                        <a:pt x="299" y="1040"/>
                        <a:pt x="304" y="1015"/>
                        <a:pt x="296" y="1008"/>
                      </a:cubicBezTo>
                      <a:cubicBezTo>
                        <a:pt x="290" y="1003"/>
                        <a:pt x="269" y="1016"/>
                        <a:pt x="263" y="1011"/>
                      </a:cubicBezTo>
                      <a:cubicBezTo>
                        <a:pt x="256" y="1006"/>
                        <a:pt x="265" y="984"/>
                        <a:pt x="260" y="978"/>
                      </a:cubicBezTo>
                      <a:cubicBezTo>
                        <a:pt x="256" y="973"/>
                        <a:pt x="241" y="973"/>
                        <a:pt x="238" y="968"/>
                      </a:cubicBezTo>
                      <a:cubicBezTo>
                        <a:pt x="232" y="957"/>
                        <a:pt x="240" y="929"/>
                        <a:pt x="244" y="917"/>
                      </a:cubicBezTo>
                      <a:cubicBezTo>
                        <a:pt x="247" y="909"/>
                        <a:pt x="260" y="889"/>
                        <a:pt x="260" y="889"/>
                      </a:cubicBezTo>
                      <a:cubicBezTo>
                        <a:pt x="260" y="889"/>
                        <a:pt x="286" y="873"/>
                        <a:pt x="284" y="865"/>
                      </a:cubicBezTo>
                      <a:cubicBezTo>
                        <a:pt x="281" y="853"/>
                        <a:pt x="244" y="862"/>
                        <a:pt x="235" y="853"/>
                      </a:cubicBezTo>
                      <a:cubicBezTo>
                        <a:pt x="225" y="842"/>
                        <a:pt x="232" y="807"/>
                        <a:pt x="223" y="795"/>
                      </a:cubicBezTo>
                      <a:cubicBezTo>
                        <a:pt x="220" y="791"/>
                        <a:pt x="208" y="790"/>
                        <a:pt x="205" y="786"/>
                      </a:cubicBezTo>
                      <a:cubicBezTo>
                        <a:pt x="198" y="777"/>
                        <a:pt x="200" y="753"/>
                        <a:pt x="196" y="743"/>
                      </a:cubicBezTo>
                      <a:cubicBezTo>
                        <a:pt x="187" y="726"/>
                        <a:pt x="161" y="695"/>
                        <a:pt x="144" y="685"/>
                      </a:cubicBezTo>
                      <a:cubicBezTo>
                        <a:pt x="139" y="683"/>
                        <a:pt x="127" y="679"/>
                        <a:pt x="122" y="682"/>
                      </a:cubicBezTo>
                      <a:cubicBezTo>
                        <a:pt x="117" y="686"/>
                        <a:pt x="121" y="703"/>
                        <a:pt x="116" y="707"/>
                      </a:cubicBezTo>
                      <a:cubicBezTo>
                        <a:pt x="112" y="710"/>
                        <a:pt x="99" y="704"/>
                        <a:pt x="95" y="707"/>
                      </a:cubicBezTo>
                      <a:cubicBezTo>
                        <a:pt x="90" y="710"/>
                        <a:pt x="91" y="726"/>
                        <a:pt x="86" y="728"/>
                      </a:cubicBezTo>
                      <a:cubicBezTo>
                        <a:pt x="77" y="731"/>
                        <a:pt x="60" y="714"/>
                        <a:pt x="55" y="707"/>
                      </a:cubicBezTo>
                      <a:cubicBezTo>
                        <a:pt x="49" y="697"/>
                        <a:pt x="52" y="671"/>
                        <a:pt x="46" y="661"/>
                      </a:cubicBezTo>
                      <a:cubicBezTo>
                        <a:pt x="43" y="657"/>
                        <a:pt x="36" y="650"/>
                        <a:pt x="31" y="649"/>
                      </a:cubicBezTo>
                      <a:cubicBezTo>
                        <a:pt x="23" y="648"/>
                        <a:pt x="0" y="661"/>
                        <a:pt x="0" y="661"/>
                      </a:cubicBezTo>
                      <a:cubicBezTo>
                        <a:pt x="156" y="125"/>
                        <a:pt x="156" y="125"/>
                        <a:pt x="156" y="125"/>
                      </a:cubicBezTo>
                      <a:cubicBezTo>
                        <a:pt x="156" y="125"/>
                        <a:pt x="232" y="136"/>
                        <a:pt x="257" y="144"/>
                      </a:cubicBezTo>
                      <a:cubicBezTo>
                        <a:pt x="281" y="151"/>
                        <a:pt x="324" y="180"/>
                        <a:pt x="348" y="186"/>
                      </a:cubicBezTo>
                      <a:cubicBezTo>
                        <a:pt x="357" y="189"/>
                        <a:pt x="378" y="195"/>
                        <a:pt x="385" y="189"/>
                      </a:cubicBezTo>
                      <a:cubicBezTo>
                        <a:pt x="392" y="183"/>
                        <a:pt x="383" y="161"/>
                        <a:pt x="388" y="153"/>
                      </a:cubicBezTo>
                      <a:cubicBezTo>
                        <a:pt x="393" y="144"/>
                        <a:pt x="413" y="134"/>
                        <a:pt x="421" y="128"/>
                      </a:cubicBezTo>
                      <a:cubicBezTo>
                        <a:pt x="442" y="114"/>
                        <a:pt x="481" y="74"/>
                        <a:pt x="507" y="74"/>
                      </a:cubicBezTo>
                      <a:cubicBezTo>
                        <a:pt x="514" y="74"/>
                        <a:pt x="531" y="82"/>
                        <a:pt x="531" y="89"/>
                      </a:cubicBezTo>
                      <a:cubicBezTo>
                        <a:pt x="531" y="107"/>
                        <a:pt x="465" y="111"/>
                        <a:pt x="470" y="128"/>
                      </a:cubicBezTo>
                      <a:cubicBezTo>
                        <a:pt x="475" y="144"/>
                        <a:pt x="519" y="132"/>
                        <a:pt x="534" y="125"/>
                      </a:cubicBezTo>
                      <a:cubicBezTo>
                        <a:pt x="542" y="122"/>
                        <a:pt x="553" y="108"/>
                        <a:pt x="559" y="101"/>
                      </a:cubicBezTo>
                      <a:cubicBezTo>
                        <a:pt x="563" y="95"/>
                        <a:pt x="568" y="79"/>
                        <a:pt x="574" y="74"/>
                      </a:cubicBezTo>
                      <a:cubicBezTo>
                        <a:pt x="578" y="70"/>
                        <a:pt x="590" y="63"/>
                        <a:pt x="595" y="64"/>
                      </a:cubicBezTo>
                      <a:cubicBezTo>
                        <a:pt x="609" y="69"/>
                        <a:pt x="613" y="108"/>
                        <a:pt x="626" y="116"/>
                      </a:cubicBezTo>
                      <a:cubicBezTo>
                        <a:pt x="634" y="122"/>
                        <a:pt x="656" y="126"/>
                        <a:pt x="665" y="122"/>
                      </a:cubicBezTo>
                      <a:cubicBezTo>
                        <a:pt x="672" y="120"/>
                        <a:pt x="677" y="101"/>
                        <a:pt x="684" y="101"/>
                      </a:cubicBezTo>
                      <a:cubicBezTo>
                        <a:pt x="695" y="102"/>
                        <a:pt x="697" y="136"/>
                        <a:pt x="708" y="137"/>
                      </a:cubicBezTo>
                      <a:cubicBezTo>
                        <a:pt x="718" y="139"/>
                        <a:pt x="729" y="115"/>
                        <a:pt x="739" y="113"/>
                      </a:cubicBezTo>
                      <a:cubicBezTo>
                        <a:pt x="772" y="107"/>
                        <a:pt x="836" y="150"/>
                        <a:pt x="870" y="156"/>
                      </a:cubicBezTo>
                      <a:cubicBezTo>
                        <a:pt x="890" y="159"/>
                        <a:pt x="932" y="154"/>
                        <a:pt x="952" y="159"/>
                      </a:cubicBezTo>
                      <a:cubicBezTo>
                        <a:pt x="969" y="163"/>
                        <a:pt x="1006" y="174"/>
                        <a:pt x="1013" y="189"/>
                      </a:cubicBezTo>
                      <a:cubicBezTo>
                        <a:pt x="1018" y="199"/>
                        <a:pt x="993" y="224"/>
                        <a:pt x="1001" y="232"/>
                      </a:cubicBezTo>
                      <a:cubicBezTo>
                        <a:pt x="1016" y="247"/>
                        <a:pt x="1062" y="202"/>
                        <a:pt x="1083" y="207"/>
                      </a:cubicBezTo>
                      <a:cubicBezTo>
                        <a:pt x="1103" y="213"/>
                        <a:pt x="1122" y="258"/>
                        <a:pt x="1141" y="265"/>
                      </a:cubicBezTo>
                      <a:cubicBezTo>
                        <a:pt x="1151" y="269"/>
                        <a:pt x="1178" y="271"/>
                        <a:pt x="1184" y="262"/>
                      </a:cubicBezTo>
                      <a:cubicBezTo>
                        <a:pt x="1189" y="256"/>
                        <a:pt x="1176" y="239"/>
                        <a:pt x="1178" y="232"/>
                      </a:cubicBezTo>
                      <a:cubicBezTo>
                        <a:pt x="1183" y="215"/>
                        <a:pt x="1209" y="184"/>
                        <a:pt x="1227" y="183"/>
                      </a:cubicBezTo>
                      <a:cubicBezTo>
                        <a:pt x="1243" y="182"/>
                        <a:pt x="1263" y="217"/>
                        <a:pt x="1279" y="223"/>
                      </a:cubicBezTo>
                      <a:cubicBezTo>
                        <a:pt x="1315" y="236"/>
                        <a:pt x="1398" y="247"/>
                        <a:pt x="1434" y="232"/>
                      </a:cubicBezTo>
                      <a:cubicBezTo>
                        <a:pt x="1444" y="227"/>
                        <a:pt x="1452" y="204"/>
                        <a:pt x="1462" y="198"/>
                      </a:cubicBezTo>
                      <a:cubicBezTo>
                        <a:pt x="1472" y="193"/>
                        <a:pt x="1497" y="188"/>
                        <a:pt x="1507" y="192"/>
                      </a:cubicBezTo>
                      <a:cubicBezTo>
                        <a:pt x="1517" y="197"/>
                        <a:pt x="1521" y="226"/>
                        <a:pt x="1532" y="229"/>
                      </a:cubicBezTo>
                      <a:cubicBezTo>
                        <a:pt x="1542" y="231"/>
                        <a:pt x="1560" y="213"/>
                        <a:pt x="1568" y="207"/>
                      </a:cubicBezTo>
                      <a:cubicBezTo>
                        <a:pt x="1577" y="202"/>
                        <a:pt x="1598" y="193"/>
                        <a:pt x="1602" y="183"/>
                      </a:cubicBezTo>
                      <a:cubicBezTo>
                        <a:pt x="1608" y="166"/>
                        <a:pt x="1594" y="128"/>
                        <a:pt x="1584" y="113"/>
                      </a:cubicBezTo>
                      <a:cubicBezTo>
                        <a:pt x="1576" y="102"/>
                        <a:pt x="1541" y="96"/>
                        <a:pt x="1541" y="83"/>
                      </a:cubicBezTo>
                      <a:cubicBezTo>
                        <a:pt x="1541" y="73"/>
                        <a:pt x="1568" y="68"/>
                        <a:pt x="1575" y="61"/>
                      </a:cubicBezTo>
                      <a:cubicBezTo>
                        <a:pt x="1581" y="55"/>
                        <a:pt x="1587" y="37"/>
                        <a:pt x="1593" y="31"/>
                      </a:cubicBezTo>
                      <a:cubicBezTo>
                        <a:pt x="1602" y="21"/>
                        <a:pt x="1625" y="0"/>
                        <a:pt x="1639" y="1"/>
                      </a:cubicBezTo>
                      <a:cubicBezTo>
                        <a:pt x="1655" y="2"/>
                        <a:pt x="1683" y="28"/>
                        <a:pt x="1687" y="43"/>
                      </a:cubicBezTo>
                      <a:cubicBezTo>
                        <a:pt x="1690" y="53"/>
                        <a:pt x="1676" y="72"/>
                        <a:pt x="1675" y="83"/>
                      </a:cubicBezTo>
                      <a:cubicBezTo>
                        <a:pt x="1675" y="91"/>
                        <a:pt x="1677" y="109"/>
                        <a:pt x="1681" y="116"/>
                      </a:cubicBezTo>
                      <a:cubicBezTo>
                        <a:pt x="1686" y="125"/>
                        <a:pt x="1706" y="135"/>
                        <a:pt x="1712" y="144"/>
                      </a:cubicBezTo>
                      <a:cubicBezTo>
                        <a:pt x="1719" y="154"/>
                        <a:pt x="1714" y="190"/>
                        <a:pt x="1727" y="192"/>
                      </a:cubicBezTo>
                      <a:cubicBezTo>
                        <a:pt x="1742" y="195"/>
                        <a:pt x="1751" y="142"/>
                        <a:pt x="1767" y="144"/>
                      </a:cubicBezTo>
                      <a:cubicBezTo>
                        <a:pt x="1779" y="145"/>
                        <a:pt x="1786" y="175"/>
                        <a:pt x="1788" y="186"/>
                      </a:cubicBezTo>
                      <a:cubicBezTo>
                        <a:pt x="1792" y="203"/>
                        <a:pt x="1773" y="244"/>
                        <a:pt x="1785" y="256"/>
                      </a:cubicBezTo>
                      <a:cubicBezTo>
                        <a:pt x="1790" y="262"/>
                        <a:pt x="1809" y="261"/>
                        <a:pt x="1816" y="256"/>
                      </a:cubicBezTo>
                      <a:cubicBezTo>
                        <a:pt x="1824" y="250"/>
                        <a:pt x="1822" y="225"/>
                        <a:pt x="1828" y="217"/>
                      </a:cubicBezTo>
                      <a:cubicBezTo>
                        <a:pt x="1836" y="204"/>
                        <a:pt x="1863" y="187"/>
                        <a:pt x="1870" y="174"/>
                      </a:cubicBezTo>
                      <a:cubicBezTo>
                        <a:pt x="1878" y="161"/>
                        <a:pt x="1876" y="124"/>
                        <a:pt x="1889" y="116"/>
                      </a:cubicBezTo>
                      <a:cubicBezTo>
                        <a:pt x="1905" y="106"/>
                        <a:pt x="1950" y="114"/>
                        <a:pt x="1965" y="125"/>
                      </a:cubicBezTo>
                      <a:cubicBezTo>
                        <a:pt x="1977" y="134"/>
                        <a:pt x="1991" y="166"/>
                        <a:pt x="1986" y="180"/>
                      </a:cubicBezTo>
                      <a:cubicBezTo>
                        <a:pt x="1983" y="188"/>
                        <a:pt x="1959" y="190"/>
                        <a:pt x="1956" y="198"/>
                      </a:cubicBezTo>
                      <a:cubicBezTo>
                        <a:pt x="1949" y="215"/>
                        <a:pt x="1979" y="252"/>
                        <a:pt x="1971" y="268"/>
                      </a:cubicBezTo>
                      <a:cubicBezTo>
                        <a:pt x="1960" y="293"/>
                        <a:pt x="1900" y="327"/>
                        <a:pt x="1873" y="320"/>
                      </a:cubicBezTo>
                      <a:cubicBezTo>
                        <a:pt x="1867" y="318"/>
                        <a:pt x="1865" y="299"/>
                        <a:pt x="1858" y="296"/>
                      </a:cubicBezTo>
                      <a:cubicBezTo>
                        <a:pt x="1847" y="290"/>
                        <a:pt x="1816" y="290"/>
                        <a:pt x="1806" y="299"/>
                      </a:cubicBezTo>
                      <a:cubicBezTo>
                        <a:pt x="1798" y="306"/>
                        <a:pt x="1806" y="335"/>
                        <a:pt x="1797" y="341"/>
                      </a:cubicBezTo>
                      <a:cubicBezTo>
                        <a:pt x="1785" y="351"/>
                        <a:pt x="1750" y="347"/>
                        <a:pt x="1736" y="341"/>
                      </a:cubicBezTo>
                      <a:cubicBezTo>
                        <a:pt x="1730" y="339"/>
                        <a:pt x="1724" y="325"/>
                        <a:pt x="1718" y="323"/>
                      </a:cubicBezTo>
                      <a:cubicBezTo>
                        <a:pt x="1712" y="321"/>
                        <a:pt x="1697" y="321"/>
                        <a:pt x="1693" y="326"/>
                      </a:cubicBezTo>
                      <a:cubicBezTo>
                        <a:pt x="1690" y="331"/>
                        <a:pt x="1693" y="346"/>
                        <a:pt x="1697" y="351"/>
                      </a:cubicBezTo>
                      <a:cubicBezTo>
                        <a:pt x="1706" y="363"/>
                        <a:pt x="1747" y="358"/>
                        <a:pt x="1755" y="372"/>
                      </a:cubicBezTo>
                      <a:cubicBezTo>
                        <a:pt x="1761" y="385"/>
                        <a:pt x="1747" y="415"/>
                        <a:pt x="1739" y="427"/>
                      </a:cubicBezTo>
                      <a:cubicBezTo>
                        <a:pt x="1734" y="434"/>
                        <a:pt x="1717" y="445"/>
                        <a:pt x="1709" y="448"/>
                      </a:cubicBezTo>
                      <a:cubicBezTo>
                        <a:pt x="1697" y="452"/>
                        <a:pt x="1670" y="448"/>
                        <a:pt x="1660" y="454"/>
                      </a:cubicBezTo>
                      <a:cubicBezTo>
                        <a:pt x="1649" y="461"/>
                        <a:pt x="1641" y="487"/>
                        <a:pt x="1632" y="497"/>
                      </a:cubicBezTo>
                      <a:cubicBezTo>
                        <a:pt x="1618" y="512"/>
                        <a:pt x="1582" y="535"/>
                        <a:pt x="1565" y="548"/>
                      </a:cubicBezTo>
                      <a:cubicBezTo>
                        <a:pt x="1551" y="560"/>
                        <a:pt x="1522" y="583"/>
                        <a:pt x="1510" y="597"/>
                      </a:cubicBezTo>
                      <a:cubicBezTo>
                        <a:pt x="1497" y="613"/>
                        <a:pt x="1471" y="647"/>
                        <a:pt x="1465" y="667"/>
                      </a:cubicBezTo>
                      <a:cubicBezTo>
                        <a:pt x="1461" y="679"/>
                        <a:pt x="1454" y="709"/>
                        <a:pt x="1462" y="719"/>
                      </a:cubicBezTo>
                      <a:cubicBezTo>
                        <a:pt x="1468" y="728"/>
                        <a:pt x="1496" y="720"/>
                        <a:pt x="1504" y="728"/>
                      </a:cubicBezTo>
                      <a:cubicBezTo>
                        <a:pt x="1520" y="743"/>
                        <a:pt x="1509" y="799"/>
                        <a:pt x="1526" y="813"/>
                      </a:cubicBezTo>
                      <a:cubicBezTo>
                        <a:pt x="1544" y="829"/>
                        <a:pt x="1599" y="815"/>
                        <a:pt x="1620" y="825"/>
                      </a:cubicBezTo>
                      <a:cubicBezTo>
                        <a:pt x="1639" y="834"/>
                        <a:pt x="1662" y="874"/>
                        <a:pt x="1681" y="883"/>
                      </a:cubicBezTo>
                      <a:cubicBezTo>
                        <a:pt x="1690" y="887"/>
                        <a:pt x="1710" y="885"/>
                        <a:pt x="1718" y="889"/>
                      </a:cubicBezTo>
                      <a:cubicBezTo>
                        <a:pt x="1730" y="896"/>
                        <a:pt x="1742" y="924"/>
                        <a:pt x="1755" y="929"/>
                      </a:cubicBezTo>
                      <a:cubicBezTo>
                        <a:pt x="1770" y="935"/>
                        <a:pt x="1807" y="912"/>
                        <a:pt x="1819" y="923"/>
                      </a:cubicBezTo>
                      <a:cubicBezTo>
                        <a:pt x="1832" y="936"/>
                        <a:pt x="1814" y="980"/>
                        <a:pt x="1812" y="999"/>
                      </a:cubicBezTo>
                      <a:cubicBezTo>
                        <a:pt x="1811" y="1016"/>
                        <a:pt x="1803" y="1049"/>
                        <a:pt x="1806" y="1066"/>
                      </a:cubicBezTo>
                      <a:cubicBezTo>
                        <a:pt x="1809" y="1079"/>
                        <a:pt x="1820" y="1107"/>
                        <a:pt x="1831" y="1115"/>
                      </a:cubicBezTo>
                      <a:cubicBezTo>
                        <a:pt x="1836" y="1119"/>
                        <a:pt x="1852" y="1120"/>
                        <a:pt x="1858" y="1118"/>
                      </a:cubicBezTo>
                      <a:cubicBezTo>
                        <a:pt x="1866" y="1115"/>
                        <a:pt x="1872" y="1094"/>
                        <a:pt x="1880" y="1093"/>
                      </a:cubicBezTo>
                      <a:cubicBezTo>
                        <a:pt x="1888" y="1092"/>
                        <a:pt x="1899" y="1117"/>
                        <a:pt x="1907" y="1115"/>
                      </a:cubicBezTo>
                      <a:cubicBezTo>
                        <a:pt x="1914" y="1113"/>
                        <a:pt x="1917" y="1094"/>
                        <a:pt x="1919" y="1087"/>
                      </a:cubicBezTo>
                      <a:cubicBezTo>
                        <a:pt x="1925" y="1069"/>
                        <a:pt x="1934" y="1030"/>
                        <a:pt x="1935" y="1011"/>
                      </a:cubicBezTo>
                      <a:cubicBezTo>
                        <a:pt x="1935" y="1003"/>
                        <a:pt x="1931" y="988"/>
                        <a:pt x="1931" y="981"/>
                      </a:cubicBezTo>
                      <a:cubicBezTo>
                        <a:pt x="1932" y="968"/>
                        <a:pt x="1930" y="940"/>
                        <a:pt x="1938" y="929"/>
                      </a:cubicBezTo>
                      <a:cubicBezTo>
                        <a:pt x="1946" y="917"/>
                        <a:pt x="1981" y="913"/>
                        <a:pt x="1989" y="902"/>
                      </a:cubicBezTo>
                      <a:cubicBezTo>
                        <a:pt x="2016" y="866"/>
                        <a:pt x="1971" y="775"/>
                        <a:pt x="1971" y="725"/>
                      </a:cubicBezTo>
                      <a:cubicBezTo>
                        <a:pt x="1971" y="716"/>
                        <a:pt x="1999" y="717"/>
                        <a:pt x="2005" y="710"/>
                      </a:cubicBezTo>
                      <a:cubicBezTo>
                        <a:pt x="2016" y="696"/>
                        <a:pt x="2019" y="657"/>
                        <a:pt x="2017" y="640"/>
                      </a:cubicBezTo>
                      <a:cubicBezTo>
                        <a:pt x="2016" y="633"/>
                        <a:pt x="2008" y="622"/>
                        <a:pt x="2008" y="615"/>
                      </a:cubicBezTo>
                      <a:cubicBezTo>
                        <a:pt x="2006" y="602"/>
                        <a:pt x="2012" y="573"/>
                        <a:pt x="2017" y="561"/>
                      </a:cubicBezTo>
                      <a:cubicBezTo>
                        <a:pt x="2023" y="545"/>
                        <a:pt x="2037" y="510"/>
                        <a:pt x="2053" y="506"/>
                      </a:cubicBezTo>
                      <a:cubicBezTo>
                        <a:pt x="2069" y="502"/>
                        <a:pt x="2093" y="532"/>
                        <a:pt x="2108" y="536"/>
                      </a:cubicBezTo>
                      <a:cubicBezTo>
                        <a:pt x="2127" y="541"/>
                        <a:pt x="2167" y="529"/>
                        <a:pt x="2185" y="536"/>
                      </a:cubicBezTo>
                      <a:cubicBezTo>
                        <a:pt x="2195" y="540"/>
                        <a:pt x="2208" y="559"/>
                        <a:pt x="2215" y="567"/>
                      </a:cubicBezTo>
                      <a:cubicBezTo>
                        <a:pt x="2223" y="575"/>
                        <a:pt x="2236" y="594"/>
                        <a:pt x="2246" y="600"/>
                      </a:cubicBezTo>
                      <a:cubicBezTo>
                        <a:pt x="2256" y="607"/>
                        <a:pt x="2291" y="606"/>
                        <a:pt x="2295" y="618"/>
                      </a:cubicBezTo>
                      <a:cubicBezTo>
                        <a:pt x="2297" y="627"/>
                        <a:pt x="2276" y="638"/>
                        <a:pt x="2273" y="646"/>
                      </a:cubicBezTo>
                      <a:cubicBezTo>
                        <a:pt x="2266" y="668"/>
                        <a:pt x="2262" y="722"/>
                        <a:pt x="2276" y="740"/>
                      </a:cubicBezTo>
                      <a:cubicBezTo>
                        <a:pt x="2284" y="751"/>
                        <a:pt x="2315" y="756"/>
                        <a:pt x="2328" y="755"/>
                      </a:cubicBezTo>
                      <a:cubicBezTo>
                        <a:pt x="2343" y="755"/>
                        <a:pt x="2371" y="746"/>
                        <a:pt x="2383" y="737"/>
                      </a:cubicBezTo>
                      <a:cubicBezTo>
                        <a:pt x="2390" y="732"/>
                        <a:pt x="2399" y="715"/>
                        <a:pt x="2404" y="707"/>
                      </a:cubicBezTo>
                      <a:cubicBezTo>
                        <a:pt x="2412" y="694"/>
                        <a:pt x="2420" y="655"/>
                        <a:pt x="2435" y="655"/>
                      </a:cubicBezTo>
                      <a:cubicBezTo>
                        <a:pt x="2443" y="655"/>
                        <a:pt x="2449" y="676"/>
                        <a:pt x="2452" y="684"/>
                      </a:cubicBezTo>
                      <a:cubicBezTo>
                        <a:pt x="2456" y="695"/>
                        <a:pt x="2453" y="723"/>
                        <a:pt x="2462" y="731"/>
                      </a:cubicBezTo>
                      <a:cubicBezTo>
                        <a:pt x="2468" y="735"/>
                        <a:pt x="2485" y="727"/>
                        <a:pt x="2490" y="731"/>
                      </a:cubicBezTo>
                      <a:cubicBezTo>
                        <a:pt x="2501" y="741"/>
                        <a:pt x="2486" y="783"/>
                        <a:pt x="2499" y="792"/>
                      </a:cubicBezTo>
                      <a:cubicBezTo>
                        <a:pt x="2503" y="795"/>
                        <a:pt x="2514" y="786"/>
                        <a:pt x="2517" y="789"/>
                      </a:cubicBezTo>
                      <a:cubicBezTo>
                        <a:pt x="2522" y="793"/>
                        <a:pt x="2520" y="810"/>
                        <a:pt x="2517" y="816"/>
                      </a:cubicBezTo>
                      <a:cubicBezTo>
                        <a:pt x="2515" y="821"/>
                        <a:pt x="2501" y="823"/>
                        <a:pt x="2499" y="828"/>
                      </a:cubicBezTo>
                      <a:cubicBezTo>
                        <a:pt x="2496" y="834"/>
                        <a:pt x="2498" y="848"/>
                        <a:pt x="2502" y="853"/>
                      </a:cubicBezTo>
                      <a:cubicBezTo>
                        <a:pt x="2506" y="857"/>
                        <a:pt x="2522" y="854"/>
                        <a:pt x="2526" y="859"/>
                      </a:cubicBezTo>
                      <a:cubicBezTo>
                        <a:pt x="2537" y="870"/>
                        <a:pt x="2526" y="908"/>
                        <a:pt x="2539" y="917"/>
                      </a:cubicBezTo>
                      <a:cubicBezTo>
                        <a:pt x="2548" y="923"/>
                        <a:pt x="2577" y="902"/>
                        <a:pt x="2584" y="911"/>
                      </a:cubicBezTo>
                      <a:cubicBezTo>
                        <a:pt x="2589" y="915"/>
                        <a:pt x="2574" y="930"/>
                        <a:pt x="2578" y="935"/>
                      </a:cubicBezTo>
                      <a:cubicBezTo>
                        <a:pt x="2585" y="942"/>
                        <a:pt x="2610" y="921"/>
                        <a:pt x="2615" y="929"/>
                      </a:cubicBezTo>
                      <a:cubicBezTo>
                        <a:pt x="2620" y="938"/>
                        <a:pt x="2595" y="953"/>
                        <a:pt x="2590" y="962"/>
                      </a:cubicBezTo>
                      <a:cubicBezTo>
                        <a:pt x="2587" y="968"/>
                        <a:pt x="2586" y="982"/>
                        <a:pt x="2581" y="987"/>
                      </a:cubicBezTo>
                      <a:cubicBezTo>
                        <a:pt x="2572" y="995"/>
                        <a:pt x="2534" y="986"/>
                        <a:pt x="2532" y="999"/>
                      </a:cubicBezTo>
                      <a:cubicBezTo>
                        <a:pt x="2532" y="1005"/>
                        <a:pt x="2548" y="1010"/>
                        <a:pt x="2554" y="1011"/>
                      </a:cubicBezTo>
                      <a:cubicBezTo>
                        <a:pt x="2563" y="1012"/>
                        <a:pt x="2582" y="1003"/>
                        <a:pt x="2590" y="999"/>
                      </a:cubicBezTo>
                      <a:cubicBezTo>
                        <a:pt x="2599" y="995"/>
                        <a:pt x="2615" y="983"/>
                        <a:pt x="2624" y="981"/>
                      </a:cubicBezTo>
                      <a:cubicBezTo>
                        <a:pt x="2632" y="979"/>
                        <a:pt x="2651" y="978"/>
                        <a:pt x="2658" y="984"/>
                      </a:cubicBezTo>
                      <a:cubicBezTo>
                        <a:pt x="2663" y="989"/>
                        <a:pt x="2663" y="1006"/>
                        <a:pt x="2664" y="1014"/>
                      </a:cubicBezTo>
                      <a:cubicBezTo>
                        <a:pt x="2665" y="1025"/>
                        <a:pt x="2663" y="1046"/>
                        <a:pt x="2664" y="1057"/>
                      </a:cubicBezTo>
                      <a:close/>
                      <a:moveTo>
                        <a:pt x="1369" y="1156"/>
                      </a:moveTo>
                      <a:cubicBezTo>
                        <a:pt x="1373" y="1145"/>
                        <a:pt x="1349" y="1128"/>
                        <a:pt x="1342" y="1120"/>
                      </a:cubicBezTo>
                      <a:cubicBezTo>
                        <a:pt x="1338" y="1115"/>
                        <a:pt x="1329" y="1107"/>
                        <a:pt x="1327" y="1101"/>
                      </a:cubicBezTo>
                      <a:cubicBezTo>
                        <a:pt x="1324" y="1096"/>
                        <a:pt x="1322" y="1083"/>
                        <a:pt x="1321" y="1077"/>
                      </a:cubicBezTo>
                      <a:cubicBezTo>
                        <a:pt x="1318" y="1065"/>
                        <a:pt x="1310" y="1043"/>
                        <a:pt x="1308" y="1031"/>
                      </a:cubicBezTo>
                      <a:cubicBezTo>
                        <a:pt x="1307" y="1020"/>
                        <a:pt x="1316" y="994"/>
                        <a:pt x="1308" y="986"/>
                      </a:cubicBezTo>
                      <a:cubicBezTo>
                        <a:pt x="1303" y="980"/>
                        <a:pt x="1284" y="975"/>
                        <a:pt x="1278" y="980"/>
                      </a:cubicBezTo>
                      <a:cubicBezTo>
                        <a:pt x="1257" y="996"/>
                        <a:pt x="1255" y="1065"/>
                        <a:pt x="1272" y="1086"/>
                      </a:cubicBezTo>
                      <a:cubicBezTo>
                        <a:pt x="1277" y="1093"/>
                        <a:pt x="1300" y="1086"/>
                        <a:pt x="1305" y="1092"/>
                      </a:cubicBezTo>
                      <a:cubicBezTo>
                        <a:pt x="1315" y="1103"/>
                        <a:pt x="1297" y="1138"/>
                        <a:pt x="1305" y="1150"/>
                      </a:cubicBezTo>
                      <a:cubicBezTo>
                        <a:pt x="1308" y="1155"/>
                        <a:pt x="1321" y="1158"/>
                        <a:pt x="1327" y="1159"/>
                      </a:cubicBezTo>
                      <a:cubicBezTo>
                        <a:pt x="1333" y="1161"/>
                        <a:pt x="1345" y="1163"/>
                        <a:pt x="1351" y="1162"/>
                      </a:cubicBezTo>
                      <a:cubicBezTo>
                        <a:pt x="1356" y="1162"/>
                        <a:pt x="1368" y="1161"/>
                        <a:pt x="1369" y="115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7" name="Freeform 390">
                  <a:extLst>
                    <a:ext uri="{FF2B5EF4-FFF2-40B4-BE49-F238E27FC236}">
                      <a16:creationId xmlns:a16="http://schemas.microsoft.com/office/drawing/2014/main" id="{1AE328F2-39DB-C5FE-4AD5-99C43D8547DE}"/>
                    </a:ext>
                  </a:extLst>
                </p:cNvPr>
                <p:cNvSpPr>
                  <a:spLocks/>
                </p:cNvSpPr>
                <p:nvPr/>
              </p:nvSpPr>
              <p:spPr bwMode="auto">
                <a:xfrm>
                  <a:off x="1848" y="1667"/>
                  <a:ext cx="88" cy="90"/>
                </a:xfrm>
                <a:custGeom>
                  <a:avLst/>
                  <a:gdLst>
                    <a:gd name="T0" fmla="*/ 90 w 204"/>
                    <a:gd name="T1" fmla="*/ 10 h 208"/>
                    <a:gd name="T2" fmla="*/ 105 w 204"/>
                    <a:gd name="T3" fmla="*/ 2 h 208"/>
                    <a:gd name="T4" fmla="*/ 113 w 204"/>
                    <a:gd name="T5" fmla="*/ 3 h 208"/>
                    <a:gd name="T6" fmla="*/ 130 w 204"/>
                    <a:gd name="T7" fmla="*/ 13 h 208"/>
                    <a:gd name="T8" fmla="*/ 126 w 204"/>
                    <a:gd name="T9" fmla="*/ 34 h 208"/>
                    <a:gd name="T10" fmla="*/ 139 w 204"/>
                    <a:gd name="T11" fmla="*/ 65 h 208"/>
                    <a:gd name="T12" fmla="*/ 169 w 204"/>
                    <a:gd name="T13" fmla="*/ 65 h 208"/>
                    <a:gd name="T14" fmla="*/ 194 w 204"/>
                    <a:gd name="T15" fmla="*/ 74 h 208"/>
                    <a:gd name="T16" fmla="*/ 203 w 204"/>
                    <a:gd name="T17" fmla="*/ 126 h 208"/>
                    <a:gd name="T18" fmla="*/ 187 w 204"/>
                    <a:gd name="T19" fmla="*/ 162 h 208"/>
                    <a:gd name="T20" fmla="*/ 169 w 204"/>
                    <a:gd name="T21" fmla="*/ 205 h 208"/>
                    <a:gd name="T22" fmla="*/ 160 w 204"/>
                    <a:gd name="T23" fmla="*/ 177 h 208"/>
                    <a:gd name="T24" fmla="*/ 139 w 204"/>
                    <a:gd name="T25" fmla="*/ 171 h 208"/>
                    <a:gd name="T26" fmla="*/ 139 w 204"/>
                    <a:gd name="T27" fmla="*/ 205 h 208"/>
                    <a:gd name="T28" fmla="*/ 114 w 204"/>
                    <a:gd name="T29" fmla="*/ 196 h 208"/>
                    <a:gd name="T30" fmla="*/ 108 w 204"/>
                    <a:gd name="T31" fmla="*/ 150 h 208"/>
                    <a:gd name="T32" fmla="*/ 81 w 204"/>
                    <a:gd name="T33" fmla="*/ 150 h 208"/>
                    <a:gd name="T34" fmla="*/ 47 w 204"/>
                    <a:gd name="T35" fmla="*/ 165 h 208"/>
                    <a:gd name="T36" fmla="*/ 7 w 204"/>
                    <a:gd name="T37" fmla="*/ 159 h 208"/>
                    <a:gd name="T38" fmla="*/ 7 w 204"/>
                    <a:gd name="T39" fmla="*/ 110 h 208"/>
                    <a:gd name="T40" fmla="*/ 23 w 204"/>
                    <a:gd name="T41" fmla="*/ 77 h 208"/>
                    <a:gd name="T42" fmla="*/ 53 w 204"/>
                    <a:gd name="T43" fmla="*/ 62 h 208"/>
                    <a:gd name="T44" fmla="*/ 75 w 204"/>
                    <a:gd name="T45" fmla="*/ 34 h 208"/>
                    <a:gd name="T46" fmla="*/ 90 w 204"/>
                    <a:gd name="T47" fmla="*/ 1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208">
                      <a:moveTo>
                        <a:pt x="90" y="10"/>
                      </a:moveTo>
                      <a:cubicBezTo>
                        <a:pt x="95" y="6"/>
                        <a:pt x="110" y="7"/>
                        <a:pt x="105" y="2"/>
                      </a:cubicBezTo>
                      <a:cubicBezTo>
                        <a:pt x="104" y="0"/>
                        <a:pt x="115" y="1"/>
                        <a:pt x="113" y="3"/>
                      </a:cubicBezTo>
                      <a:cubicBezTo>
                        <a:pt x="109" y="8"/>
                        <a:pt x="126" y="7"/>
                        <a:pt x="130" y="13"/>
                      </a:cubicBezTo>
                      <a:cubicBezTo>
                        <a:pt x="132" y="18"/>
                        <a:pt x="126" y="29"/>
                        <a:pt x="126" y="34"/>
                      </a:cubicBezTo>
                      <a:cubicBezTo>
                        <a:pt x="127" y="42"/>
                        <a:pt x="132" y="60"/>
                        <a:pt x="139" y="65"/>
                      </a:cubicBezTo>
                      <a:cubicBezTo>
                        <a:pt x="145" y="69"/>
                        <a:pt x="162" y="63"/>
                        <a:pt x="169" y="65"/>
                      </a:cubicBezTo>
                      <a:cubicBezTo>
                        <a:pt x="176" y="66"/>
                        <a:pt x="189" y="69"/>
                        <a:pt x="194" y="74"/>
                      </a:cubicBezTo>
                      <a:cubicBezTo>
                        <a:pt x="202" y="84"/>
                        <a:pt x="204" y="113"/>
                        <a:pt x="203" y="126"/>
                      </a:cubicBezTo>
                      <a:cubicBezTo>
                        <a:pt x="202" y="135"/>
                        <a:pt x="191" y="153"/>
                        <a:pt x="187" y="162"/>
                      </a:cubicBezTo>
                      <a:cubicBezTo>
                        <a:pt x="183" y="173"/>
                        <a:pt x="181" y="205"/>
                        <a:pt x="169" y="205"/>
                      </a:cubicBezTo>
                      <a:cubicBezTo>
                        <a:pt x="162" y="204"/>
                        <a:pt x="165" y="182"/>
                        <a:pt x="160" y="177"/>
                      </a:cubicBezTo>
                      <a:cubicBezTo>
                        <a:pt x="156" y="174"/>
                        <a:pt x="143" y="168"/>
                        <a:pt x="139" y="171"/>
                      </a:cubicBezTo>
                      <a:cubicBezTo>
                        <a:pt x="132" y="176"/>
                        <a:pt x="146" y="200"/>
                        <a:pt x="139" y="205"/>
                      </a:cubicBezTo>
                      <a:cubicBezTo>
                        <a:pt x="133" y="208"/>
                        <a:pt x="118" y="201"/>
                        <a:pt x="114" y="196"/>
                      </a:cubicBezTo>
                      <a:cubicBezTo>
                        <a:pt x="107" y="187"/>
                        <a:pt x="117" y="158"/>
                        <a:pt x="108" y="150"/>
                      </a:cubicBezTo>
                      <a:cubicBezTo>
                        <a:pt x="103" y="145"/>
                        <a:pt x="87" y="148"/>
                        <a:pt x="81" y="150"/>
                      </a:cubicBezTo>
                      <a:cubicBezTo>
                        <a:pt x="72" y="152"/>
                        <a:pt x="56" y="164"/>
                        <a:pt x="47" y="165"/>
                      </a:cubicBezTo>
                      <a:cubicBezTo>
                        <a:pt x="37" y="167"/>
                        <a:pt x="14" y="167"/>
                        <a:pt x="7" y="159"/>
                      </a:cubicBezTo>
                      <a:cubicBezTo>
                        <a:pt x="0" y="150"/>
                        <a:pt x="5" y="122"/>
                        <a:pt x="7" y="110"/>
                      </a:cubicBezTo>
                      <a:cubicBezTo>
                        <a:pt x="9" y="101"/>
                        <a:pt x="16" y="84"/>
                        <a:pt x="23" y="77"/>
                      </a:cubicBezTo>
                      <a:cubicBezTo>
                        <a:pt x="29" y="71"/>
                        <a:pt x="47" y="67"/>
                        <a:pt x="53" y="62"/>
                      </a:cubicBezTo>
                      <a:cubicBezTo>
                        <a:pt x="60" y="56"/>
                        <a:pt x="70" y="41"/>
                        <a:pt x="75" y="34"/>
                      </a:cubicBezTo>
                      <a:cubicBezTo>
                        <a:pt x="79" y="28"/>
                        <a:pt x="84" y="14"/>
                        <a:pt x="90" y="1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8" name="Freeform 391">
                  <a:extLst>
                    <a:ext uri="{FF2B5EF4-FFF2-40B4-BE49-F238E27FC236}">
                      <a16:creationId xmlns:a16="http://schemas.microsoft.com/office/drawing/2014/main" id="{E5367AB5-4156-F540-9C42-0D0B290A3F18}"/>
                    </a:ext>
                  </a:extLst>
                </p:cNvPr>
                <p:cNvSpPr>
                  <a:spLocks/>
                </p:cNvSpPr>
                <p:nvPr/>
              </p:nvSpPr>
              <p:spPr bwMode="auto">
                <a:xfrm>
                  <a:off x="1526" y="1103"/>
                  <a:ext cx="344" cy="322"/>
                </a:xfrm>
                <a:custGeom>
                  <a:avLst/>
                  <a:gdLst>
                    <a:gd name="T0" fmla="*/ 790 w 793"/>
                    <a:gd name="T1" fmla="*/ 445 h 742"/>
                    <a:gd name="T2" fmla="*/ 766 w 793"/>
                    <a:gd name="T3" fmla="*/ 488 h 742"/>
                    <a:gd name="T4" fmla="*/ 729 w 793"/>
                    <a:gd name="T5" fmla="*/ 549 h 742"/>
                    <a:gd name="T6" fmla="*/ 632 w 793"/>
                    <a:gd name="T7" fmla="*/ 451 h 742"/>
                    <a:gd name="T8" fmla="*/ 601 w 793"/>
                    <a:gd name="T9" fmla="*/ 457 h 742"/>
                    <a:gd name="T10" fmla="*/ 595 w 793"/>
                    <a:gd name="T11" fmla="*/ 530 h 742"/>
                    <a:gd name="T12" fmla="*/ 656 w 793"/>
                    <a:gd name="T13" fmla="*/ 542 h 742"/>
                    <a:gd name="T14" fmla="*/ 675 w 793"/>
                    <a:gd name="T15" fmla="*/ 616 h 742"/>
                    <a:gd name="T16" fmla="*/ 650 w 793"/>
                    <a:gd name="T17" fmla="*/ 676 h 742"/>
                    <a:gd name="T18" fmla="*/ 565 w 793"/>
                    <a:gd name="T19" fmla="*/ 622 h 742"/>
                    <a:gd name="T20" fmla="*/ 607 w 793"/>
                    <a:gd name="T21" fmla="*/ 719 h 742"/>
                    <a:gd name="T22" fmla="*/ 485 w 793"/>
                    <a:gd name="T23" fmla="*/ 658 h 742"/>
                    <a:gd name="T24" fmla="*/ 394 w 793"/>
                    <a:gd name="T25" fmla="*/ 585 h 742"/>
                    <a:gd name="T26" fmla="*/ 302 w 793"/>
                    <a:gd name="T27" fmla="*/ 609 h 742"/>
                    <a:gd name="T28" fmla="*/ 260 w 793"/>
                    <a:gd name="T29" fmla="*/ 567 h 742"/>
                    <a:gd name="T30" fmla="*/ 284 w 793"/>
                    <a:gd name="T31" fmla="*/ 530 h 742"/>
                    <a:gd name="T32" fmla="*/ 394 w 793"/>
                    <a:gd name="T33" fmla="*/ 506 h 742"/>
                    <a:gd name="T34" fmla="*/ 461 w 793"/>
                    <a:gd name="T35" fmla="*/ 433 h 742"/>
                    <a:gd name="T36" fmla="*/ 455 w 793"/>
                    <a:gd name="T37" fmla="*/ 366 h 742"/>
                    <a:gd name="T38" fmla="*/ 418 w 793"/>
                    <a:gd name="T39" fmla="*/ 335 h 742"/>
                    <a:gd name="T40" fmla="*/ 357 w 793"/>
                    <a:gd name="T41" fmla="*/ 335 h 742"/>
                    <a:gd name="T42" fmla="*/ 363 w 793"/>
                    <a:gd name="T43" fmla="*/ 293 h 742"/>
                    <a:gd name="T44" fmla="*/ 296 w 793"/>
                    <a:gd name="T45" fmla="*/ 232 h 742"/>
                    <a:gd name="T46" fmla="*/ 241 w 793"/>
                    <a:gd name="T47" fmla="*/ 269 h 742"/>
                    <a:gd name="T48" fmla="*/ 168 w 793"/>
                    <a:gd name="T49" fmla="*/ 232 h 742"/>
                    <a:gd name="T50" fmla="*/ 52 w 793"/>
                    <a:gd name="T51" fmla="*/ 250 h 742"/>
                    <a:gd name="T52" fmla="*/ 40 w 793"/>
                    <a:gd name="T53" fmla="*/ 226 h 742"/>
                    <a:gd name="T54" fmla="*/ 64 w 793"/>
                    <a:gd name="T55" fmla="*/ 202 h 742"/>
                    <a:gd name="T56" fmla="*/ 9 w 793"/>
                    <a:gd name="T57" fmla="*/ 177 h 742"/>
                    <a:gd name="T58" fmla="*/ 3 w 793"/>
                    <a:gd name="T59" fmla="*/ 110 h 742"/>
                    <a:gd name="T60" fmla="*/ 46 w 793"/>
                    <a:gd name="T61" fmla="*/ 37 h 742"/>
                    <a:gd name="T62" fmla="*/ 119 w 793"/>
                    <a:gd name="T63" fmla="*/ 13 h 742"/>
                    <a:gd name="T64" fmla="*/ 95 w 793"/>
                    <a:gd name="T65" fmla="*/ 104 h 742"/>
                    <a:gd name="T66" fmla="*/ 138 w 793"/>
                    <a:gd name="T67" fmla="*/ 110 h 742"/>
                    <a:gd name="T68" fmla="*/ 144 w 793"/>
                    <a:gd name="T69" fmla="*/ 68 h 742"/>
                    <a:gd name="T70" fmla="*/ 186 w 793"/>
                    <a:gd name="T71" fmla="*/ 13 h 742"/>
                    <a:gd name="T72" fmla="*/ 272 w 793"/>
                    <a:gd name="T73" fmla="*/ 19 h 742"/>
                    <a:gd name="T74" fmla="*/ 254 w 793"/>
                    <a:gd name="T75" fmla="*/ 129 h 742"/>
                    <a:gd name="T76" fmla="*/ 290 w 793"/>
                    <a:gd name="T77" fmla="*/ 80 h 742"/>
                    <a:gd name="T78" fmla="*/ 412 w 793"/>
                    <a:gd name="T79" fmla="*/ 68 h 742"/>
                    <a:gd name="T80" fmla="*/ 461 w 793"/>
                    <a:gd name="T81" fmla="*/ 147 h 742"/>
                    <a:gd name="T82" fmla="*/ 522 w 793"/>
                    <a:gd name="T83" fmla="*/ 177 h 742"/>
                    <a:gd name="T84" fmla="*/ 620 w 793"/>
                    <a:gd name="T85" fmla="*/ 220 h 742"/>
                    <a:gd name="T86" fmla="*/ 650 w 793"/>
                    <a:gd name="T87" fmla="*/ 275 h 742"/>
                    <a:gd name="T88" fmla="*/ 614 w 793"/>
                    <a:gd name="T89" fmla="*/ 317 h 742"/>
                    <a:gd name="T90" fmla="*/ 662 w 793"/>
                    <a:gd name="T91" fmla="*/ 384 h 742"/>
                    <a:gd name="T92" fmla="*/ 729 w 793"/>
                    <a:gd name="T93" fmla="*/ 402 h 742"/>
                    <a:gd name="T94" fmla="*/ 790 w 793"/>
                    <a:gd name="T95" fmla="*/ 445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3" h="742">
                      <a:moveTo>
                        <a:pt x="790" y="445"/>
                      </a:moveTo>
                      <a:cubicBezTo>
                        <a:pt x="793" y="457"/>
                        <a:pt x="772" y="477"/>
                        <a:pt x="766" y="488"/>
                      </a:cubicBezTo>
                      <a:cubicBezTo>
                        <a:pt x="757" y="503"/>
                        <a:pt x="747" y="546"/>
                        <a:pt x="729" y="549"/>
                      </a:cubicBezTo>
                      <a:cubicBezTo>
                        <a:pt x="695" y="553"/>
                        <a:pt x="665" y="461"/>
                        <a:pt x="632" y="451"/>
                      </a:cubicBezTo>
                      <a:cubicBezTo>
                        <a:pt x="624" y="449"/>
                        <a:pt x="606" y="451"/>
                        <a:pt x="601" y="457"/>
                      </a:cubicBezTo>
                      <a:cubicBezTo>
                        <a:pt x="589" y="471"/>
                        <a:pt x="584" y="516"/>
                        <a:pt x="595" y="530"/>
                      </a:cubicBezTo>
                      <a:cubicBezTo>
                        <a:pt x="605" y="543"/>
                        <a:pt x="645" y="532"/>
                        <a:pt x="656" y="542"/>
                      </a:cubicBezTo>
                      <a:cubicBezTo>
                        <a:pt x="670" y="555"/>
                        <a:pt x="676" y="597"/>
                        <a:pt x="675" y="616"/>
                      </a:cubicBezTo>
                      <a:cubicBezTo>
                        <a:pt x="673" y="632"/>
                        <a:pt x="666" y="671"/>
                        <a:pt x="650" y="676"/>
                      </a:cubicBezTo>
                      <a:cubicBezTo>
                        <a:pt x="626" y="684"/>
                        <a:pt x="584" y="605"/>
                        <a:pt x="565" y="622"/>
                      </a:cubicBezTo>
                      <a:cubicBezTo>
                        <a:pt x="544" y="639"/>
                        <a:pt x="627" y="701"/>
                        <a:pt x="607" y="719"/>
                      </a:cubicBezTo>
                      <a:cubicBezTo>
                        <a:pt x="583" y="742"/>
                        <a:pt x="514" y="676"/>
                        <a:pt x="485" y="658"/>
                      </a:cubicBezTo>
                      <a:cubicBezTo>
                        <a:pt x="461" y="642"/>
                        <a:pt x="423" y="591"/>
                        <a:pt x="394" y="585"/>
                      </a:cubicBezTo>
                      <a:cubicBezTo>
                        <a:pt x="371" y="580"/>
                        <a:pt x="325" y="616"/>
                        <a:pt x="302" y="609"/>
                      </a:cubicBezTo>
                      <a:cubicBezTo>
                        <a:pt x="288" y="606"/>
                        <a:pt x="261" y="582"/>
                        <a:pt x="260" y="567"/>
                      </a:cubicBezTo>
                      <a:cubicBezTo>
                        <a:pt x="259" y="556"/>
                        <a:pt x="275" y="537"/>
                        <a:pt x="284" y="530"/>
                      </a:cubicBezTo>
                      <a:cubicBezTo>
                        <a:pt x="307" y="514"/>
                        <a:pt x="369" y="520"/>
                        <a:pt x="394" y="506"/>
                      </a:cubicBezTo>
                      <a:cubicBezTo>
                        <a:pt x="415" y="494"/>
                        <a:pt x="453" y="456"/>
                        <a:pt x="461" y="433"/>
                      </a:cubicBezTo>
                      <a:cubicBezTo>
                        <a:pt x="466" y="417"/>
                        <a:pt x="463" y="381"/>
                        <a:pt x="455" y="366"/>
                      </a:cubicBezTo>
                      <a:cubicBezTo>
                        <a:pt x="449" y="355"/>
                        <a:pt x="429" y="340"/>
                        <a:pt x="418" y="335"/>
                      </a:cubicBezTo>
                      <a:cubicBezTo>
                        <a:pt x="404" y="330"/>
                        <a:pt x="367" y="347"/>
                        <a:pt x="357" y="335"/>
                      </a:cubicBezTo>
                      <a:cubicBezTo>
                        <a:pt x="350" y="327"/>
                        <a:pt x="367" y="303"/>
                        <a:pt x="363" y="293"/>
                      </a:cubicBezTo>
                      <a:cubicBezTo>
                        <a:pt x="356" y="272"/>
                        <a:pt x="319" y="234"/>
                        <a:pt x="296" y="232"/>
                      </a:cubicBezTo>
                      <a:cubicBezTo>
                        <a:pt x="280" y="231"/>
                        <a:pt x="258" y="267"/>
                        <a:pt x="241" y="269"/>
                      </a:cubicBezTo>
                      <a:cubicBezTo>
                        <a:pt x="221" y="270"/>
                        <a:pt x="188" y="235"/>
                        <a:pt x="168" y="232"/>
                      </a:cubicBezTo>
                      <a:cubicBezTo>
                        <a:pt x="139" y="228"/>
                        <a:pt x="78" y="264"/>
                        <a:pt x="52" y="250"/>
                      </a:cubicBezTo>
                      <a:cubicBezTo>
                        <a:pt x="46" y="247"/>
                        <a:pt x="39" y="233"/>
                        <a:pt x="40" y="226"/>
                      </a:cubicBezTo>
                      <a:cubicBezTo>
                        <a:pt x="41" y="217"/>
                        <a:pt x="66" y="210"/>
                        <a:pt x="64" y="202"/>
                      </a:cubicBezTo>
                      <a:cubicBezTo>
                        <a:pt x="62" y="187"/>
                        <a:pt x="18" y="189"/>
                        <a:pt x="9" y="177"/>
                      </a:cubicBezTo>
                      <a:cubicBezTo>
                        <a:pt x="0" y="164"/>
                        <a:pt x="0" y="127"/>
                        <a:pt x="3" y="110"/>
                      </a:cubicBezTo>
                      <a:cubicBezTo>
                        <a:pt x="8" y="90"/>
                        <a:pt x="30" y="51"/>
                        <a:pt x="46" y="37"/>
                      </a:cubicBezTo>
                      <a:cubicBezTo>
                        <a:pt x="61" y="25"/>
                        <a:pt x="105" y="0"/>
                        <a:pt x="119" y="13"/>
                      </a:cubicBezTo>
                      <a:cubicBezTo>
                        <a:pt x="137" y="29"/>
                        <a:pt x="82" y="84"/>
                        <a:pt x="95" y="104"/>
                      </a:cubicBezTo>
                      <a:cubicBezTo>
                        <a:pt x="101" y="113"/>
                        <a:pt x="129" y="117"/>
                        <a:pt x="138" y="110"/>
                      </a:cubicBezTo>
                      <a:cubicBezTo>
                        <a:pt x="146" y="104"/>
                        <a:pt x="139" y="78"/>
                        <a:pt x="144" y="68"/>
                      </a:cubicBezTo>
                      <a:cubicBezTo>
                        <a:pt x="150" y="52"/>
                        <a:pt x="171" y="20"/>
                        <a:pt x="186" y="13"/>
                      </a:cubicBezTo>
                      <a:cubicBezTo>
                        <a:pt x="206" y="4"/>
                        <a:pt x="259" y="2"/>
                        <a:pt x="272" y="19"/>
                      </a:cubicBezTo>
                      <a:cubicBezTo>
                        <a:pt x="289" y="41"/>
                        <a:pt x="228" y="118"/>
                        <a:pt x="254" y="129"/>
                      </a:cubicBezTo>
                      <a:cubicBezTo>
                        <a:pt x="268" y="134"/>
                        <a:pt x="277" y="87"/>
                        <a:pt x="290" y="80"/>
                      </a:cubicBezTo>
                      <a:cubicBezTo>
                        <a:pt x="317" y="65"/>
                        <a:pt x="385" y="54"/>
                        <a:pt x="412" y="68"/>
                      </a:cubicBezTo>
                      <a:cubicBezTo>
                        <a:pt x="433" y="78"/>
                        <a:pt x="444" y="131"/>
                        <a:pt x="461" y="147"/>
                      </a:cubicBezTo>
                      <a:cubicBezTo>
                        <a:pt x="474" y="158"/>
                        <a:pt x="507" y="170"/>
                        <a:pt x="522" y="177"/>
                      </a:cubicBezTo>
                      <a:cubicBezTo>
                        <a:pt x="546" y="188"/>
                        <a:pt x="600" y="202"/>
                        <a:pt x="620" y="220"/>
                      </a:cubicBezTo>
                      <a:cubicBezTo>
                        <a:pt x="631" y="230"/>
                        <a:pt x="652" y="259"/>
                        <a:pt x="650" y="275"/>
                      </a:cubicBezTo>
                      <a:cubicBezTo>
                        <a:pt x="649" y="289"/>
                        <a:pt x="614" y="303"/>
                        <a:pt x="614" y="317"/>
                      </a:cubicBezTo>
                      <a:cubicBezTo>
                        <a:pt x="613" y="338"/>
                        <a:pt x="645" y="372"/>
                        <a:pt x="662" y="384"/>
                      </a:cubicBezTo>
                      <a:cubicBezTo>
                        <a:pt x="677" y="394"/>
                        <a:pt x="714" y="395"/>
                        <a:pt x="729" y="402"/>
                      </a:cubicBezTo>
                      <a:cubicBezTo>
                        <a:pt x="746" y="410"/>
                        <a:pt x="786" y="427"/>
                        <a:pt x="790" y="44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 name="Freeform 392">
                  <a:extLst>
                    <a:ext uri="{FF2B5EF4-FFF2-40B4-BE49-F238E27FC236}">
                      <a16:creationId xmlns:a16="http://schemas.microsoft.com/office/drawing/2014/main" id="{66E94CDB-CD45-80F4-8EB4-73C6AB618A73}"/>
                    </a:ext>
                  </a:extLst>
                </p:cNvPr>
                <p:cNvSpPr>
                  <a:spLocks/>
                </p:cNvSpPr>
                <p:nvPr/>
              </p:nvSpPr>
              <p:spPr bwMode="auto">
                <a:xfrm>
                  <a:off x="1651" y="1268"/>
                  <a:ext cx="30" cy="31"/>
                </a:xfrm>
                <a:custGeom>
                  <a:avLst/>
                  <a:gdLst>
                    <a:gd name="T0" fmla="*/ 44 w 70"/>
                    <a:gd name="T1" fmla="*/ 0 h 72"/>
                    <a:gd name="T2" fmla="*/ 70 w 70"/>
                    <a:gd name="T3" fmla="*/ 31 h 72"/>
                    <a:gd name="T4" fmla="*/ 15 w 70"/>
                    <a:gd name="T5" fmla="*/ 72 h 72"/>
                    <a:gd name="T6" fmla="*/ 18 w 70"/>
                    <a:gd name="T7" fmla="*/ 31 h 72"/>
                    <a:gd name="T8" fmla="*/ 44 w 70"/>
                    <a:gd name="T9" fmla="*/ 0 h 72"/>
                  </a:gdLst>
                  <a:ahLst/>
                  <a:cxnLst>
                    <a:cxn ang="0">
                      <a:pos x="T0" y="T1"/>
                    </a:cxn>
                    <a:cxn ang="0">
                      <a:pos x="T2" y="T3"/>
                    </a:cxn>
                    <a:cxn ang="0">
                      <a:pos x="T4" y="T5"/>
                    </a:cxn>
                    <a:cxn ang="0">
                      <a:pos x="T6" y="T7"/>
                    </a:cxn>
                    <a:cxn ang="0">
                      <a:pos x="T8" y="T9"/>
                    </a:cxn>
                  </a:cxnLst>
                  <a:rect l="0" t="0" r="r" b="b"/>
                  <a:pathLst>
                    <a:path w="70" h="72">
                      <a:moveTo>
                        <a:pt x="44" y="0"/>
                      </a:moveTo>
                      <a:cubicBezTo>
                        <a:pt x="58" y="0"/>
                        <a:pt x="70" y="14"/>
                        <a:pt x="70" y="31"/>
                      </a:cubicBezTo>
                      <a:cubicBezTo>
                        <a:pt x="70" y="47"/>
                        <a:pt x="29" y="72"/>
                        <a:pt x="15" y="72"/>
                      </a:cubicBezTo>
                      <a:cubicBezTo>
                        <a:pt x="0" y="72"/>
                        <a:pt x="18" y="47"/>
                        <a:pt x="18" y="31"/>
                      </a:cubicBezTo>
                      <a:cubicBezTo>
                        <a:pt x="18" y="14"/>
                        <a:pt x="30" y="0"/>
                        <a:pt x="44"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0" name="Freeform 393">
                  <a:extLst>
                    <a:ext uri="{FF2B5EF4-FFF2-40B4-BE49-F238E27FC236}">
                      <a16:creationId xmlns:a16="http://schemas.microsoft.com/office/drawing/2014/main" id="{14353136-A936-F359-959C-E31774F147DB}"/>
                    </a:ext>
                  </a:extLst>
                </p:cNvPr>
                <p:cNvSpPr>
                  <a:spLocks/>
                </p:cNvSpPr>
                <p:nvPr/>
              </p:nvSpPr>
              <p:spPr bwMode="auto">
                <a:xfrm>
                  <a:off x="1492" y="1017"/>
                  <a:ext cx="176" cy="85"/>
                </a:xfrm>
                <a:custGeom>
                  <a:avLst/>
                  <a:gdLst>
                    <a:gd name="T0" fmla="*/ 379 w 404"/>
                    <a:gd name="T1" fmla="*/ 114 h 197"/>
                    <a:gd name="T2" fmla="*/ 392 w 404"/>
                    <a:gd name="T3" fmla="*/ 181 h 197"/>
                    <a:gd name="T4" fmla="*/ 300 w 404"/>
                    <a:gd name="T5" fmla="*/ 157 h 197"/>
                    <a:gd name="T6" fmla="*/ 141 w 404"/>
                    <a:gd name="T7" fmla="*/ 175 h 197"/>
                    <a:gd name="T8" fmla="*/ 86 w 404"/>
                    <a:gd name="T9" fmla="*/ 151 h 197"/>
                    <a:gd name="T10" fmla="*/ 32 w 404"/>
                    <a:gd name="T11" fmla="*/ 90 h 197"/>
                    <a:gd name="T12" fmla="*/ 1 w 404"/>
                    <a:gd name="T13" fmla="*/ 47 h 197"/>
                    <a:gd name="T14" fmla="*/ 50 w 404"/>
                    <a:gd name="T15" fmla="*/ 5 h 197"/>
                    <a:gd name="T16" fmla="*/ 117 w 404"/>
                    <a:gd name="T17" fmla="*/ 11 h 197"/>
                    <a:gd name="T18" fmla="*/ 135 w 404"/>
                    <a:gd name="T19" fmla="*/ 78 h 197"/>
                    <a:gd name="T20" fmla="*/ 251 w 404"/>
                    <a:gd name="T21" fmla="*/ 108 h 197"/>
                    <a:gd name="T22" fmla="*/ 379 w 404"/>
                    <a:gd name="T23" fmla="*/ 11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4" h="197">
                      <a:moveTo>
                        <a:pt x="379" y="114"/>
                      </a:moveTo>
                      <a:cubicBezTo>
                        <a:pt x="392" y="126"/>
                        <a:pt x="404" y="170"/>
                        <a:pt x="392" y="181"/>
                      </a:cubicBezTo>
                      <a:cubicBezTo>
                        <a:pt x="374" y="197"/>
                        <a:pt x="324" y="159"/>
                        <a:pt x="300" y="157"/>
                      </a:cubicBezTo>
                      <a:cubicBezTo>
                        <a:pt x="260" y="154"/>
                        <a:pt x="181" y="181"/>
                        <a:pt x="141" y="175"/>
                      </a:cubicBezTo>
                      <a:cubicBezTo>
                        <a:pt x="127" y="173"/>
                        <a:pt x="99" y="160"/>
                        <a:pt x="86" y="151"/>
                      </a:cubicBezTo>
                      <a:cubicBezTo>
                        <a:pt x="70" y="139"/>
                        <a:pt x="44" y="106"/>
                        <a:pt x="32" y="90"/>
                      </a:cubicBezTo>
                      <a:cubicBezTo>
                        <a:pt x="23" y="80"/>
                        <a:pt x="0" y="60"/>
                        <a:pt x="1" y="47"/>
                      </a:cubicBezTo>
                      <a:cubicBezTo>
                        <a:pt x="3" y="31"/>
                        <a:pt x="34" y="10"/>
                        <a:pt x="50" y="5"/>
                      </a:cubicBezTo>
                      <a:cubicBezTo>
                        <a:pt x="66" y="0"/>
                        <a:pt x="104" y="0"/>
                        <a:pt x="117" y="11"/>
                      </a:cubicBezTo>
                      <a:cubicBezTo>
                        <a:pt x="130" y="22"/>
                        <a:pt x="123" y="66"/>
                        <a:pt x="135" y="78"/>
                      </a:cubicBezTo>
                      <a:cubicBezTo>
                        <a:pt x="157" y="99"/>
                        <a:pt x="222" y="104"/>
                        <a:pt x="251" y="108"/>
                      </a:cubicBezTo>
                      <a:cubicBezTo>
                        <a:pt x="283" y="113"/>
                        <a:pt x="355" y="93"/>
                        <a:pt x="379" y="114"/>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1" name="Oval 394">
                  <a:extLst>
                    <a:ext uri="{FF2B5EF4-FFF2-40B4-BE49-F238E27FC236}">
                      <a16:creationId xmlns:a16="http://schemas.microsoft.com/office/drawing/2014/main" id="{F2825FA5-A2C9-0614-64E7-C1AEDA3BE0DA}"/>
                    </a:ext>
                  </a:extLst>
                </p:cNvPr>
                <p:cNvSpPr>
                  <a:spLocks noChangeArrowheads="1"/>
                </p:cNvSpPr>
                <p:nvPr/>
              </p:nvSpPr>
              <p:spPr bwMode="auto">
                <a:xfrm>
                  <a:off x="1639" y="1226"/>
                  <a:ext cx="15" cy="30"/>
                </a:xfrm>
                <a:prstGeom prst="ellipse">
                  <a:avLst/>
                </a:pr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2" name="Freeform 395">
                  <a:extLst>
                    <a:ext uri="{FF2B5EF4-FFF2-40B4-BE49-F238E27FC236}">
                      <a16:creationId xmlns:a16="http://schemas.microsoft.com/office/drawing/2014/main" id="{A370AD8A-9291-6950-E98B-161B74DF5BB4}"/>
                    </a:ext>
                  </a:extLst>
                </p:cNvPr>
                <p:cNvSpPr>
                  <a:spLocks/>
                </p:cNvSpPr>
                <p:nvPr/>
              </p:nvSpPr>
              <p:spPr bwMode="auto">
                <a:xfrm>
                  <a:off x="1504" y="889"/>
                  <a:ext cx="92" cy="100"/>
                </a:xfrm>
                <a:custGeom>
                  <a:avLst/>
                  <a:gdLst>
                    <a:gd name="T0" fmla="*/ 205 w 210"/>
                    <a:gd name="T1" fmla="*/ 109 h 230"/>
                    <a:gd name="T2" fmla="*/ 199 w 210"/>
                    <a:gd name="T3" fmla="*/ 176 h 230"/>
                    <a:gd name="T4" fmla="*/ 168 w 210"/>
                    <a:gd name="T5" fmla="*/ 219 h 230"/>
                    <a:gd name="T6" fmla="*/ 58 w 210"/>
                    <a:gd name="T7" fmla="*/ 207 h 230"/>
                    <a:gd name="T8" fmla="*/ 46 w 210"/>
                    <a:gd name="T9" fmla="*/ 170 h 230"/>
                    <a:gd name="T10" fmla="*/ 52 w 210"/>
                    <a:gd name="T11" fmla="*/ 140 h 230"/>
                    <a:gd name="T12" fmla="*/ 10 w 210"/>
                    <a:gd name="T13" fmla="*/ 140 h 230"/>
                    <a:gd name="T14" fmla="*/ 4 w 210"/>
                    <a:gd name="T15" fmla="*/ 91 h 230"/>
                    <a:gd name="T16" fmla="*/ 40 w 210"/>
                    <a:gd name="T17" fmla="*/ 48 h 230"/>
                    <a:gd name="T18" fmla="*/ 71 w 210"/>
                    <a:gd name="T19" fmla="*/ 6 h 230"/>
                    <a:gd name="T20" fmla="*/ 162 w 210"/>
                    <a:gd name="T21" fmla="*/ 54 h 230"/>
                    <a:gd name="T22" fmla="*/ 205 w 210"/>
                    <a:gd name="T23" fmla="*/ 10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230">
                      <a:moveTo>
                        <a:pt x="205" y="109"/>
                      </a:moveTo>
                      <a:cubicBezTo>
                        <a:pt x="210" y="125"/>
                        <a:pt x="205" y="160"/>
                        <a:pt x="199" y="176"/>
                      </a:cubicBezTo>
                      <a:cubicBezTo>
                        <a:pt x="194" y="188"/>
                        <a:pt x="180" y="213"/>
                        <a:pt x="168" y="219"/>
                      </a:cubicBezTo>
                      <a:cubicBezTo>
                        <a:pt x="143" y="230"/>
                        <a:pt x="80" y="224"/>
                        <a:pt x="58" y="207"/>
                      </a:cubicBezTo>
                      <a:cubicBezTo>
                        <a:pt x="51" y="200"/>
                        <a:pt x="47" y="180"/>
                        <a:pt x="46" y="170"/>
                      </a:cubicBezTo>
                      <a:cubicBezTo>
                        <a:pt x="46" y="162"/>
                        <a:pt x="57" y="146"/>
                        <a:pt x="52" y="140"/>
                      </a:cubicBezTo>
                      <a:cubicBezTo>
                        <a:pt x="46" y="131"/>
                        <a:pt x="18" y="147"/>
                        <a:pt x="10" y="140"/>
                      </a:cubicBezTo>
                      <a:cubicBezTo>
                        <a:pt x="0" y="131"/>
                        <a:pt x="0" y="103"/>
                        <a:pt x="4" y="91"/>
                      </a:cubicBezTo>
                      <a:cubicBezTo>
                        <a:pt x="8" y="77"/>
                        <a:pt x="31" y="59"/>
                        <a:pt x="40" y="48"/>
                      </a:cubicBezTo>
                      <a:cubicBezTo>
                        <a:pt x="48" y="38"/>
                        <a:pt x="58" y="9"/>
                        <a:pt x="71" y="6"/>
                      </a:cubicBezTo>
                      <a:cubicBezTo>
                        <a:pt x="96" y="0"/>
                        <a:pt x="142" y="38"/>
                        <a:pt x="162" y="54"/>
                      </a:cubicBezTo>
                      <a:cubicBezTo>
                        <a:pt x="175" y="66"/>
                        <a:pt x="200" y="92"/>
                        <a:pt x="205" y="10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3" name="Freeform 396">
                  <a:extLst>
                    <a:ext uri="{FF2B5EF4-FFF2-40B4-BE49-F238E27FC236}">
                      <a16:creationId xmlns:a16="http://schemas.microsoft.com/office/drawing/2014/main" id="{B7025B09-33DA-1848-ACB3-CD86AC897105}"/>
                    </a:ext>
                  </a:extLst>
                </p:cNvPr>
                <p:cNvSpPr>
                  <a:spLocks/>
                </p:cNvSpPr>
                <p:nvPr/>
              </p:nvSpPr>
              <p:spPr bwMode="auto">
                <a:xfrm>
                  <a:off x="1520" y="1337"/>
                  <a:ext cx="64" cy="55"/>
                </a:xfrm>
                <a:custGeom>
                  <a:avLst/>
                  <a:gdLst>
                    <a:gd name="T0" fmla="*/ 125 w 147"/>
                    <a:gd name="T1" fmla="*/ 20 h 125"/>
                    <a:gd name="T2" fmla="*/ 143 w 147"/>
                    <a:gd name="T3" fmla="*/ 56 h 125"/>
                    <a:gd name="T4" fmla="*/ 95 w 147"/>
                    <a:gd name="T5" fmla="*/ 75 h 125"/>
                    <a:gd name="T6" fmla="*/ 40 w 147"/>
                    <a:gd name="T7" fmla="*/ 123 h 125"/>
                    <a:gd name="T8" fmla="*/ 3 w 147"/>
                    <a:gd name="T9" fmla="*/ 75 h 125"/>
                    <a:gd name="T10" fmla="*/ 9 w 147"/>
                    <a:gd name="T11" fmla="*/ 26 h 125"/>
                    <a:gd name="T12" fmla="*/ 64 w 147"/>
                    <a:gd name="T13" fmla="*/ 1 h 125"/>
                    <a:gd name="T14" fmla="*/ 125 w 147"/>
                    <a:gd name="T15" fmla="*/ 2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25">
                      <a:moveTo>
                        <a:pt x="125" y="20"/>
                      </a:moveTo>
                      <a:cubicBezTo>
                        <a:pt x="133" y="26"/>
                        <a:pt x="147" y="47"/>
                        <a:pt x="143" y="56"/>
                      </a:cubicBezTo>
                      <a:cubicBezTo>
                        <a:pt x="139" y="68"/>
                        <a:pt x="106" y="68"/>
                        <a:pt x="95" y="75"/>
                      </a:cubicBezTo>
                      <a:cubicBezTo>
                        <a:pt x="79" y="84"/>
                        <a:pt x="58" y="125"/>
                        <a:pt x="40" y="123"/>
                      </a:cubicBezTo>
                      <a:cubicBezTo>
                        <a:pt x="25" y="122"/>
                        <a:pt x="7" y="89"/>
                        <a:pt x="3" y="75"/>
                      </a:cubicBezTo>
                      <a:cubicBezTo>
                        <a:pt x="0" y="63"/>
                        <a:pt x="2" y="36"/>
                        <a:pt x="9" y="26"/>
                      </a:cubicBezTo>
                      <a:cubicBezTo>
                        <a:pt x="18" y="14"/>
                        <a:pt x="49" y="2"/>
                        <a:pt x="64" y="1"/>
                      </a:cubicBezTo>
                      <a:cubicBezTo>
                        <a:pt x="80" y="0"/>
                        <a:pt x="113" y="10"/>
                        <a:pt x="125" y="2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4" name="Freeform 397">
                  <a:extLst>
                    <a:ext uri="{FF2B5EF4-FFF2-40B4-BE49-F238E27FC236}">
                      <a16:creationId xmlns:a16="http://schemas.microsoft.com/office/drawing/2014/main" id="{F7325109-B4C0-90C6-FFAF-673586ADC06E}"/>
                    </a:ext>
                  </a:extLst>
                </p:cNvPr>
                <p:cNvSpPr>
                  <a:spLocks/>
                </p:cNvSpPr>
                <p:nvPr/>
              </p:nvSpPr>
              <p:spPr bwMode="auto">
                <a:xfrm>
                  <a:off x="1446" y="1102"/>
                  <a:ext cx="77" cy="59"/>
                </a:xfrm>
                <a:custGeom>
                  <a:avLst/>
                  <a:gdLst>
                    <a:gd name="T0" fmla="*/ 174 w 177"/>
                    <a:gd name="T1" fmla="*/ 20 h 136"/>
                    <a:gd name="T2" fmla="*/ 144 w 177"/>
                    <a:gd name="T3" fmla="*/ 56 h 136"/>
                    <a:gd name="T4" fmla="*/ 95 w 177"/>
                    <a:gd name="T5" fmla="*/ 93 h 136"/>
                    <a:gd name="T6" fmla="*/ 58 w 177"/>
                    <a:gd name="T7" fmla="*/ 93 h 136"/>
                    <a:gd name="T8" fmla="*/ 46 w 177"/>
                    <a:gd name="T9" fmla="*/ 130 h 136"/>
                    <a:gd name="T10" fmla="*/ 9 w 177"/>
                    <a:gd name="T11" fmla="*/ 130 h 136"/>
                    <a:gd name="T12" fmla="*/ 15 w 177"/>
                    <a:gd name="T13" fmla="*/ 75 h 136"/>
                    <a:gd name="T14" fmla="*/ 34 w 177"/>
                    <a:gd name="T15" fmla="*/ 26 h 136"/>
                    <a:gd name="T16" fmla="*/ 89 w 177"/>
                    <a:gd name="T17" fmla="*/ 2 h 136"/>
                    <a:gd name="T18" fmla="*/ 138 w 177"/>
                    <a:gd name="T19" fmla="*/ 8 h 136"/>
                    <a:gd name="T20" fmla="*/ 174 w 177"/>
                    <a:gd name="T21" fmla="*/ 2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7" h="136">
                      <a:moveTo>
                        <a:pt x="174" y="20"/>
                      </a:moveTo>
                      <a:cubicBezTo>
                        <a:pt x="177" y="31"/>
                        <a:pt x="152" y="48"/>
                        <a:pt x="144" y="56"/>
                      </a:cubicBezTo>
                      <a:cubicBezTo>
                        <a:pt x="133" y="67"/>
                        <a:pt x="109" y="88"/>
                        <a:pt x="95" y="93"/>
                      </a:cubicBezTo>
                      <a:cubicBezTo>
                        <a:pt x="86" y="96"/>
                        <a:pt x="66" y="88"/>
                        <a:pt x="58" y="93"/>
                      </a:cubicBezTo>
                      <a:cubicBezTo>
                        <a:pt x="50" y="99"/>
                        <a:pt x="54" y="124"/>
                        <a:pt x="46" y="130"/>
                      </a:cubicBezTo>
                      <a:cubicBezTo>
                        <a:pt x="39" y="135"/>
                        <a:pt x="15" y="136"/>
                        <a:pt x="9" y="130"/>
                      </a:cubicBezTo>
                      <a:cubicBezTo>
                        <a:pt x="0" y="119"/>
                        <a:pt x="12" y="88"/>
                        <a:pt x="15" y="75"/>
                      </a:cubicBezTo>
                      <a:cubicBezTo>
                        <a:pt x="19" y="62"/>
                        <a:pt x="25" y="35"/>
                        <a:pt x="34" y="26"/>
                      </a:cubicBezTo>
                      <a:cubicBezTo>
                        <a:pt x="44" y="15"/>
                        <a:pt x="74" y="4"/>
                        <a:pt x="89" y="2"/>
                      </a:cubicBezTo>
                      <a:cubicBezTo>
                        <a:pt x="101" y="0"/>
                        <a:pt x="126" y="5"/>
                        <a:pt x="138" y="8"/>
                      </a:cubicBezTo>
                      <a:cubicBezTo>
                        <a:pt x="147" y="10"/>
                        <a:pt x="172" y="11"/>
                        <a:pt x="174" y="2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5" name="Freeform 398">
                  <a:extLst>
                    <a:ext uri="{FF2B5EF4-FFF2-40B4-BE49-F238E27FC236}">
                      <a16:creationId xmlns:a16="http://schemas.microsoft.com/office/drawing/2014/main" id="{12FA0670-E5D4-601B-42EB-B19CFAAE1A64}"/>
                    </a:ext>
                  </a:extLst>
                </p:cNvPr>
                <p:cNvSpPr>
                  <a:spLocks/>
                </p:cNvSpPr>
                <p:nvPr/>
              </p:nvSpPr>
              <p:spPr bwMode="auto">
                <a:xfrm>
                  <a:off x="1455" y="964"/>
                  <a:ext cx="41" cy="43"/>
                </a:xfrm>
                <a:custGeom>
                  <a:avLst/>
                  <a:gdLst>
                    <a:gd name="T0" fmla="*/ 92 w 93"/>
                    <a:gd name="T1" fmla="*/ 47 h 98"/>
                    <a:gd name="T2" fmla="*/ 74 w 93"/>
                    <a:gd name="T3" fmla="*/ 89 h 98"/>
                    <a:gd name="T4" fmla="*/ 37 w 93"/>
                    <a:gd name="T5" fmla="*/ 95 h 98"/>
                    <a:gd name="T6" fmla="*/ 7 w 93"/>
                    <a:gd name="T7" fmla="*/ 65 h 98"/>
                    <a:gd name="T8" fmla="*/ 7 w 93"/>
                    <a:gd name="T9" fmla="*/ 22 h 98"/>
                    <a:gd name="T10" fmla="*/ 62 w 93"/>
                    <a:gd name="T11" fmla="*/ 4 h 98"/>
                    <a:gd name="T12" fmla="*/ 92 w 93"/>
                    <a:gd name="T13" fmla="*/ 47 h 98"/>
                  </a:gdLst>
                  <a:ahLst/>
                  <a:cxnLst>
                    <a:cxn ang="0">
                      <a:pos x="T0" y="T1"/>
                    </a:cxn>
                    <a:cxn ang="0">
                      <a:pos x="T2" y="T3"/>
                    </a:cxn>
                    <a:cxn ang="0">
                      <a:pos x="T4" y="T5"/>
                    </a:cxn>
                    <a:cxn ang="0">
                      <a:pos x="T6" y="T7"/>
                    </a:cxn>
                    <a:cxn ang="0">
                      <a:pos x="T8" y="T9"/>
                    </a:cxn>
                    <a:cxn ang="0">
                      <a:pos x="T10" y="T11"/>
                    </a:cxn>
                    <a:cxn ang="0">
                      <a:pos x="T12" y="T13"/>
                    </a:cxn>
                  </a:cxnLst>
                  <a:rect l="0" t="0" r="r" b="b"/>
                  <a:pathLst>
                    <a:path w="93" h="98">
                      <a:moveTo>
                        <a:pt x="92" y="47"/>
                      </a:moveTo>
                      <a:cubicBezTo>
                        <a:pt x="93" y="58"/>
                        <a:pt x="83" y="82"/>
                        <a:pt x="74" y="89"/>
                      </a:cubicBezTo>
                      <a:cubicBezTo>
                        <a:pt x="67" y="95"/>
                        <a:pt x="46" y="98"/>
                        <a:pt x="37" y="95"/>
                      </a:cubicBezTo>
                      <a:cubicBezTo>
                        <a:pt x="27" y="92"/>
                        <a:pt x="11" y="75"/>
                        <a:pt x="7" y="65"/>
                      </a:cubicBezTo>
                      <a:cubicBezTo>
                        <a:pt x="3" y="55"/>
                        <a:pt x="0" y="31"/>
                        <a:pt x="7" y="22"/>
                      </a:cubicBezTo>
                      <a:cubicBezTo>
                        <a:pt x="15" y="11"/>
                        <a:pt x="48" y="0"/>
                        <a:pt x="62" y="4"/>
                      </a:cubicBezTo>
                      <a:cubicBezTo>
                        <a:pt x="74" y="8"/>
                        <a:pt x="91" y="34"/>
                        <a:pt x="92" y="4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6" name="Freeform 399">
                  <a:extLst>
                    <a:ext uri="{FF2B5EF4-FFF2-40B4-BE49-F238E27FC236}">
                      <a16:creationId xmlns:a16="http://schemas.microsoft.com/office/drawing/2014/main" id="{7739EED8-1EF8-9FE0-95FD-98DFBC18E8FA}"/>
                    </a:ext>
                  </a:extLst>
                </p:cNvPr>
                <p:cNvSpPr>
                  <a:spLocks/>
                </p:cNvSpPr>
                <p:nvPr/>
              </p:nvSpPr>
              <p:spPr bwMode="auto">
                <a:xfrm>
                  <a:off x="1455" y="1062"/>
                  <a:ext cx="36" cy="25"/>
                </a:xfrm>
                <a:custGeom>
                  <a:avLst/>
                  <a:gdLst>
                    <a:gd name="T0" fmla="*/ 76 w 85"/>
                    <a:gd name="T1" fmla="*/ 10 h 59"/>
                    <a:gd name="T2" fmla="*/ 82 w 85"/>
                    <a:gd name="T3" fmla="*/ 41 h 59"/>
                    <a:gd name="T4" fmla="*/ 45 w 85"/>
                    <a:gd name="T5" fmla="*/ 59 h 59"/>
                    <a:gd name="T6" fmla="*/ 3 w 85"/>
                    <a:gd name="T7" fmla="*/ 41 h 59"/>
                    <a:gd name="T8" fmla="*/ 33 w 85"/>
                    <a:gd name="T9" fmla="*/ 4 h 59"/>
                    <a:gd name="T10" fmla="*/ 76 w 85"/>
                    <a:gd name="T11" fmla="*/ 10 h 59"/>
                  </a:gdLst>
                  <a:ahLst/>
                  <a:cxnLst>
                    <a:cxn ang="0">
                      <a:pos x="T0" y="T1"/>
                    </a:cxn>
                    <a:cxn ang="0">
                      <a:pos x="T2" y="T3"/>
                    </a:cxn>
                    <a:cxn ang="0">
                      <a:pos x="T4" y="T5"/>
                    </a:cxn>
                    <a:cxn ang="0">
                      <a:pos x="T6" y="T7"/>
                    </a:cxn>
                    <a:cxn ang="0">
                      <a:pos x="T8" y="T9"/>
                    </a:cxn>
                    <a:cxn ang="0">
                      <a:pos x="T10" y="T11"/>
                    </a:cxn>
                  </a:cxnLst>
                  <a:rect l="0" t="0" r="r" b="b"/>
                  <a:pathLst>
                    <a:path w="85" h="59">
                      <a:moveTo>
                        <a:pt x="76" y="10"/>
                      </a:moveTo>
                      <a:cubicBezTo>
                        <a:pt x="81" y="16"/>
                        <a:pt x="85" y="34"/>
                        <a:pt x="82" y="41"/>
                      </a:cubicBezTo>
                      <a:cubicBezTo>
                        <a:pt x="77" y="50"/>
                        <a:pt x="56" y="59"/>
                        <a:pt x="45" y="59"/>
                      </a:cubicBezTo>
                      <a:cubicBezTo>
                        <a:pt x="34" y="59"/>
                        <a:pt x="5" y="52"/>
                        <a:pt x="3" y="41"/>
                      </a:cubicBezTo>
                      <a:cubicBezTo>
                        <a:pt x="0" y="29"/>
                        <a:pt x="22" y="9"/>
                        <a:pt x="33" y="4"/>
                      </a:cubicBezTo>
                      <a:cubicBezTo>
                        <a:pt x="43" y="0"/>
                        <a:pt x="68" y="3"/>
                        <a:pt x="76" y="1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7" name="Freeform 400">
                  <a:extLst>
                    <a:ext uri="{FF2B5EF4-FFF2-40B4-BE49-F238E27FC236}">
                      <a16:creationId xmlns:a16="http://schemas.microsoft.com/office/drawing/2014/main" id="{DE441963-AB85-B5DC-E19A-393236AA574F}"/>
                    </a:ext>
                  </a:extLst>
                </p:cNvPr>
                <p:cNvSpPr>
                  <a:spLocks/>
                </p:cNvSpPr>
                <p:nvPr/>
              </p:nvSpPr>
              <p:spPr bwMode="auto">
                <a:xfrm>
                  <a:off x="1447" y="923"/>
                  <a:ext cx="32" cy="28"/>
                </a:xfrm>
                <a:custGeom>
                  <a:avLst/>
                  <a:gdLst>
                    <a:gd name="T0" fmla="*/ 69 w 74"/>
                    <a:gd name="T1" fmla="*/ 20 h 66"/>
                    <a:gd name="T2" fmla="*/ 57 w 74"/>
                    <a:gd name="T3" fmla="*/ 56 h 66"/>
                    <a:gd name="T4" fmla="*/ 8 w 74"/>
                    <a:gd name="T5" fmla="*/ 56 h 66"/>
                    <a:gd name="T6" fmla="*/ 14 w 74"/>
                    <a:gd name="T7" fmla="*/ 8 h 66"/>
                    <a:gd name="T8" fmla="*/ 69 w 74"/>
                    <a:gd name="T9" fmla="*/ 20 h 66"/>
                  </a:gdLst>
                  <a:ahLst/>
                  <a:cxnLst>
                    <a:cxn ang="0">
                      <a:pos x="T0" y="T1"/>
                    </a:cxn>
                    <a:cxn ang="0">
                      <a:pos x="T2" y="T3"/>
                    </a:cxn>
                    <a:cxn ang="0">
                      <a:pos x="T4" y="T5"/>
                    </a:cxn>
                    <a:cxn ang="0">
                      <a:pos x="T6" y="T7"/>
                    </a:cxn>
                    <a:cxn ang="0">
                      <a:pos x="T8" y="T9"/>
                    </a:cxn>
                  </a:cxnLst>
                  <a:rect l="0" t="0" r="r" b="b"/>
                  <a:pathLst>
                    <a:path w="74" h="66">
                      <a:moveTo>
                        <a:pt x="69" y="20"/>
                      </a:moveTo>
                      <a:cubicBezTo>
                        <a:pt x="74" y="28"/>
                        <a:pt x="65" y="51"/>
                        <a:pt x="57" y="56"/>
                      </a:cubicBezTo>
                      <a:cubicBezTo>
                        <a:pt x="47" y="64"/>
                        <a:pt x="16" y="66"/>
                        <a:pt x="8" y="56"/>
                      </a:cubicBezTo>
                      <a:cubicBezTo>
                        <a:pt x="0" y="47"/>
                        <a:pt x="4" y="15"/>
                        <a:pt x="14" y="8"/>
                      </a:cubicBezTo>
                      <a:cubicBezTo>
                        <a:pt x="26" y="0"/>
                        <a:pt x="62" y="8"/>
                        <a:pt x="69" y="2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8" name="Freeform 401">
                  <a:extLst>
                    <a:ext uri="{FF2B5EF4-FFF2-40B4-BE49-F238E27FC236}">
                      <a16:creationId xmlns:a16="http://schemas.microsoft.com/office/drawing/2014/main" id="{48263B2A-4931-BEA8-4A95-81779D2CEBA1}"/>
                    </a:ext>
                  </a:extLst>
                </p:cNvPr>
                <p:cNvSpPr>
                  <a:spLocks/>
                </p:cNvSpPr>
                <p:nvPr/>
              </p:nvSpPr>
              <p:spPr bwMode="auto">
                <a:xfrm>
                  <a:off x="1362" y="1032"/>
                  <a:ext cx="80" cy="51"/>
                </a:xfrm>
                <a:custGeom>
                  <a:avLst/>
                  <a:gdLst>
                    <a:gd name="T0" fmla="*/ 173 w 184"/>
                    <a:gd name="T1" fmla="*/ 19 h 119"/>
                    <a:gd name="T2" fmla="*/ 167 w 184"/>
                    <a:gd name="T3" fmla="*/ 92 h 119"/>
                    <a:gd name="T4" fmla="*/ 63 w 184"/>
                    <a:gd name="T5" fmla="*/ 110 h 119"/>
                    <a:gd name="T6" fmla="*/ 33 w 184"/>
                    <a:gd name="T7" fmla="*/ 73 h 119"/>
                    <a:gd name="T8" fmla="*/ 2 w 184"/>
                    <a:gd name="T9" fmla="*/ 25 h 119"/>
                    <a:gd name="T10" fmla="*/ 26 w 184"/>
                    <a:gd name="T11" fmla="*/ 0 h 119"/>
                    <a:gd name="T12" fmla="*/ 57 w 184"/>
                    <a:gd name="T13" fmla="*/ 37 h 119"/>
                    <a:gd name="T14" fmla="*/ 75 w 184"/>
                    <a:gd name="T15" fmla="*/ 43 h 119"/>
                    <a:gd name="T16" fmla="*/ 124 w 184"/>
                    <a:gd name="T17" fmla="*/ 12 h 119"/>
                    <a:gd name="T18" fmla="*/ 173 w 184"/>
                    <a:gd name="T19" fmla="*/ 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19">
                      <a:moveTo>
                        <a:pt x="173" y="19"/>
                      </a:moveTo>
                      <a:cubicBezTo>
                        <a:pt x="184" y="33"/>
                        <a:pt x="179" y="78"/>
                        <a:pt x="167" y="92"/>
                      </a:cubicBezTo>
                      <a:cubicBezTo>
                        <a:pt x="149" y="111"/>
                        <a:pt x="88" y="119"/>
                        <a:pt x="63" y="110"/>
                      </a:cubicBezTo>
                      <a:cubicBezTo>
                        <a:pt x="52" y="106"/>
                        <a:pt x="40" y="83"/>
                        <a:pt x="33" y="73"/>
                      </a:cubicBezTo>
                      <a:cubicBezTo>
                        <a:pt x="24" y="62"/>
                        <a:pt x="0" y="39"/>
                        <a:pt x="2" y="25"/>
                      </a:cubicBezTo>
                      <a:cubicBezTo>
                        <a:pt x="3" y="16"/>
                        <a:pt x="18" y="0"/>
                        <a:pt x="26" y="0"/>
                      </a:cubicBezTo>
                      <a:cubicBezTo>
                        <a:pt x="38" y="1"/>
                        <a:pt x="57" y="25"/>
                        <a:pt x="57" y="37"/>
                      </a:cubicBezTo>
                      <a:cubicBezTo>
                        <a:pt x="75" y="43"/>
                        <a:pt x="75" y="43"/>
                        <a:pt x="75" y="43"/>
                      </a:cubicBezTo>
                      <a:cubicBezTo>
                        <a:pt x="75" y="29"/>
                        <a:pt x="110" y="16"/>
                        <a:pt x="124" y="12"/>
                      </a:cubicBezTo>
                      <a:cubicBezTo>
                        <a:pt x="136" y="10"/>
                        <a:pt x="165" y="9"/>
                        <a:pt x="173" y="1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9" name="Freeform 402">
                  <a:extLst>
                    <a:ext uri="{FF2B5EF4-FFF2-40B4-BE49-F238E27FC236}">
                      <a16:creationId xmlns:a16="http://schemas.microsoft.com/office/drawing/2014/main" id="{CAA3DB11-42F3-0F48-0F8A-F89CED25ED2C}"/>
                    </a:ext>
                  </a:extLst>
                </p:cNvPr>
                <p:cNvSpPr>
                  <a:spLocks/>
                </p:cNvSpPr>
                <p:nvPr/>
              </p:nvSpPr>
              <p:spPr bwMode="auto">
                <a:xfrm>
                  <a:off x="1360" y="957"/>
                  <a:ext cx="74" cy="52"/>
                </a:xfrm>
                <a:custGeom>
                  <a:avLst/>
                  <a:gdLst>
                    <a:gd name="T0" fmla="*/ 154 w 172"/>
                    <a:gd name="T1" fmla="*/ 64 h 121"/>
                    <a:gd name="T2" fmla="*/ 167 w 172"/>
                    <a:gd name="T3" fmla="*/ 100 h 121"/>
                    <a:gd name="T4" fmla="*/ 93 w 172"/>
                    <a:gd name="T5" fmla="*/ 112 h 121"/>
                    <a:gd name="T6" fmla="*/ 75 w 172"/>
                    <a:gd name="T7" fmla="*/ 76 h 121"/>
                    <a:gd name="T8" fmla="*/ 32 w 172"/>
                    <a:gd name="T9" fmla="*/ 70 h 121"/>
                    <a:gd name="T10" fmla="*/ 2 w 172"/>
                    <a:gd name="T11" fmla="*/ 27 h 121"/>
                    <a:gd name="T12" fmla="*/ 32 w 172"/>
                    <a:gd name="T13" fmla="*/ 3 h 121"/>
                    <a:gd name="T14" fmla="*/ 75 w 172"/>
                    <a:gd name="T15" fmla="*/ 9 h 121"/>
                    <a:gd name="T16" fmla="*/ 118 w 172"/>
                    <a:gd name="T17" fmla="*/ 21 h 121"/>
                    <a:gd name="T18" fmla="*/ 154 w 172"/>
                    <a:gd name="T19" fmla="*/ 6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21">
                      <a:moveTo>
                        <a:pt x="154" y="64"/>
                      </a:moveTo>
                      <a:cubicBezTo>
                        <a:pt x="159" y="72"/>
                        <a:pt x="172" y="92"/>
                        <a:pt x="167" y="100"/>
                      </a:cubicBezTo>
                      <a:cubicBezTo>
                        <a:pt x="157" y="116"/>
                        <a:pt x="110" y="121"/>
                        <a:pt x="93" y="112"/>
                      </a:cubicBezTo>
                      <a:cubicBezTo>
                        <a:pt x="84" y="108"/>
                        <a:pt x="83" y="82"/>
                        <a:pt x="75" y="76"/>
                      </a:cubicBezTo>
                      <a:cubicBezTo>
                        <a:pt x="66" y="70"/>
                        <a:pt x="42" y="75"/>
                        <a:pt x="32" y="70"/>
                      </a:cubicBezTo>
                      <a:cubicBezTo>
                        <a:pt x="21" y="63"/>
                        <a:pt x="0" y="40"/>
                        <a:pt x="2" y="27"/>
                      </a:cubicBezTo>
                      <a:cubicBezTo>
                        <a:pt x="3" y="18"/>
                        <a:pt x="23" y="5"/>
                        <a:pt x="32" y="3"/>
                      </a:cubicBezTo>
                      <a:cubicBezTo>
                        <a:pt x="43" y="0"/>
                        <a:pt x="65" y="7"/>
                        <a:pt x="75" y="9"/>
                      </a:cubicBezTo>
                      <a:cubicBezTo>
                        <a:pt x="86" y="11"/>
                        <a:pt x="109" y="15"/>
                        <a:pt x="118" y="21"/>
                      </a:cubicBezTo>
                      <a:cubicBezTo>
                        <a:pt x="130" y="29"/>
                        <a:pt x="148" y="52"/>
                        <a:pt x="154" y="64"/>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0" name="Freeform 403">
                  <a:extLst>
                    <a:ext uri="{FF2B5EF4-FFF2-40B4-BE49-F238E27FC236}">
                      <a16:creationId xmlns:a16="http://schemas.microsoft.com/office/drawing/2014/main" id="{A03B0F78-D966-B320-82D7-7A6AF9ADDC09}"/>
                    </a:ext>
                  </a:extLst>
                </p:cNvPr>
                <p:cNvSpPr>
                  <a:spLocks/>
                </p:cNvSpPr>
                <p:nvPr/>
              </p:nvSpPr>
              <p:spPr bwMode="auto">
                <a:xfrm>
                  <a:off x="1359" y="1099"/>
                  <a:ext cx="70" cy="81"/>
                </a:xfrm>
                <a:custGeom>
                  <a:avLst/>
                  <a:gdLst>
                    <a:gd name="T0" fmla="*/ 144 w 163"/>
                    <a:gd name="T1" fmla="*/ 83 h 186"/>
                    <a:gd name="T2" fmla="*/ 163 w 163"/>
                    <a:gd name="T3" fmla="*/ 125 h 186"/>
                    <a:gd name="T4" fmla="*/ 132 w 163"/>
                    <a:gd name="T5" fmla="*/ 180 h 186"/>
                    <a:gd name="T6" fmla="*/ 77 w 163"/>
                    <a:gd name="T7" fmla="*/ 174 h 186"/>
                    <a:gd name="T8" fmla="*/ 53 w 163"/>
                    <a:gd name="T9" fmla="*/ 144 h 186"/>
                    <a:gd name="T10" fmla="*/ 4 w 163"/>
                    <a:gd name="T11" fmla="*/ 113 h 186"/>
                    <a:gd name="T12" fmla="*/ 10 w 163"/>
                    <a:gd name="T13" fmla="*/ 77 h 186"/>
                    <a:gd name="T14" fmla="*/ 65 w 163"/>
                    <a:gd name="T15" fmla="*/ 107 h 186"/>
                    <a:gd name="T16" fmla="*/ 71 w 163"/>
                    <a:gd name="T17" fmla="*/ 64 h 186"/>
                    <a:gd name="T18" fmla="*/ 59 w 163"/>
                    <a:gd name="T19" fmla="*/ 28 h 186"/>
                    <a:gd name="T20" fmla="*/ 150 w 163"/>
                    <a:gd name="T21" fmla="*/ 16 h 186"/>
                    <a:gd name="T22" fmla="*/ 144 w 163"/>
                    <a:gd name="T23" fmla="*/ 8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86">
                      <a:moveTo>
                        <a:pt x="144" y="83"/>
                      </a:moveTo>
                      <a:cubicBezTo>
                        <a:pt x="146" y="94"/>
                        <a:pt x="163" y="114"/>
                        <a:pt x="163" y="125"/>
                      </a:cubicBezTo>
                      <a:cubicBezTo>
                        <a:pt x="162" y="141"/>
                        <a:pt x="146" y="173"/>
                        <a:pt x="132" y="180"/>
                      </a:cubicBezTo>
                      <a:cubicBezTo>
                        <a:pt x="120" y="186"/>
                        <a:pt x="89" y="181"/>
                        <a:pt x="77" y="174"/>
                      </a:cubicBezTo>
                      <a:cubicBezTo>
                        <a:pt x="69" y="169"/>
                        <a:pt x="60" y="150"/>
                        <a:pt x="53" y="144"/>
                      </a:cubicBezTo>
                      <a:cubicBezTo>
                        <a:pt x="42" y="134"/>
                        <a:pt x="10" y="126"/>
                        <a:pt x="4" y="113"/>
                      </a:cubicBezTo>
                      <a:cubicBezTo>
                        <a:pt x="0" y="105"/>
                        <a:pt x="2" y="81"/>
                        <a:pt x="10" y="77"/>
                      </a:cubicBezTo>
                      <a:cubicBezTo>
                        <a:pt x="24" y="70"/>
                        <a:pt x="51" y="114"/>
                        <a:pt x="65" y="107"/>
                      </a:cubicBezTo>
                      <a:cubicBezTo>
                        <a:pt x="75" y="102"/>
                        <a:pt x="72" y="75"/>
                        <a:pt x="71" y="64"/>
                      </a:cubicBezTo>
                      <a:cubicBezTo>
                        <a:pt x="70" y="55"/>
                        <a:pt x="54" y="36"/>
                        <a:pt x="59" y="28"/>
                      </a:cubicBezTo>
                      <a:cubicBezTo>
                        <a:pt x="71" y="8"/>
                        <a:pt x="134" y="0"/>
                        <a:pt x="150" y="16"/>
                      </a:cubicBezTo>
                      <a:cubicBezTo>
                        <a:pt x="163" y="27"/>
                        <a:pt x="142" y="66"/>
                        <a:pt x="144" y="8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1" name="Freeform 404">
                  <a:extLst>
                    <a:ext uri="{FF2B5EF4-FFF2-40B4-BE49-F238E27FC236}">
                      <a16:creationId xmlns:a16="http://schemas.microsoft.com/office/drawing/2014/main" id="{81B6D7AA-0A45-ECE3-48DD-ECD40DE0D971}"/>
                    </a:ext>
                  </a:extLst>
                </p:cNvPr>
                <p:cNvSpPr>
                  <a:spLocks/>
                </p:cNvSpPr>
                <p:nvPr/>
              </p:nvSpPr>
              <p:spPr bwMode="auto">
                <a:xfrm>
                  <a:off x="1373" y="1211"/>
                  <a:ext cx="46" cy="35"/>
                </a:xfrm>
                <a:custGeom>
                  <a:avLst/>
                  <a:gdLst>
                    <a:gd name="T0" fmla="*/ 55 w 106"/>
                    <a:gd name="T1" fmla="*/ 1 h 81"/>
                    <a:gd name="T2" fmla="*/ 104 w 106"/>
                    <a:gd name="T3" fmla="*/ 50 h 81"/>
                    <a:gd name="T4" fmla="*/ 68 w 106"/>
                    <a:gd name="T5" fmla="*/ 74 h 81"/>
                    <a:gd name="T6" fmla="*/ 7 w 106"/>
                    <a:gd name="T7" fmla="*/ 68 h 81"/>
                    <a:gd name="T8" fmla="*/ 19 w 106"/>
                    <a:gd name="T9" fmla="*/ 26 h 81"/>
                    <a:gd name="T10" fmla="*/ 55 w 106"/>
                    <a:gd name="T11" fmla="*/ 1 h 81"/>
                  </a:gdLst>
                  <a:ahLst/>
                  <a:cxnLst>
                    <a:cxn ang="0">
                      <a:pos x="T0" y="T1"/>
                    </a:cxn>
                    <a:cxn ang="0">
                      <a:pos x="T2" y="T3"/>
                    </a:cxn>
                    <a:cxn ang="0">
                      <a:pos x="T4" y="T5"/>
                    </a:cxn>
                    <a:cxn ang="0">
                      <a:pos x="T6" y="T7"/>
                    </a:cxn>
                    <a:cxn ang="0">
                      <a:pos x="T8" y="T9"/>
                    </a:cxn>
                    <a:cxn ang="0">
                      <a:pos x="T10" y="T11"/>
                    </a:cxn>
                  </a:cxnLst>
                  <a:rect l="0" t="0" r="r" b="b"/>
                  <a:pathLst>
                    <a:path w="106" h="81">
                      <a:moveTo>
                        <a:pt x="55" y="1"/>
                      </a:moveTo>
                      <a:cubicBezTo>
                        <a:pt x="73" y="3"/>
                        <a:pt x="106" y="33"/>
                        <a:pt x="104" y="50"/>
                      </a:cubicBezTo>
                      <a:cubicBezTo>
                        <a:pt x="103" y="61"/>
                        <a:pt x="78" y="72"/>
                        <a:pt x="68" y="74"/>
                      </a:cubicBezTo>
                      <a:cubicBezTo>
                        <a:pt x="53" y="78"/>
                        <a:pt x="15" y="81"/>
                        <a:pt x="7" y="68"/>
                      </a:cubicBezTo>
                      <a:cubicBezTo>
                        <a:pt x="0" y="59"/>
                        <a:pt x="12" y="35"/>
                        <a:pt x="19" y="26"/>
                      </a:cubicBezTo>
                      <a:cubicBezTo>
                        <a:pt x="25" y="17"/>
                        <a:pt x="44" y="0"/>
                        <a:pt x="55" y="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2" name="Freeform 405">
                  <a:extLst>
                    <a:ext uri="{FF2B5EF4-FFF2-40B4-BE49-F238E27FC236}">
                      <a16:creationId xmlns:a16="http://schemas.microsoft.com/office/drawing/2014/main" id="{D731A805-D00B-9B1F-F616-00113D562F67}"/>
                    </a:ext>
                  </a:extLst>
                </p:cNvPr>
                <p:cNvSpPr>
                  <a:spLocks/>
                </p:cNvSpPr>
                <p:nvPr/>
              </p:nvSpPr>
              <p:spPr bwMode="auto">
                <a:xfrm>
                  <a:off x="1141" y="1125"/>
                  <a:ext cx="218" cy="120"/>
                </a:xfrm>
                <a:custGeom>
                  <a:avLst/>
                  <a:gdLst>
                    <a:gd name="T0" fmla="*/ 438 w 502"/>
                    <a:gd name="T1" fmla="*/ 138 h 277"/>
                    <a:gd name="T2" fmla="*/ 499 w 502"/>
                    <a:gd name="T3" fmla="*/ 175 h 277"/>
                    <a:gd name="T4" fmla="*/ 444 w 502"/>
                    <a:gd name="T5" fmla="*/ 187 h 277"/>
                    <a:gd name="T6" fmla="*/ 468 w 502"/>
                    <a:gd name="T7" fmla="*/ 248 h 277"/>
                    <a:gd name="T8" fmla="*/ 377 w 502"/>
                    <a:gd name="T9" fmla="*/ 266 h 277"/>
                    <a:gd name="T10" fmla="*/ 230 w 502"/>
                    <a:gd name="T11" fmla="*/ 272 h 277"/>
                    <a:gd name="T12" fmla="*/ 145 w 502"/>
                    <a:gd name="T13" fmla="*/ 272 h 277"/>
                    <a:gd name="T14" fmla="*/ 84 w 502"/>
                    <a:gd name="T15" fmla="*/ 242 h 277"/>
                    <a:gd name="T16" fmla="*/ 17 w 502"/>
                    <a:gd name="T17" fmla="*/ 205 h 277"/>
                    <a:gd name="T18" fmla="*/ 35 w 502"/>
                    <a:gd name="T19" fmla="*/ 187 h 277"/>
                    <a:gd name="T20" fmla="*/ 133 w 502"/>
                    <a:gd name="T21" fmla="*/ 163 h 277"/>
                    <a:gd name="T22" fmla="*/ 5 w 502"/>
                    <a:gd name="T23" fmla="*/ 138 h 277"/>
                    <a:gd name="T24" fmla="*/ 11 w 502"/>
                    <a:gd name="T25" fmla="*/ 108 h 277"/>
                    <a:gd name="T26" fmla="*/ 90 w 502"/>
                    <a:gd name="T27" fmla="*/ 102 h 277"/>
                    <a:gd name="T28" fmla="*/ 90 w 502"/>
                    <a:gd name="T29" fmla="*/ 71 h 277"/>
                    <a:gd name="T30" fmla="*/ 157 w 502"/>
                    <a:gd name="T31" fmla="*/ 35 h 277"/>
                    <a:gd name="T32" fmla="*/ 212 w 502"/>
                    <a:gd name="T33" fmla="*/ 17 h 277"/>
                    <a:gd name="T34" fmla="*/ 236 w 502"/>
                    <a:gd name="T35" fmla="*/ 65 h 277"/>
                    <a:gd name="T36" fmla="*/ 261 w 502"/>
                    <a:gd name="T37" fmla="*/ 23 h 277"/>
                    <a:gd name="T38" fmla="*/ 291 w 502"/>
                    <a:gd name="T39" fmla="*/ 47 h 277"/>
                    <a:gd name="T40" fmla="*/ 328 w 502"/>
                    <a:gd name="T41" fmla="*/ 90 h 277"/>
                    <a:gd name="T42" fmla="*/ 346 w 502"/>
                    <a:gd name="T43" fmla="*/ 11 h 277"/>
                    <a:gd name="T44" fmla="*/ 420 w 502"/>
                    <a:gd name="T45" fmla="*/ 23 h 277"/>
                    <a:gd name="T46" fmla="*/ 401 w 502"/>
                    <a:gd name="T47" fmla="*/ 65 h 277"/>
                    <a:gd name="T48" fmla="*/ 438 w 502"/>
                    <a:gd name="T49" fmla="*/ 13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2" h="277">
                      <a:moveTo>
                        <a:pt x="438" y="138"/>
                      </a:moveTo>
                      <a:cubicBezTo>
                        <a:pt x="450" y="151"/>
                        <a:pt x="502" y="157"/>
                        <a:pt x="499" y="175"/>
                      </a:cubicBezTo>
                      <a:cubicBezTo>
                        <a:pt x="497" y="189"/>
                        <a:pt x="450" y="175"/>
                        <a:pt x="444" y="187"/>
                      </a:cubicBezTo>
                      <a:cubicBezTo>
                        <a:pt x="436" y="202"/>
                        <a:pt x="476" y="234"/>
                        <a:pt x="468" y="248"/>
                      </a:cubicBezTo>
                      <a:cubicBezTo>
                        <a:pt x="457" y="268"/>
                        <a:pt x="400" y="263"/>
                        <a:pt x="377" y="266"/>
                      </a:cubicBezTo>
                      <a:cubicBezTo>
                        <a:pt x="340" y="271"/>
                        <a:pt x="267" y="272"/>
                        <a:pt x="230" y="272"/>
                      </a:cubicBezTo>
                      <a:cubicBezTo>
                        <a:pt x="209" y="273"/>
                        <a:pt x="166" y="277"/>
                        <a:pt x="145" y="272"/>
                      </a:cubicBezTo>
                      <a:cubicBezTo>
                        <a:pt x="128" y="268"/>
                        <a:pt x="99" y="250"/>
                        <a:pt x="84" y="242"/>
                      </a:cubicBezTo>
                      <a:cubicBezTo>
                        <a:pt x="67" y="233"/>
                        <a:pt x="20" y="224"/>
                        <a:pt x="17" y="205"/>
                      </a:cubicBezTo>
                      <a:cubicBezTo>
                        <a:pt x="16" y="199"/>
                        <a:pt x="29" y="190"/>
                        <a:pt x="35" y="187"/>
                      </a:cubicBezTo>
                      <a:cubicBezTo>
                        <a:pt x="57" y="175"/>
                        <a:pt x="133" y="188"/>
                        <a:pt x="133" y="163"/>
                      </a:cubicBezTo>
                      <a:cubicBezTo>
                        <a:pt x="132" y="130"/>
                        <a:pt x="23" y="165"/>
                        <a:pt x="5" y="138"/>
                      </a:cubicBezTo>
                      <a:cubicBezTo>
                        <a:pt x="0" y="132"/>
                        <a:pt x="5" y="113"/>
                        <a:pt x="11" y="108"/>
                      </a:cubicBezTo>
                      <a:cubicBezTo>
                        <a:pt x="26" y="95"/>
                        <a:pt x="77" y="116"/>
                        <a:pt x="90" y="102"/>
                      </a:cubicBezTo>
                      <a:cubicBezTo>
                        <a:pt x="95" y="96"/>
                        <a:pt x="86" y="78"/>
                        <a:pt x="90" y="71"/>
                      </a:cubicBezTo>
                      <a:cubicBezTo>
                        <a:pt x="100" y="55"/>
                        <a:pt x="140" y="43"/>
                        <a:pt x="157" y="35"/>
                      </a:cubicBezTo>
                      <a:cubicBezTo>
                        <a:pt x="170" y="29"/>
                        <a:pt x="199" y="11"/>
                        <a:pt x="212" y="17"/>
                      </a:cubicBezTo>
                      <a:cubicBezTo>
                        <a:pt x="225" y="22"/>
                        <a:pt x="223" y="65"/>
                        <a:pt x="236" y="65"/>
                      </a:cubicBezTo>
                      <a:cubicBezTo>
                        <a:pt x="249" y="66"/>
                        <a:pt x="249" y="25"/>
                        <a:pt x="261" y="23"/>
                      </a:cubicBezTo>
                      <a:cubicBezTo>
                        <a:pt x="270" y="21"/>
                        <a:pt x="284" y="40"/>
                        <a:pt x="291" y="47"/>
                      </a:cubicBezTo>
                      <a:cubicBezTo>
                        <a:pt x="301" y="57"/>
                        <a:pt x="314" y="93"/>
                        <a:pt x="328" y="90"/>
                      </a:cubicBezTo>
                      <a:cubicBezTo>
                        <a:pt x="348" y="85"/>
                        <a:pt x="329" y="22"/>
                        <a:pt x="346" y="11"/>
                      </a:cubicBezTo>
                      <a:cubicBezTo>
                        <a:pt x="362" y="0"/>
                        <a:pt x="411" y="6"/>
                        <a:pt x="420" y="23"/>
                      </a:cubicBezTo>
                      <a:cubicBezTo>
                        <a:pt x="425" y="33"/>
                        <a:pt x="401" y="54"/>
                        <a:pt x="401" y="65"/>
                      </a:cubicBezTo>
                      <a:cubicBezTo>
                        <a:pt x="402" y="86"/>
                        <a:pt x="424" y="123"/>
                        <a:pt x="438" y="13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3" name="Freeform 406">
                  <a:extLst>
                    <a:ext uri="{FF2B5EF4-FFF2-40B4-BE49-F238E27FC236}">
                      <a16:creationId xmlns:a16="http://schemas.microsoft.com/office/drawing/2014/main" id="{85E5A4C8-992C-005C-2796-15ED5B2BD453}"/>
                    </a:ext>
                  </a:extLst>
                </p:cNvPr>
                <p:cNvSpPr>
                  <a:spLocks/>
                </p:cNvSpPr>
                <p:nvPr/>
              </p:nvSpPr>
              <p:spPr bwMode="auto">
                <a:xfrm>
                  <a:off x="1212" y="1029"/>
                  <a:ext cx="146" cy="69"/>
                </a:xfrm>
                <a:custGeom>
                  <a:avLst/>
                  <a:gdLst>
                    <a:gd name="T0" fmla="*/ 294 w 337"/>
                    <a:gd name="T1" fmla="*/ 68 h 160"/>
                    <a:gd name="T2" fmla="*/ 325 w 337"/>
                    <a:gd name="T3" fmla="*/ 135 h 160"/>
                    <a:gd name="T4" fmla="*/ 264 w 337"/>
                    <a:gd name="T5" fmla="*/ 117 h 160"/>
                    <a:gd name="T6" fmla="*/ 196 w 337"/>
                    <a:gd name="T7" fmla="*/ 129 h 160"/>
                    <a:gd name="T8" fmla="*/ 142 w 337"/>
                    <a:gd name="T9" fmla="*/ 147 h 160"/>
                    <a:gd name="T10" fmla="*/ 81 w 337"/>
                    <a:gd name="T11" fmla="*/ 159 h 160"/>
                    <a:gd name="T12" fmla="*/ 7 w 337"/>
                    <a:gd name="T13" fmla="*/ 141 h 160"/>
                    <a:gd name="T14" fmla="*/ 20 w 337"/>
                    <a:gd name="T15" fmla="*/ 86 h 160"/>
                    <a:gd name="T16" fmla="*/ 87 w 337"/>
                    <a:gd name="T17" fmla="*/ 86 h 160"/>
                    <a:gd name="T18" fmla="*/ 117 w 337"/>
                    <a:gd name="T19" fmla="*/ 56 h 160"/>
                    <a:gd name="T20" fmla="*/ 154 w 337"/>
                    <a:gd name="T21" fmla="*/ 50 h 160"/>
                    <a:gd name="T22" fmla="*/ 160 w 337"/>
                    <a:gd name="T23" fmla="*/ 13 h 160"/>
                    <a:gd name="T24" fmla="*/ 215 w 337"/>
                    <a:gd name="T25" fmla="*/ 7 h 160"/>
                    <a:gd name="T26" fmla="*/ 227 w 337"/>
                    <a:gd name="T27" fmla="*/ 50 h 160"/>
                    <a:gd name="T28" fmla="*/ 294 w 337"/>
                    <a:gd name="T29" fmla="*/ 6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7" h="160">
                      <a:moveTo>
                        <a:pt x="294" y="68"/>
                      </a:moveTo>
                      <a:cubicBezTo>
                        <a:pt x="308" y="80"/>
                        <a:pt x="337" y="121"/>
                        <a:pt x="325" y="135"/>
                      </a:cubicBezTo>
                      <a:cubicBezTo>
                        <a:pt x="314" y="147"/>
                        <a:pt x="280" y="118"/>
                        <a:pt x="264" y="117"/>
                      </a:cubicBezTo>
                      <a:cubicBezTo>
                        <a:pt x="247" y="116"/>
                        <a:pt x="213" y="125"/>
                        <a:pt x="196" y="129"/>
                      </a:cubicBezTo>
                      <a:cubicBezTo>
                        <a:pt x="182" y="133"/>
                        <a:pt x="156" y="144"/>
                        <a:pt x="142" y="147"/>
                      </a:cubicBezTo>
                      <a:cubicBezTo>
                        <a:pt x="127" y="151"/>
                        <a:pt x="96" y="160"/>
                        <a:pt x="81" y="159"/>
                      </a:cubicBezTo>
                      <a:cubicBezTo>
                        <a:pt x="62" y="159"/>
                        <a:pt x="17" y="157"/>
                        <a:pt x="7" y="141"/>
                      </a:cubicBezTo>
                      <a:cubicBezTo>
                        <a:pt x="0" y="129"/>
                        <a:pt x="9" y="95"/>
                        <a:pt x="20" y="86"/>
                      </a:cubicBezTo>
                      <a:cubicBezTo>
                        <a:pt x="33" y="76"/>
                        <a:pt x="71" y="93"/>
                        <a:pt x="87" y="86"/>
                      </a:cubicBezTo>
                      <a:cubicBezTo>
                        <a:pt x="97" y="82"/>
                        <a:pt x="108" y="61"/>
                        <a:pt x="117" y="56"/>
                      </a:cubicBezTo>
                      <a:cubicBezTo>
                        <a:pt x="125" y="52"/>
                        <a:pt x="147" y="56"/>
                        <a:pt x="154" y="50"/>
                      </a:cubicBezTo>
                      <a:cubicBezTo>
                        <a:pt x="160" y="43"/>
                        <a:pt x="153" y="20"/>
                        <a:pt x="160" y="13"/>
                      </a:cubicBezTo>
                      <a:cubicBezTo>
                        <a:pt x="170" y="4"/>
                        <a:pt x="203" y="0"/>
                        <a:pt x="215" y="7"/>
                      </a:cubicBezTo>
                      <a:cubicBezTo>
                        <a:pt x="224" y="13"/>
                        <a:pt x="219" y="42"/>
                        <a:pt x="227" y="50"/>
                      </a:cubicBezTo>
                      <a:cubicBezTo>
                        <a:pt x="239" y="62"/>
                        <a:pt x="281" y="57"/>
                        <a:pt x="294" y="6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25" name="Oval 408">
                <a:extLst>
                  <a:ext uri="{FF2B5EF4-FFF2-40B4-BE49-F238E27FC236}">
                    <a16:creationId xmlns:a16="http://schemas.microsoft.com/office/drawing/2014/main" id="{56357910-E264-6A28-BFC3-50800BC863EF}"/>
                  </a:ext>
                </a:extLst>
              </p:cNvPr>
              <p:cNvSpPr>
                <a:spLocks noChangeArrowheads="1"/>
              </p:cNvSpPr>
              <p:nvPr/>
            </p:nvSpPr>
            <p:spPr bwMode="auto">
              <a:xfrm>
                <a:off x="2085975" y="1760538"/>
                <a:ext cx="47625" cy="23813"/>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 name="Freeform 409">
                <a:extLst>
                  <a:ext uri="{FF2B5EF4-FFF2-40B4-BE49-F238E27FC236}">
                    <a16:creationId xmlns:a16="http://schemas.microsoft.com/office/drawing/2014/main" id="{A612EADB-60B4-D6D1-9E58-6C2D3ED73850}"/>
                  </a:ext>
                </a:extLst>
              </p:cNvPr>
              <p:cNvSpPr>
                <a:spLocks/>
              </p:cNvSpPr>
              <p:nvPr/>
            </p:nvSpPr>
            <p:spPr bwMode="auto">
              <a:xfrm>
                <a:off x="1990725" y="1519238"/>
                <a:ext cx="90488" cy="53975"/>
              </a:xfrm>
              <a:custGeom>
                <a:avLst/>
                <a:gdLst>
                  <a:gd name="T0" fmla="*/ 111 w 132"/>
                  <a:gd name="T1" fmla="*/ 8 h 77"/>
                  <a:gd name="T2" fmla="*/ 129 w 132"/>
                  <a:gd name="T3" fmla="*/ 38 h 77"/>
                  <a:gd name="T4" fmla="*/ 74 w 132"/>
                  <a:gd name="T5" fmla="*/ 57 h 77"/>
                  <a:gd name="T6" fmla="*/ 7 w 132"/>
                  <a:gd name="T7" fmla="*/ 63 h 77"/>
                  <a:gd name="T8" fmla="*/ 37 w 132"/>
                  <a:gd name="T9" fmla="*/ 20 h 77"/>
                  <a:gd name="T10" fmla="*/ 68 w 132"/>
                  <a:gd name="T11" fmla="*/ 2 h 77"/>
                  <a:gd name="T12" fmla="*/ 111 w 132"/>
                  <a:gd name="T13" fmla="*/ 8 h 77"/>
                </a:gdLst>
                <a:ahLst/>
                <a:cxnLst>
                  <a:cxn ang="0">
                    <a:pos x="T0" y="T1"/>
                  </a:cxn>
                  <a:cxn ang="0">
                    <a:pos x="T2" y="T3"/>
                  </a:cxn>
                  <a:cxn ang="0">
                    <a:pos x="T4" y="T5"/>
                  </a:cxn>
                  <a:cxn ang="0">
                    <a:pos x="T6" y="T7"/>
                  </a:cxn>
                  <a:cxn ang="0">
                    <a:pos x="T8" y="T9"/>
                  </a:cxn>
                  <a:cxn ang="0">
                    <a:pos x="T10" y="T11"/>
                  </a:cxn>
                  <a:cxn ang="0">
                    <a:pos x="T12" y="T13"/>
                  </a:cxn>
                </a:cxnLst>
                <a:rect l="0" t="0" r="r" b="b"/>
                <a:pathLst>
                  <a:path w="132" h="77">
                    <a:moveTo>
                      <a:pt x="111" y="8"/>
                    </a:moveTo>
                    <a:cubicBezTo>
                      <a:pt x="118" y="13"/>
                      <a:pt x="132" y="30"/>
                      <a:pt x="129" y="38"/>
                    </a:cubicBezTo>
                    <a:cubicBezTo>
                      <a:pt x="124" y="52"/>
                      <a:pt x="88" y="54"/>
                      <a:pt x="74" y="57"/>
                    </a:cubicBezTo>
                    <a:cubicBezTo>
                      <a:pt x="58" y="60"/>
                      <a:pt x="15" y="77"/>
                      <a:pt x="7" y="63"/>
                    </a:cubicBezTo>
                    <a:cubicBezTo>
                      <a:pt x="0" y="51"/>
                      <a:pt x="28" y="29"/>
                      <a:pt x="37" y="20"/>
                    </a:cubicBezTo>
                    <a:cubicBezTo>
                      <a:pt x="44" y="14"/>
                      <a:pt x="59" y="4"/>
                      <a:pt x="68" y="2"/>
                    </a:cubicBezTo>
                    <a:cubicBezTo>
                      <a:pt x="79" y="0"/>
                      <a:pt x="102" y="2"/>
                      <a:pt x="111" y="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 name="Freeform 410">
                <a:extLst>
                  <a:ext uri="{FF2B5EF4-FFF2-40B4-BE49-F238E27FC236}">
                    <a16:creationId xmlns:a16="http://schemas.microsoft.com/office/drawing/2014/main" id="{9110BBFE-E4F2-F13C-8389-358B381F5B14}"/>
                  </a:ext>
                </a:extLst>
              </p:cNvPr>
              <p:cNvSpPr>
                <a:spLocks/>
              </p:cNvSpPr>
              <p:nvPr/>
            </p:nvSpPr>
            <p:spPr bwMode="auto">
              <a:xfrm>
                <a:off x="1995488" y="1574801"/>
                <a:ext cx="76200" cy="58738"/>
              </a:xfrm>
              <a:custGeom>
                <a:avLst/>
                <a:gdLst>
                  <a:gd name="T0" fmla="*/ 105 w 111"/>
                  <a:gd name="T1" fmla="*/ 6 h 85"/>
                  <a:gd name="T2" fmla="*/ 99 w 111"/>
                  <a:gd name="T3" fmla="*/ 43 h 85"/>
                  <a:gd name="T4" fmla="*/ 50 w 111"/>
                  <a:gd name="T5" fmla="*/ 55 h 85"/>
                  <a:gd name="T6" fmla="*/ 7 w 111"/>
                  <a:gd name="T7" fmla="*/ 79 h 85"/>
                  <a:gd name="T8" fmla="*/ 7 w 111"/>
                  <a:gd name="T9" fmla="*/ 49 h 85"/>
                  <a:gd name="T10" fmla="*/ 25 w 111"/>
                  <a:gd name="T11" fmla="*/ 12 h 85"/>
                  <a:gd name="T12" fmla="*/ 68 w 111"/>
                  <a:gd name="T13" fmla="*/ 12 h 85"/>
                  <a:gd name="T14" fmla="*/ 105 w 111"/>
                  <a:gd name="T15" fmla="*/ 6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85">
                    <a:moveTo>
                      <a:pt x="105" y="6"/>
                    </a:moveTo>
                    <a:cubicBezTo>
                      <a:pt x="111" y="13"/>
                      <a:pt x="105" y="36"/>
                      <a:pt x="99" y="43"/>
                    </a:cubicBezTo>
                    <a:cubicBezTo>
                      <a:pt x="90" y="52"/>
                      <a:pt x="61" y="50"/>
                      <a:pt x="50" y="55"/>
                    </a:cubicBezTo>
                    <a:cubicBezTo>
                      <a:pt x="38" y="59"/>
                      <a:pt x="18" y="85"/>
                      <a:pt x="7" y="79"/>
                    </a:cubicBezTo>
                    <a:cubicBezTo>
                      <a:pt x="0" y="75"/>
                      <a:pt x="5" y="56"/>
                      <a:pt x="7" y="49"/>
                    </a:cubicBezTo>
                    <a:cubicBezTo>
                      <a:pt x="9" y="39"/>
                      <a:pt x="17" y="18"/>
                      <a:pt x="25" y="12"/>
                    </a:cubicBezTo>
                    <a:cubicBezTo>
                      <a:pt x="34" y="7"/>
                      <a:pt x="57" y="13"/>
                      <a:pt x="68" y="12"/>
                    </a:cubicBezTo>
                    <a:cubicBezTo>
                      <a:pt x="77" y="11"/>
                      <a:pt x="98" y="0"/>
                      <a:pt x="105" y="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 name="Freeform 411">
                <a:extLst>
                  <a:ext uri="{FF2B5EF4-FFF2-40B4-BE49-F238E27FC236}">
                    <a16:creationId xmlns:a16="http://schemas.microsoft.com/office/drawing/2014/main" id="{00B8DC54-3439-E6ED-113F-43E7E18A6A1C}"/>
                  </a:ext>
                </a:extLst>
              </p:cNvPr>
              <p:cNvSpPr>
                <a:spLocks/>
              </p:cNvSpPr>
              <p:nvPr/>
            </p:nvSpPr>
            <p:spPr bwMode="auto">
              <a:xfrm>
                <a:off x="1785938" y="1590676"/>
                <a:ext cx="155575" cy="98425"/>
              </a:xfrm>
              <a:custGeom>
                <a:avLst/>
                <a:gdLst>
                  <a:gd name="T0" fmla="*/ 214 w 228"/>
                  <a:gd name="T1" fmla="*/ 8 h 144"/>
                  <a:gd name="T2" fmla="*/ 214 w 228"/>
                  <a:gd name="T3" fmla="*/ 75 h 144"/>
                  <a:gd name="T4" fmla="*/ 160 w 228"/>
                  <a:gd name="T5" fmla="*/ 75 h 144"/>
                  <a:gd name="T6" fmla="*/ 99 w 228"/>
                  <a:gd name="T7" fmla="*/ 136 h 144"/>
                  <a:gd name="T8" fmla="*/ 7 w 228"/>
                  <a:gd name="T9" fmla="*/ 124 h 144"/>
                  <a:gd name="T10" fmla="*/ 13 w 228"/>
                  <a:gd name="T11" fmla="*/ 81 h 144"/>
                  <a:gd name="T12" fmla="*/ 80 w 228"/>
                  <a:gd name="T13" fmla="*/ 63 h 144"/>
                  <a:gd name="T14" fmla="*/ 160 w 228"/>
                  <a:gd name="T15" fmla="*/ 27 h 144"/>
                  <a:gd name="T16" fmla="*/ 214 w 228"/>
                  <a:gd name="T17"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144">
                    <a:moveTo>
                      <a:pt x="214" y="8"/>
                    </a:moveTo>
                    <a:cubicBezTo>
                      <a:pt x="228" y="18"/>
                      <a:pt x="226" y="64"/>
                      <a:pt x="214" y="75"/>
                    </a:cubicBezTo>
                    <a:cubicBezTo>
                      <a:pt x="205" y="85"/>
                      <a:pt x="172" y="70"/>
                      <a:pt x="160" y="75"/>
                    </a:cubicBezTo>
                    <a:cubicBezTo>
                      <a:pt x="140" y="84"/>
                      <a:pt x="119" y="129"/>
                      <a:pt x="99" y="136"/>
                    </a:cubicBezTo>
                    <a:cubicBezTo>
                      <a:pt x="77" y="144"/>
                      <a:pt x="21" y="142"/>
                      <a:pt x="7" y="124"/>
                    </a:cubicBezTo>
                    <a:cubicBezTo>
                      <a:pt x="0" y="116"/>
                      <a:pt x="6" y="90"/>
                      <a:pt x="13" y="81"/>
                    </a:cubicBezTo>
                    <a:cubicBezTo>
                      <a:pt x="25" y="68"/>
                      <a:pt x="64" y="69"/>
                      <a:pt x="80" y="63"/>
                    </a:cubicBezTo>
                    <a:cubicBezTo>
                      <a:pt x="101" y="56"/>
                      <a:pt x="139" y="35"/>
                      <a:pt x="160" y="27"/>
                    </a:cubicBezTo>
                    <a:cubicBezTo>
                      <a:pt x="173" y="21"/>
                      <a:pt x="203" y="0"/>
                      <a:pt x="214" y="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 name="Oval 412">
                <a:extLst>
                  <a:ext uri="{FF2B5EF4-FFF2-40B4-BE49-F238E27FC236}">
                    <a16:creationId xmlns:a16="http://schemas.microsoft.com/office/drawing/2014/main" id="{070F85A8-AB9B-D153-ADA5-2C2A9758477A}"/>
                  </a:ext>
                </a:extLst>
              </p:cNvPr>
              <p:cNvSpPr>
                <a:spLocks noChangeArrowheads="1"/>
              </p:cNvSpPr>
              <p:nvPr/>
            </p:nvSpPr>
            <p:spPr bwMode="auto">
              <a:xfrm>
                <a:off x="1879600" y="1677988"/>
                <a:ext cx="23813" cy="41275"/>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 name="Freeform 413">
                <a:extLst>
                  <a:ext uri="{FF2B5EF4-FFF2-40B4-BE49-F238E27FC236}">
                    <a16:creationId xmlns:a16="http://schemas.microsoft.com/office/drawing/2014/main" id="{30EEBA01-B52F-6FEC-827A-9D83456E53CE}"/>
                  </a:ext>
                </a:extLst>
              </p:cNvPr>
              <p:cNvSpPr>
                <a:spLocks/>
              </p:cNvSpPr>
              <p:nvPr/>
            </p:nvSpPr>
            <p:spPr bwMode="auto">
              <a:xfrm>
                <a:off x="1663700" y="1722438"/>
                <a:ext cx="236538" cy="163513"/>
              </a:xfrm>
              <a:custGeom>
                <a:avLst/>
                <a:gdLst>
                  <a:gd name="T0" fmla="*/ 281 w 343"/>
                  <a:gd name="T1" fmla="*/ 49 h 238"/>
                  <a:gd name="T2" fmla="*/ 342 w 343"/>
                  <a:gd name="T3" fmla="*/ 104 h 238"/>
                  <a:gd name="T4" fmla="*/ 293 w 343"/>
                  <a:gd name="T5" fmla="*/ 140 h 238"/>
                  <a:gd name="T6" fmla="*/ 220 w 343"/>
                  <a:gd name="T7" fmla="*/ 158 h 238"/>
                  <a:gd name="T8" fmla="*/ 171 w 343"/>
                  <a:gd name="T9" fmla="*/ 189 h 238"/>
                  <a:gd name="T10" fmla="*/ 79 w 343"/>
                  <a:gd name="T11" fmla="*/ 237 h 238"/>
                  <a:gd name="T12" fmla="*/ 30 w 343"/>
                  <a:gd name="T13" fmla="*/ 207 h 238"/>
                  <a:gd name="T14" fmla="*/ 0 w 343"/>
                  <a:gd name="T15" fmla="*/ 171 h 238"/>
                  <a:gd name="T16" fmla="*/ 43 w 343"/>
                  <a:gd name="T17" fmla="*/ 122 h 238"/>
                  <a:gd name="T18" fmla="*/ 67 w 343"/>
                  <a:gd name="T19" fmla="*/ 79 h 238"/>
                  <a:gd name="T20" fmla="*/ 110 w 343"/>
                  <a:gd name="T21" fmla="*/ 12 h 238"/>
                  <a:gd name="T22" fmla="*/ 134 w 343"/>
                  <a:gd name="T23" fmla="*/ 37 h 238"/>
                  <a:gd name="T24" fmla="*/ 171 w 343"/>
                  <a:gd name="T25" fmla="*/ 0 h 238"/>
                  <a:gd name="T26" fmla="*/ 201 w 343"/>
                  <a:gd name="T27" fmla="*/ 30 h 238"/>
                  <a:gd name="T28" fmla="*/ 281 w 343"/>
                  <a:gd name="T29" fmla="*/ 4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3" h="238">
                    <a:moveTo>
                      <a:pt x="281" y="49"/>
                    </a:moveTo>
                    <a:cubicBezTo>
                      <a:pt x="299" y="58"/>
                      <a:pt x="343" y="83"/>
                      <a:pt x="342" y="104"/>
                    </a:cubicBezTo>
                    <a:cubicBezTo>
                      <a:pt x="341" y="119"/>
                      <a:pt x="307" y="134"/>
                      <a:pt x="293" y="140"/>
                    </a:cubicBezTo>
                    <a:cubicBezTo>
                      <a:pt x="276" y="148"/>
                      <a:pt x="237" y="151"/>
                      <a:pt x="220" y="158"/>
                    </a:cubicBezTo>
                    <a:cubicBezTo>
                      <a:pt x="206" y="164"/>
                      <a:pt x="183" y="182"/>
                      <a:pt x="171" y="189"/>
                    </a:cubicBezTo>
                    <a:cubicBezTo>
                      <a:pt x="148" y="202"/>
                      <a:pt x="105" y="238"/>
                      <a:pt x="79" y="237"/>
                    </a:cubicBezTo>
                    <a:cubicBezTo>
                      <a:pt x="65" y="237"/>
                      <a:pt x="41" y="216"/>
                      <a:pt x="30" y="207"/>
                    </a:cubicBezTo>
                    <a:cubicBezTo>
                      <a:pt x="21" y="199"/>
                      <a:pt x="0" y="182"/>
                      <a:pt x="0" y="171"/>
                    </a:cubicBezTo>
                    <a:cubicBezTo>
                      <a:pt x="0" y="154"/>
                      <a:pt x="33" y="135"/>
                      <a:pt x="43" y="122"/>
                    </a:cubicBezTo>
                    <a:cubicBezTo>
                      <a:pt x="50" y="112"/>
                      <a:pt x="61" y="90"/>
                      <a:pt x="67" y="79"/>
                    </a:cubicBezTo>
                    <a:cubicBezTo>
                      <a:pt x="77" y="62"/>
                      <a:pt x="90" y="14"/>
                      <a:pt x="110" y="12"/>
                    </a:cubicBezTo>
                    <a:cubicBezTo>
                      <a:pt x="118" y="11"/>
                      <a:pt x="126" y="37"/>
                      <a:pt x="134" y="37"/>
                    </a:cubicBezTo>
                    <a:cubicBezTo>
                      <a:pt x="147" y="37"/>
                      <a:pt x="158" y="0"/>
                      <a:pt x="171" y="0"/>
                    </a:cubicBezTo>
                    <a:cubicBezTo>
                      <a:pt x="182" y="0"/>
                      <a:pt x="192" y="25"/>
                      <a:pt x="201" y="30"/>
                    </a:cubicBezTo>
                    <a:cubicBezTo>
                      <a:pt x="219" y="40"/>
                      <a:pt x="263" y="39"/>
                      <a:pt x="281" y="4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 name="Freeform 414">
                <a:extLst>
                  <a:ext uri="{FF2B5EF4-FFF2-40B4-BE49-F238E27FC236}">
                    <a16:creationId xmlns:a16="http://schemas.microsoft.com/office/drawing/2014/main" id="{832B14F5-2BA8-0ECA-B778-444533A29B8B}"/>
                  </a:ext>
                </a:extLst>
              </p:cNvPr>
              <p:cNvSpPr>
                <a:spLocks/>
              </p:cNvSpPr>
              <p:nvPr/>
            </p:nvSpPr>
            <p:spPr bwMode="auto">
              <a:xfrm>
                <a:off x="1409700" y="2667001"/>
                <a:ext cx="60325" cy="61913"/>
              </a:xfrm>
              <a:custGeom>
                <a:avLst/>
                <a:gdLst>
                  <a:gd name="T0" fmla="*/ 68 w 88"/>
                  <a:gd name="T1" fmla="*/ 47 h 90"/>
                  <a:gd name="T2" fmla="*/ 85 w 88"/>
                  <a:gd name="T3" fmla="*/ 77 h 90"/>
                  <a:gd name="T4" fmla="*/ 51 w 88"/>
                  <a:gd name="T5" fmla="*/ 88 h 90"/>
                  <a:gd name="T6" fmla="*/ 15 w 88"/>
                  <a:gd name="T7" fmla="*/ 52 h 90"/>
                  <a:gd name="T8" fmla="*/ 1 w 88"/>
                  <a:gd name="T9" fmla="*/ 21 h 90"/>
                  <a:gd name="T10" fmla="*/ 22 w 88"/>
                  <a:gd name="T11" fmla="*/ 0 h 90"/>
                  <a:gd name="T12" fmla="*/ 68 w 88"/>
                  <a:gd name="T13" fmla="*/ 47 h 90"/>
                </a:gdLst>
                <a:ahLst/>
                <a:cxnLst>
                  <a:cxn ang="0">
                    <a:pos x="T0" y="T1"/>
                  </a:cxn>
                  <a:cxn ang="0">
                    <a:pos x="T2" y="T3"/>
                  </a:cxn>
                  <a:cxn ang="0">
                    <a:pos x="T4" y="T5"/>
                  </a:cxn>
                  <a:cxn ang="0">
                    <a:pos x="T6" y="T7"/>
                  </a:cxn>
                  <a:cxn ang="0">
                    <a:pos x="T8" y="T9"/>
                  </a:cxn>
                  <a:cxn ang="0">
                    <a:pos x="T10" y="T11"/>
                  </a:cxn>
                  <a:cxn ang="0">
                    <a:pos x="T12" y="T13"/>
                  </a:cxn>
                </a:cxnLst>
                <a:rect l="0" t="0" r="r" b="b"/>
                <a:pathLst>
                  <a:path w="88" h="90">
                    <a:moveTo>
                      <a:pt x="68" y="47"/>
                    </a:moveTo>
                    <a:cubicBezTo>
                      <a:pt x="73" y="54"/>
                      <a:pt x="88" y="69"/>
                      <a:pt x="85" y="77"/>
                    </a:cubicBezTo>
                    <a:cubicBezTo>
                      <a:pt x="82" y="85"/>
                      <a:pt x="60" y="90"/>
                      <a:pt x="51" y="88"/>
                    </a:cubicBezTo>
                    <a:cubicBezTo>
                      <a:pt x="39" y="85"/>
                      <a:pt x="22" y="62"/>
                      <a:pt x="15" y="52"/>
                    </a:cubicBezTo>
                    <a:cubicBezTo>
                      <a:pt x="10" y="45"/>
                      <a:pt x="0" y="30"/>
                      <a:pt x="1" y="21"/>
                    </a:cubicBezTo>
                    <a:cubicBezTo>
                      <a:pt x="3" y="14"/>
                      <a:pt x="15" y="0"/>
                      <a:pt x="22" y="0"/>
                    </a:cubicBezTo>
                    <a:cubicBezTo>
                      <a:pt x="39" y="0"/>
                      <a:pt x="58" y="34"/>
                      <a:pt x="68" y="4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 name="Freeform 415">
                <a:extLst>
                  <a:ext uri="{FF2B5EF4-FFF2-40B4-BE49-F238E27FC236}">
                    <a16:creationId xmlns:a16="http://schemas.microsoft.com/office/drawing/2014/main" id="{C6E2042B-5945-A5C9-F008-F7D0E03411DF}"/>
                  </a:ext>
                </a:extLst>
              </p:cNvPr>
              <p:cNvSpPr>
                <a:spLocks/>
              </p:cNvSpPr>
              <p:nvPr/>
            </p:nvSpPr>
            <p:spPr bwMode="auto">
              <a:xfrm>
                <a:off x="3116263" y="1928813"/>
                <a:ext cx="63500" cy="39688"/>
              </a:xfrm>
              <a:custGeom>
                <a:avLst/>
                <a:gdLst>
                  <a:gd name="T0" fmla="*/ 31 w 92"/>
                  <a:gd name="T1" fmla="*/ 5 h 57"/>
                  <a:gd name="T2" fmla="*/ 6 w 92"/>
                  <a:gd name="T3" fmla="*/ 48 h 57"/>
                  <a:gd name="T4" fmla="*/ 49 w 92"/>
                  <a:gd name="T5" fmla="*/ 48 h 57"/>
                  <a:gd name="T6" fmla="*/ 92 w 92"/>
                  <a:gd name="T7" fmla="*/ 30 h 57"/>
                  <a:gd name="T8" fmla="*/ 31 w 92"/>
                  <a:gd name="T9" fmla="*/ 5 h 57"/>
                </a:gdLst>
                <a:ahLst/>
                <a:cxnLst>
                  <a:cxn ang="0">
                    <a:pos x="T0" y="T1"/>
                  </a:cxn>
                  <a:cxn ang="0">
                    <a:pos x="T2" y="T3"/>
                  </a:cxn>
                  <a:cxn ang="0">
                    <a:pos x="T4" y="T5"/>
                  </a:cxn>
                  <a:cxn ang="0">
                    <a:pos x="T6" y="T7"/>
                  </a:cxn>
                  <a:cxn ang="0">
                    <a:pos x="T8" y="T9"/>
                  </a:cxn>
                </a:cxnLst>
                <a:rect l="0" t="0" r="r" b="b"/>
                <a:pathLst>
                  <a:path w="92" h="57">
                    <a:moveTo>
                      <a:pt x="31" y="5"/>
                    </a:moveTo>
                    <a:cubicBezTo>
                      <a:pt x="19" y="9"/>
                      <a:pt x="0" y="37"/>
                      <a:pt x="6" y="48"/>
                    </a:cubicBezTo>
                    <a:cubicBezTo>
                      <a:pt x="12" y="57"/>
                      <a:pt x="39" y="50"/>
                      <a:pt x="49" y="48"/>
                    </a:cubicBezTo>
                    <a:cubicBezTo>
                      <a:pt x="60" y="46"/>
                      <a:pt x="92" y="41"/>
                      <a:pt x="92" y="30"/>
                    </a:cubicBezTo>
                    <a:cubicBezTo>
                      <a:pt x="92" y="13"/>
                      <a:pt x="46" y="0"/>
                      <a:pt x="31" y="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 name="Freeform 416">
                <a:extLst>
                  <a:ext uri="{FF2B5EF4-FFF2-40B4-BE49-F238E27FC236}">
                    <a16:creationId xmlns:a16="http://schemas.microsoft.com/office/drawing/2014/main" id="{4E6C20DE-A779-1928-FFB5-51A061CE05E1}"/>
                  </a:ext>
                </a:extLst>
              </p:cNvPr>
              <p:cNvSpPr>
                <a:spLocks/>
              </p:cNvSpPr>
              <p:nvPr/>
            </p:nvSpPr>
            <p:spPr bwMode="auto">
              <a:xfrm>
                <a:off x="2825750" y="1250951"/>
                <a:ext cx="1212850" cy="1065213"/>
              </a:xfrm>
              <a:custGeom>
                <a:avLst/>
                <a:gdLst>
                  <a:gd name="T0" fmla="*/ 339 w 1761"/>
                  <a:gd name="T1" fmla="*/ 263 h 1547"/>
                  <a:gd name="T2" fmla="*/ 229 w 1761"/>
                  <a:gd name="T3" fmla="*/ 360 h 1547"/>
                  <a:gd name="T4" fmla="*/ 76 w 1761"/>
                  <a:gd name="T5" fmla="*/ 440 h 1547"/>
                  <a:gd name="T6" fmla="*/ 9 w 1761"/>
                  <a:gd name="T7" fmla="*/ 488 h 1547"/>
                  <a:gd name="T8" fmla="*/ 162 w 1761"/>
                  <a:gd name="T9" fmla="*/ 519 h 1547"/>
                  <a:gd name="T10" fmla="*/ 52 w 1761"/>
                  <a:gd name="T11" fmla="*/ 537 h 1547"/>
                  <a:gd name="T12" fmla="*/ 351 w 1761"/>
                  <a:gd name="T13" fmla="*/ 598 h 1547"/>
                  <a:gd name="T14" fmla="*/ 442 w 1761"/>
                  <a:gd name="T15" fmla="*/ 756 h 1547"/>
                  <a:gd name="T16" fmla="*/ 467 w 1761"/>
                  <a:gd name="T17" fmla="*/ 896 h 1547"/>
                  <a:gd name="T18" fmla="*/ 537 w 1761"/>
                  <a:gd name="T19" fmla="*/ 926 h 1547"/>
                  <a:gd name="T20" fmla="*/ 558 w 1761"/>
                  <a:gd name="T21" fmla="*/ 981 h 1547"/>
                  <a:gd name="T22" fmla="*/ 479 w 1761"/>
                  <a:gd name="T23" fmla="*/ 1091 h 1547"/>
                  <a:gd name="T24" fmla="*/ 491 w 1761"/>
                  <a:gd name="T25" fmla="*/ 1255 h 1547"/>
                  <a:gd name="T26" fmla="*/ 589 w 1761"/>
                  <a:gd name="T27" fmla="*/ 1481 h 1547"/>
                  <a:gd name="T28" fmla="*/ 680 w 1761"/>
                  <a:gd name="T29" fmla="*/ 1541 h 1547"/>
                  <a:gd name="T30" fmla="*/ 796 w 1761"/>
                  <a:gd name="T31" fmla="*/ 1377 h 1547"/>
                  <a:gd name="T32" fmla="*/ 845 w 1761"/>
                  <a:gd name="T33" fmla="*/ 1243 h 1547"/>
                  <a:gd name="T34" fmla="*/ 1059 w 1761"/>
                  <a:gd name="T35" fmla="*/ 1194 h 1547"/>
                  <a:gd name="T36" fmla="*/ 1248 w 1761"/>
                  <a:gd name="T37" fmla="*/ 1097 h 1547"/>
                  <a:gd name="T38" fmla="*/ 1419 w 1761"/>
                  <a:gd name="T39" fmla="*/ 957 h 1547"/>
                  <a:gd name="T40" fmla="*/ 1285 w 1761"/>
                  <a:gd name="T41" fmla="*/ 927 h 1547"/>
                  <a:gd name="T42" fmla="*/ 1339 w 1761"/>
                  <a:gd name="T43" fmla="*/ 872 h 1547"/>
                  <a:gd name="T44" fmla="*/ 1437 w 1761"/>
                  <a:gd name="T45" fmla="*/ 933 h 1547"/>
                  <a:gd name="T46" fmla="*/ 1431 w 1761"/>
                  <a:gd name="T47" fmla="*/ 835 h 1547"/>
                  <a:gd name="T48" fmla="*/ 1370 w 1761"/>
                  <a:gd name="T49" fmla="*/ 768 h 1547"/>
                  <a:gd name="T50" fmla="*/ 1437 w 1761"/>
                  <a:gd name="T51" fmla="*/ 787 h 1547"/>
                  <a:gd name="T52" fmla="*/ 1504 w 1761"/>
                  <a:gd name="T53" fmla="*/ 744 h 1547"/>
                  <a:gd name="T54" fmla="*/ 1529 w 1761"/>
                  <a:gd name="T55" fmla="*/ 713 h 1547"/>
                  <a:gd name="T56" fmla="*/ 1577 w 1761"/>
                  <a:gd name="T57" fmla="*/ 640 h 1547"/>
                  <a:gd name="T58" fmla="*/ 1516 w 1761"/>
                  <a:gd name="T59" fmla="*/ 573 h 1547"/>
                  <a:gd name="T60" fmla="*/ 1571 w 1761"/>
                  <a:gd name="T61" fmla="*/ 537 h 1547"/>
                  <a:gd name="T62" fmla="*/ 1461 w 1761"/>
                  <a:gd name="T63" fmla="*/ 470 h 1547"/>
                  <a:gd name="T64" fmla="*/ 1541 w 1761"/>
                  <a:gd name="T65" fmla="*/ 373 h 1547"/>
                  <a:gd name="T66" fmla="*/ 1510 w 1761"/>
                  <a:gd name="T67" fmla="*/ 318 h 1547"/>
                  <a:gd name="T68" fmla="*/ 1590 w 1761"/>
                  <a:gd name="T69" fmla="*/ 293 h 1547"/>
                  <a:gd name="T70" fmla="*/ 1754 w 1761"/>
                  <a:gd name="T71" fmla="*/ 214 h 1547"/>
                  <a:gd name="T72" fmla="*/ 1522 w 1761"/>
                  <a:gd name="T73" fmla="*/ 226 h 1547"/>
                  <a:gd name="T74" fmla="*/ 1468 w 1761"/>
                  <a:gd name="T75" fmla="*/ 184 h 1547"/>
                  <a:gd name="T76" fmla="*/ 1352 w 1761"/>
                  <a:gd name="T77" fmla="*/ 172 h 1547"/>
                  <a:gd name="T78" fmla="*/ 1266 w 1761"/>
                  <a:gd name="T79" fmla="*/ 153 h 1547"/>
                  <a:gd name="T80" fmla="*/ 1461 w 1761"/>
                  <a:gd name="T81" fmla="*/ 117 h 1547"/>
                  <a:gd name="T82" fmla="*/ 1150 w 1761"/>
                  <a:gd name="T83" fmla="*/ 111 h 1547"/>
                  <a:gd name="T84" fmla="*/ 1010 w 1761"/>
                  <a:gd name="T85" fmla="*/ 68 h 1547"/>
                  <a:gd name="T86" fmla="*/ 833 w 1761"/>
                  <a:gd name="T87" fmla="*/ 99 h 1547"/>
                  <a:gd name="T88" fmla="*/ 815 w 1761"/>
                  <a:gd name="T89" fmla="*/ 202 h 1547"/>
                  <a:gd name="T90" fmla="*/ 741 w 1761"/>
                  <a:gd name="T91" fmla="*/ 159 h 1547"/>
                  <a:gd name="T92" fmla="*/ 693 w 1761"/>
                  <a:gd name="T93" fmla="*/ 220 h 1547"/>
                  <a:gd name="T94" fmla="*/ 632 w 1761"/>
                  <a:gd name="T95" fmla="*/ 172 h 1547"/>
                  <a:gd name="T96" fmla="*/ 589 w 1761"/>
                  <a:gd name="T97" fmla="*/ 196 h 1547"/>
                  <a:gd name="T98" fmla="*/ 449 w 1761"/>
                  <a:gd name="T99" fmla="*/ 184 h 1547"/>
                  <a:gd name="T100" fmla="*/ 369 w 1761"/>
                  <a:gd name="T101" fmla="*/ 220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1" h="1547">
                    <a:moveTo>
                      <a:pt x="369" y="220"/>
                    </a:moveTo>
                    <a:cubicBezTo>
                      <a:pt x="360" y="230"/>
                      <a:pt x="350" y="256"/>
                      <a:pt x="339" y="263"/>
                    </a:cubicBezTo>
                    <a:cubicBezTo>
                      <a:pt x="317" y="278"/>
                      <a:pt x="252" y="267"/>
                      <a:pt x="235" y="287"/>
                    </a:cubicBezTo>
                    <a:cubicBezTo>
                      <a:pt x="223" y="301"/>
                      <a:pt x="240" y="346"/>
                      <a:pt x="229" y="360"/>
                    </a:cubicBezTo>
                    <a:cubicBezTo>
                      <a:pt x="216" y="377"/>
                      <a:pt x="168" y="375"/>
                      <a:pt x="150" y="385"/>
                    </a:cubicBezTo>
                    <a:cubicBezTo>
                      <a:pt x="129" y="395"/>
                      <a:pt x="97" y="429"/>
                      <a:pt x="76" y="440"/>
                    </a:cubicBezTo>
                    <a:cubicBezTo>
                      <a:pt x="59" y="448"/>
                      <a:pt x="12" y="447"/>
                      <a:pt x="3" y="464"/>
                    </a:cubicBezTo>
                    <a:cubicBezTo>
                      <a:pt x="0" y="469"/>
                      <a:pt x="4" y="484"/>
                      <a:pt x="9" y="488"/>
                    </a:cubicBezTo>
                    <a:cubicBezTo>
                      <a:pt x="35" y="507"/>
                      <a:pt x="109" y="468"/>
                      <a:pt x="137" y="482"/>
                    </a:cubicBezTo>
                    <a:cubicBezTo>
                      <a:pt x="147" y="487"/>
                      <a:pt x="166" y="508"/>
                      <a:pt x="162" y="519"/>
                    </a:cubicBezTo>
                    <a:cubicBezTo>
                      <a:pt x="157" y="532"/>
                      <a:pt x="121" y="529"/>
                      <a:pt x="107" y="531"/>
                    </a:cubicBezTo>
                    <a:cubicBezTo>
                      <a:pt x="93" y="533"/>
                      <a:pt x="55" y="524"/>
                      <a:pt x="52" y="537"/>
                    </a:cubicBezTo>
                    <a:cubicBezTo>
                      <a:pt x="45" y="562"/>
                      <a:pt x="112" y="590"/>
                      <a:pt x="137" y="598"/>
                    </a:cubicBezTo>
                    <a:cubicBezTo>
                      <a:pt x="188" y="614"/>
                      <a:pt x="302" y="576"/>
                      <a:pt x="351" y="598"/>
                    </a:cubicBezTo>
                    <a:cubicBezTo>
                      <a:pt x="370" y="606"/>
                      <a:pt x="395" y="641"/>
                      <a:pt x="406" y="659"/>
                    </a:cubicBezTo>
                    <a:cubicBezTo>
                      <a:pt x="419" y="681"/>
                      <a:pt x="435" y="731"/>
                      <a:pt x="442" y="756"/>
                    </a:cubicBezTo>
                    <a:cubicBezTo>
                      <a:pt x="449" y="780"/>
                      <a:pt x="457" y="829"/>
                      <a:pt x="461" y="853"/>
                    </a:cubicBezTo>
                    <a:cubicBezTo>
                      <a:pt x="463" y="864"/>
                      <a:pt x="457" y="891"/>
                      <a:pt x="467" y="896"/>
                    </a:cubicBezTo>
                    <a:cubicBezTo>
                      <a:pt x="479" y="902"/>
                      <a:pt x="503" y="867"/>
                      <a:pt x="516" y="872"/>
                    </a:cubicBezTo>
                    <a:cubicBezTo>
                      <a:pt x="529" y="877"/>
                      <a:pt x="543" y="912"/>
                      <a:pt x="537" y="926"/>
                    </a:cubicBezTo>
                    <a:cubicBezTo>
                      <a:pt x="530" y="940"/>
                      <a:pt x="475" y="930"/>
                      <a:pt x="474" y="947"/>
                    </a:cubicBezTo>
                    <a:cubicBezTo>
                      <a:pt x="473" y="969"/>
                      <a:pt x="547" y="961"/>
                      <a:pt x="558" y="981"/>
                    </a:cubicBezTo>
                    <a:cubicBezTo>
                      <a:pt x="567" y="998"/>
                      <a:pt x="557" y="1039"/>
                      <a:pt x="546" y="1054"/>
                    </a:cubicBezTo>
                    <a:cubicBezTo>
                      <a:pt x="535" y="1070"/>
                      <a:pt x="491" y="1076"/>
                      <a:pt x="479" y="1091"/>
                    </a:cubicBezTo>
                    <a:cubicBezTo>
                      <a:pt x="470" y="1102"/>
                      <a:pt x="461" y="1131"/>
                      <a:pt x="461" y="1146"/>
                    </a:cubicBezTo>
                    <a:cubicBezTo>
                      <a:pt x="460" y="1174"/>
                      <a:pt x="483" y="1228"/>
                      <a:pt x="491" y="1255"/>
                    </a:cubicBezTo>
                    <a:cubicBezTo>
                      <a:pt x="501" y="1285"/>
                      <a:pt x="522" y="1343"/>
                      <a:pt x="534" y="1371"/>
                    </a:cubicBezTo>
                    <a:cubicBezTo>
                      <a:pt x="546" y="1399"/>
                      <a:pt x="564" y="1462"/>
                      <a:pt x="589" y="1481"/>
                    </a:cubicBezTo>
                    <a:cubicBezTo>
                      <a:pt x="601" y="1490"/>
                      <a:pt x="637" y="1484"/>
                      <a:pt x="650" y="1493"/>
                    </a:cubicBezTo>
                    <a:cubicBezTo>
                      <a:pt x="662" y="1501"/>
                      <a:pt x="667" y="1536"/>
                      <a:pt x="680" y="1541"/>
                    </a:cubicBezTo>
                    <a:cubicBezTo>
                      <a:pt x="693" y="1547"/>
                      <a:pt x="725" y="1538"/>
                      <a:pt x="735" y="1529"/>
                    </a:cubicBezTo>
                    <a:cubicBezTo>
                      <a:pt x="767" y="1503"/>
                      <a:pt x="776" y="1413"/>
                      <a:pt x="796" y="1377"/>
                    </a:cubicBezTo>
                    <a:cubicBezTo>
                      <a:pt x="805" y="1362"/>
                      <a:pt x="833" y="1338"/>
                      <a:pt x="839" y="1322"/>
                    </a:cubicBezTo>
                    <a:cubicBezTo>
                      <a:pt x="846" y="1304"/>
                      <a:pt x="832" y="1258"/>
                      <a:pt x="845" y="1243"/>
                    </a:cubicBezTo>
                    <a:cubicBezTo>
                      <a:pt x="863" y="1223"/>
                      <a:pt x="923" y="1225"/>
                      <a:pt x="949" y="1219"/>
                    </a:cubicBezTo>
                    <a:cubicBezTo>
                      <a:pt x="976" y="1213"/>
                      <a:pt x="1037" y="1212"/>
                      <a:pt x="1059" y="1194"/>
                    </a:cubicBezTo>
                    <a:cubicBezTo>
                      <a:pt x="1083" y="1176"/>
                      <a:pt x="1087" y="1100"/>
                      <a:pt x="1114" y="1085"/>
                    </a:cubicBezTo>
                    <a:cubicBezTo>
                      <a:pt x="1143" y="1068"/>
                      <a:pt x="1215" y="1105"/>
                      <a:pt x="1248" y="1097"/>
                    </a:cubicBezTo>
                    <a:cubicBezTo>
                      <a:pt x="1282" y="1088"/>
                      <a:pt x="1337" y="1041"/>
                      <a:pt x="1364" y="1018"/>
                    </a:cubicBezTo>
                    <a:cubicBezTo>
                      <a:pt x="1379" y="1004"/>
                      <a:pt x="1424" y="977"/>
                      <a:pt x="1419" y="957"/>
                    </a:cubicBezTo>
                    <a:cubicBezTo>
                      <a:pt x="1414" y="942"/>
                      <a:pt x="1373" y="942"/>
                      <a:pt x="1358" y="939"/>
                    </a:cubicBezTo>
                    <a:cubicBezTo>
                      <a:pt x="1340" y="935"/>
                      <a:pt x="1294" y="942"/>
                      <a:pt x="1285" y="927"/>
                    </a:cubicBezTo>
                    <a:cubicBezTo>
                      <a:pt x="1279" y="917"/>
                      <a:pt x="1289" y="892"/>
                      <a:pt x="1297" y="884"/>
                    </a:cubicBezTo>
                    <a:cubicBezTo>
                      <a:pt x="1305" y="876"/>
                      <a:pt x="1328" y="870"/>
                      <a:pt x="1339" y="872"/>
                    </a:cubicBezTo>
                    <a:cubicBezTo>
                      <a:pt x="1354" y="875"/>
                      <a:pt x="1375" y="900"/>
                      <a:pt x="1388" y="908"/>
                    </a:cubicBezTo>
                    <a:cubicBezTo>
                      <a:pt x="1400" y="915"/>
                      <a:pt x="1424" y="936"/>
                      <a:pt x="1437" y="933"/>
                    </a:cubicBezTo>
                    <a:cubicBezTo>
                      <a:pt x="1448" y="930"/>
                      <a:pt x="1461" y="907"/>
                      <a:pt x="1461" y="896"/>
                    </a:cubicBezTo>
                    <a:cubicBezTo>
                      <a:pt x="1463" y="879"/>
                      <a:pt x="1444" y="847"/>
                      <a:pt x="1431" y="835"/>
                    </a:cubicBezTo>
                    <a:cubicBezTo>
                      <a:pt x="1418" y="823"/>
                      <a:pt x="1373" y="826"/>
                      <a:pt x="1364" y="811"/>
                    </a:cubicBezTo>
                    <a:cubicBezTo>
                      <a:pt x="1358" y="802"/>
                      <a:pt x="1362" y="775"/>
                      <a:pt x="1370" y="768"/>
                    </a:cubicBezTo>
                    <a:cubicBezTo>
                      <a:pt x="1379" y="760"/>
                      <a:pt x="1407" y="764"/>
                      <a:pt x="1419" y="768"/>
                    </a:cubicBezTo>
                    <a:cubicBezTo>
                      <a:pt x="1425" y="771"/>
                      <a:pt x="1431" y="787"/>
                      <a:pt x="1437" y="787"/>
                    </a:cubicBezTo>
                    <a:cubicBezTo>
                      <a:pt x="1446" y="785"/>
                      <a:pt x="1448" y="761"/>
                      <a:pt x="1455" y="756"/>
                    </a:cubicBezTo>
                    <a:cubicBezTo>
                      <a:pt x="1465" y="749"/>
                      <a:pt x="1499" y="756"/>
                      <a:pt x="1504" y="744"/>
                    </a:cubicBezTo>
                    <a:cubicBezTo>
                      <a:pt x="1508" y="736"/>
                      <a:pt x="1481" y="721"/>
                      <a:pt x="1486" y="713"/>
                    </a:cubicBezTo>
                    <a:cubicBezTo>
                      <a:pt x="1491" y="704"/>
                      <a:pt x="1519" y="718"/>
                      <a:pt x="1529" y="713"/>
                    </a:cubicBezTo>
                    <a:cubicBezTo>
                      <a:pt x="1541" y="709"/>
                      <a:pt x="1558" y="688"/>
                      <a:pt x="1565" y="677"/>
                    </a:cubicBezTo>
                    <a:cubicBezTo>
                      <a:pt x="1570" y="669"/>
                      <a:pt x="1581" y="649"/>
                      <a:pt x="1577" y="640"/>
                    </a:cubicBezTo>
                    <a:cubicBezTo>
                      <a:pt x="1571" y="627"/>
                      <a:pt x="1532" y="628"/>
                      <a:pt x="1522" y="616"/>
                    </a:cubicBezTo>
                    <a:cubicBezTo>
                      <a:pt x="1516" y="607"/>
                      <a:pt x="1514" y="584"/>
                      <a:pt x="1516" y="573"/>
                    </a:cubicBezTo>
                    <a:cubicBezTo>
                      <a:pt x="1519" y="564"/>
                      <a:pt x="1532" y="548"/>
                      <a:pt x="1541" y="543"/>
                    </a:cubicBezTo>
                    <a:cubicBezTo>
                      <a:pt x="1547" y="539"/>
                      <a:pt x="1567" y="543"/>
                      <a:pt x="1571" y="537"/>
                    </a:cubicBezTo>
                    <a:cubicBezTo>
                      <a:pt x="1579" y="526"/>
                      <a:pt x="1575" y="492"/>
                      <a:pt x="1565" y="482"/>
                    </a:cubicBezTo>
                    <a:cubicBezTo>
                      <a:pt x="1547" y="464"/>
                      <a:pt x="1475" y="492"/>
                      <a:pt x="1461" y="470"/>
                    </a:cubicBezTo>
                    <a:cubicBezTo>
                      <a:pt x="1453" y="456"/>
                      <a:pt x="1476" y="422"/>
                      <a:pt x="1486" y="409"/>
                    </a:cubicBezTo>
                    <a:cubicBezTo>
                      <a:pt x="1496" y="396"/>
                      <a:pt x="1527" y="382"/>
                      <a:pt x="1541" y="373"/>
                    </a:cubicBezTo>
                    <a:cubicBezTo>
                      <a:pt x="1549" y="367"/>
                      <a:pt x="1572" y="358"/>
                      <a:pt x="1571" y="348"/>
                    </a:cubicBezTo>
                    <a:cubicBezTo>
                      <a:pt x="1569" y="331"/>
                      <a:pt x="1510" y="335"/>
                      <a:pt x="1510" y="318"/>
                    </a:cubicBezTo>
                    <a:cubicBezTo>
                      <a:pt x="1511" y="306"/>
                      <a:pt x="1542" y="303"/>
                      <a:pt x="1553" y="300"/>
                    </a:cubicBezTo>
                    <a:cubicBezTo>
                      <a:pt x="1562" y="297"/>
                      <a:pt x="1581" y="295"/>
                      <a:pt x="1590" y="293"/>
                    </a:cubicBezTo>
                    <a:cubicBezTo>
                      <a:pt x="1611" y="289"/>
                      <a:pt x="1655" y="279"/>
                      <a:pt x="1675" y="269"/>
                    </a:cubicBezTo>
                    <a:cubicBezTo>
                      <a:pt x="1697" y="259"/>
                      <a:pt x="1761" y="238"/>
                      <a:pt x="1754" y="214"/>
                    </a:cubicBezTo>
                    <a:cubicBezTo>
                      <a:pt x="1744" y="177"/>
                      <a:pt x="1640" y="198"/>
                      <a:pt x="1602" y="202"/>
                    </a:cubicBezTo>
                    <a:cubicBezTo>
                      <a:pt x="1581" y="204"/>
                      <a:pt x="1542" y="219"/>
                      <a:pt x="1522" y="226"/>
                    </a:cubicBezTo>
                    <a:cubicBezTo>
                      <a:pt x="1494" y="238"/>
                      <a:pt x="1434" y="303"/>
                      <a:pt x="1413" y="281"/>
                    </a:cubicBezTo>
                    <a:cubicBezTo>
                      <a:pt x="1393" y="261"/>
                      <a:pt x="1486" y="205"/>
                      <a:pt x="1468" y="184"/>
                    </a:cubicBezTo>
                    <a:cubicBezTo>
                      <a:pt x="1447" y="159"/>
                      <a:pt x="1371" y="247"/>
                      <a:pt x="1346" y="226"/>
                    </a:cubicBezTo>
                    <a:cubicBezTo>
                      <a:pt x="1335" y="218"/>
                      <a:pt x="1361" y="182"/>
                      <a:pt x="1352" y="172"/>
                    </a:cubicBezTo>
                    <a:cubicBezTo>
                      <a:pt x="1316" y="136"/>
                      <a:pt x="1160" y="239"/>
                      <a:pt x="1150" y="190"/>
                    </a:cubicBezTo>
                    <a:cubicBezTo>
                      <a:pt x="1144" y="160"/>
                      <a:pt x="1237" y="160"/>
                      <a:pt x="1266" y="153"/>
                    </a:cubicBezTo>
                    <a:cubicBezTo>
                      <a:pt x="1302" y="145"/>
                      <a:pt x="1376" y="137"/>
                      <a:pt x="1413" y="129"/>
                    </a:cubicBezTo>
                    <a:cubicBezTo>
                      <a:pt x="1425" y="126"/>
                      <a:pt x="1461" y="129"/>
                      <a:pt x="1461" y="117"/>
                    </a:cubicBezTo>
                    <a:cubicBezTo>
                      <a:pt x="1463" y="91"/>
                      <a:pt x="1390" y="83"/>
                      <a:pt x="1364" y="80"/>
                    </a:cubicBezTo>
                    <a:cubicBezTo>
                      <a:pt x="1310" y="75"/>
                      <a:pt x="1165" y="163"/>
                      <a:pt x="1150" y="111"/>
                    </a:cubicBezTo>
                    <a:cubicBezTo>
                      <a:pt x="1142" y="81"/>
                      <a:pt x="1273" y="93"/>
                      <a:pt x="1266" y="62"/>
                    </a:cubicBezTo>
                    <a:cubicBezTo>
                      <a:pt x="1253" y="0"/>
                      <a:pt x="1069" y="44"/>
                      <a:pt x="1010" y="68"/>
                    </a:cubicBezTo>
                    <a:cubicBezTo>
                      <a:pt x="987" y="77"/>
                      <a:pt x="961" y="130"/>
                      <a:pt x="937" y="135"/>
                    </a:cubicBezTo>
                    <a:cubicBezTo>
                      <a:pt x="910" y="141"/>
                      <a:pt x="855" y="83"/>
                      <a:pt x="833" y="99"/>
                    </a:cubicBezTo>
                    <a:cubicBezTo>
                      <a:pt x="823" y="106"/>
                      <a:pt x="835" y="135"/>
                      <a:pt x="833" y="147"/>
                    </a:cubicBezTo>
                    <a:cubicBezTo>
                      <a:pt x="831" y="162"/>
                      <a:pt x="829" y="199"/>
                      <a:pt x="815" y="202"/>
                    </a:cubicBezTo>
                    <a:cubicBezTo>
                      <a:pt x="801" y="205"/>
                      <a:pt x="791" y="165"/>
                      <a:pt x="778" y="159"/>
                    </a:cubicBezTo>
                    <a:cubicBezTo>
                      <a:pt x="770" y="156"/>
                      <a:pt x="751" y="159"/>
                      <a:pt x="741" y="159"/>
                    </a:cubicBezTo>
                    <a:cubicBezTo>
                      <a:pt x="729" y="159"/>
                      <a:pt x="701" y="151"/>
                      <a:pt x="693" y="159"/>
                    </a:cubicBezTo>
                    <a:cubicBezTo>
                      <a:pt x="682" y="170"/>
                      <a:pt x="703" y="210"/>
                      <a:pt x="693" y="220"/>
                    </a:cubicBezTo>
                    <a:cubicBezTo>
                      <a:pt x="683" y="230"/>
                      <a:pt x="648" y="229"/>
                      <a:pt x="638" y="220"/>
                    </a:cubicBezTo>
                    <a:cubicBezTo>
                      <a:pt x="628" y="212"/>
                      <a:pt x="640" y="180"/>
                      <a:pt x="632" y="172"/>
                    </a:cubicBezTo>
                    <a:cubicBezTo>
                      <a:pt x="622" y="162"/>
                      <a:pt x="585" y="155"/>
                      <a:pt x="577" y="166"/>
                    </a:cubicBezTo>
                    <a:cubicBezTo>
                      <a:pt x="572" y="172"/>
                      <a:pt x="595" y="190"/>
                      <a:pt x="589" y="196"/>
                    </a:cubicBezTo>
                    <a:cubicBezTo>
                      <a:pt x="571" y="215"/>
                      <a:pt x="517" y="157"/>
                      <a:pt x="491" y="159"/>
                    </a:cubicBezTo>
                    <a:cubicBezTo>
                      <a:pt x="479" y="160"/>
                      <a:pt x="460" y="181"/>
                      <a:pt x="449" y="184"/>
                    </a:cubicBezTo>
                    <a:cubicBezTo>
                      <a:pt x="440" y="186"/>
                      <a:pt x="421" y="181"/>
                      <a:pt x="412" y="184"/>
                    </a:cubicBezTo>
                    <a:cubicBezTo>
                      <a:pt x="399" y="189"/>
                      <a:pt x="379" y="210"/>
                      <a:pt x="369" y="22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34" name="Oval 833">
              <a:extLst>
                <a:ext uri="{FF2B5EF4-FFF2-40B4-BE49-F238E27FC236}">
                  <a16:creationId xmlns:a16="http://schemas.microsoft.com/office/drawing/2014/main" id="{23563140-B9AF-484A-33B1-B35479A02339}"/>
                </a:ext>
              </a:extLst>
            </p:cNvPr>
            <p:cNvSpPr/>
            <p:nvPr/>
          </p:nvSpPr>
          <p:spPr>
            <a:xfrm>
              <a:off x="4353991" y="3070875"/>
              <a:ext cx="185056" cy="1850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Oval 834">
              <a:extLst>
                <a:ext uri="{FF2B5EF4-FFF2-40B4-BE49-F238E27FC236}">
                  <a16:creationId xmlns:a16="http://schemas.microsoft.com/office/drawing/2014/main" id="{DE701BEE-7BBB-1481-C77E-D4331A8CE4C4}"/>
                </a:ext>
              </a:extLst>
            </p:cNvPr>
            <p:cNvSpPr/>
            <p:nvPr/>
          </p:nvSpPr>
          <p:spPr>
            <a:xfrm>
              <a:off x="4539047" y="3070875"/>
              <a:ext cx="185056" cy="1850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Oval 835">
              <a:extLst>
                <a:ext uri="{FF2B5EF4-FFF2-40B4-BE49-F238E27FC236}">
                  <a16:creationId xmlns:a16="http://schemas.microsoft.com/office/drawing/2014/main" id="{857DD473-596F-ABE9-8D5A-52136341674A}"/>
                </a:ext>
              </a:extLst>
            </p:cNvPr>
            <p:cNvSpPr/>
            <p:nvPr/>
          </p:nvSpPr>
          <p:spPr>
            <a:xfrm>
              <a:off x="4247268" y="2747375"/>
              <a:ext cx="185056" cy="1850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Oval 836">
              <a:extLst>
                <a:ext uri="{FF2B5EF4-FFF2-40B4-BE49-F238E27FC236}">
                  <a16:creationId xmlns:a16="http://schemas.microsoft.com/office/drawing/2014/main" id="{2CB2BCC7-7C97-D8D9-4BD9-8ED3388AB88F}"/>
                </a:ext>
              </a:extLst>
            </p:cNvPr>
            <p:cNvSpPr/>
            <p:nvPr/>
          </p:nvSpPr>
          <p:spPr>
            <a:xfrm>
              <a:off x="6886131" y="2461216"/>
              <a:ext cx="185056" cy="1850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Oval 837">
              <a:extLst>
                <a:ext uri="{FF2B5EF4-FFF2-40B4-BE49-F238E27FC236}">
                  <a16:creationId xmlns:a16="http://schemas.microsoft.com/office/drawing/2014/main" id="{719E7186-65D5-E377-34A7-A41D0E66AED7}"/>
                </a:ext>
              </a:extLst>
            </p:cNvPr>
            <p:cNvSpPr/>
            <p:nvPr/>
          </p:nvSpPr>
          <p:spPr>
            <a:xfrm>
              <a:off x="7836406" y="3208940"/>
              <a:ext cx="185056" cy="1850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Oval 838">
              <a:extLst>
                <a:ext uri="{FF2B5EF4-FFF2-40B4-BE49-F238E27FC236}">
                  <a16:creationId xmlns:a16="http://schemas.microsoft.com/office/drawing/2014/main" id="{5DE4A7BF-C287-C8BF-588C-5185288276C8}"/>
                </a:ext>
              </a:extLst>
            </p:cNvPr>
            <p:cNvSpPr/>
            <p:nvPr/>
          </p:nvSpPr>
          <p:spPr>
            <a:xfrm>
              <a:off x="9937909" y="2911597"/>
              <a:ext cx="185056" cy="1850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Isosceles Triangle 839">
              <a:extLst>
                <a:ext uri="{FF2B5EF4-FFF2-40B4-BE49-F238E27FC236}">
                  <a16:creationId xmlns:a16="http://schemas.microsoft.com/office/drawing/2014/main" id="{C1E7AEFB-E74E-5DFF-8F2A-E40E32C67E05}"/>
                </a:ext>
              </a:extLst>
            </p:cNvPr>
            <p:cNvSpPr/>
            <p:nvPr/>
          </p:nvSpPr>
          <p:spPr>
            <a:xfrm>
              <a:off x="9763428" y="3224536"/>
              <a:ext cx="182880" cy="18288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Isosceles Triangle 840">
              <a:extLst>
                <a:ext uri="{FF2B5EF4-FFF2-40B4-BE49-F238E27FC236}">
                  <a16:creationId xmlns:a16="http://schemas.microsoft.com/office/drawing/2014/main" id="{DAE9C946-0841-1798-E03B-E3D98C15F03D}"/>
                </a:ext>
              </a:extLst>
            </p:cNvPr>
            <p:cNvSpPr/>
            <p:nvPr/>
          </p:nvSpPr>
          <p:spPr>
            <a:xfrm>
              <a:off x="9700862" y="3794397"/>
              <a:ext cx="185056" cy="1850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Isosceles Triangle 841">
              <a:extLst>
                <a:ext uri="{FF2B5EF4-FFF2-40B4-BE49-F238E27FC236}">
                  <a16:creationId xmlns:a16="http://schemas.microsoft.com/office/drawing/2014/main" id="{085E867E-346C-D5AE-854A-51987E54E25D}"/>
                </a:ext>
              </a:extLst>
            </p:cNvPr>
            <p:cNvSpPr/>
            <p:nvPr/>
          </p:nvSpPr>
          <p:spPr>
            <a:xfrm>
              <a:off x="9581325" y="3926388"/>
              <a:ext cx="185056" cy="1850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Rectangle 842">
              <a:extLst>
                <a:ext uri="{FF2B5EF4-FFF2-40B4-BE49-F238E27FC236}">
                  <a16:creationId xmlns:a16="http://schemas.microsoft.com/office/drawing/2014/main" id="{43E504A8-A5D1-8024-5F71-176CDAAF4CE6}"/>
                </a:ext>
              </a:extLst>
            </p:cNvPr>
            <p:cNvSpPr/>
            <p:nvPr/>
          </p:nvSpPr>
          <p:spPr>
            <a:xfrm>
              <a:off x="8596031" y="4134676"/>
              <a:ext cx="942887" cy="307777"/>
            </a:xfrm>
            <a:prstGeom prst="rect">
              <a:avLst/>
            </a:prstGeom>
            <a:gradFill>
              <a:gsLst>
                <a:gs pos="0">
                  <a:srgbClr val="C98F00"/>
                </a:gs>
                <a:gs pos="100000">
                  <a:srgbClr val="EDB2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400">
                  <a:latin typeface="IntelOne Text Medium" panose="020B0703020203020204" pitchFamily="34" charset="0"/>
                </a:rPr>
                <a:t>Malaysia</a:t>
              </a:r>
            </a:p>
          </p:txBody>
        </p:sp>
        <p:sp>
          <p:nvSpPr>
            <p:cNvPr id="845" name="Rectangle 844">
              <a:extLst>
                <a:ext uri="{FF2B5EF4-FFF2-40B4-BE49-F238E27FC236}">
                  <a16:creationId xmlns:a16="http://schemas.microsoft.com/office/drawing/2014/main" id="{595D531D-CB2B-AC85-0D37-A13A70DD803A}"/>
                </a:ext>
              </a:extLst>
            </p:cNvPr>
            <p:cNvSpPr/>
            <p:nvPr/>
          </p:nvSpPr>
          <p:spPr>
            <a:xfrm>
              <a:off x="9979973" y="3776761"/>
              <a:ext cx="928460" cy="307777"/>
            </a:xfrm>
            <a:prstGeom prst="rect">
              <a:avLst/>
            </a:prstGeom>
            <a:gradFill>
              <a:gsLst>
                <a:gs pos="0">
                  <a:srgbClr val="C98F00"/>
                </a:gs>
                <a:gs pos="100000">
                  <a:srgbClr val="EDB2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400">
                  <a:latin typeface="IntelOne Text Medium" panose="020B0703020203020204" pitchFamily="34" charset="0"/>
                </a:rPr>
                <a:t>Vietnam</a:t>
              </a:r>
            </a:p>
          </p:txBody>
        </p:sp>
        <p:sp>
          <p:nvSpPr>
            <p:cNvPr id="846" name="Rectangle 845">
              <a:extLst>
                <a:ext uri="{FF2B5EF4-FFF2-40B4-BE49-F238E27FC236}">
                  <a16:creationId xmlns:a16="http://schemas.microsoft.com/office/drawing/2014/main" id="{B0679056-A9E5-9E4D-6B29-2801FEE6B9F1}"/>
                </a:ext>
              </a:extLst>
            </p:cNvPr>
            <p:cNvSpPr/>
            <p:nvPr/>
          </p:nvSpPr>
          <p:spPr>
            <a:xfrm>
              <a:off x="10071174" y="3315197"/>
              <a:ext cx="981359" cy="307777"/>
            </a:xfrm>
            <a:prstGeom prst="rect">
              <a:avLst/>
            </a:prstGeom>
            <a:gradFill>
              <a:gsLst>
                <a:gs pos="0">
                  <a:srgbClr val="C98F00"/>
                </a:gs>
                <a:gs pos="100000">
                  <a:srgbClr val="EDB2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400">
                  <a:latin typeface="IntelOne Text Medium" panose="020B0703020203020204" pitchFamily="34" charset="0"/>
                </a:rPr>
                <a:t>Chengdu</a:t>
              </a:r>
            </a:p>
          </p:txBody>
        </p:sp>
        <p:sp>
          <p:nvSpPr>
            <p:cNvPr id="847" name="Rectangle 846">
              <a:extLst>
                <a:ext uri="{FF2B5EF4-FFF2-40B4-BE49-F238E27FC236}">
                  <a16:creationId xmlns:a16="http://schemas.microsoft.com/office/drawing/2014/main" id="{6435961F-A45B-24CE-8A33-E0C5B3E0BFF8}"/>
                </a:ext>
              </a:extLst>
            </p:cNvPr>
            <p:cNvSpPr/>
            <p:nvPr/>
          </p:nvSpPr>
          <p:spPr>
            <a:xfrm>
              <a:off x="10197010" y="2560466"/>
              <a:ext cx="729687" cy="307777"/>
            </a:xfrm>
            <a:prstGeom prst="rect">
              <a:avLst/>
            </a:prstGeom>
            <a:gradFill>
              <a:gsLst>
                <a:gs pos="0">
                  <a:srgbClr val="708541"/>
                </a:gs>
                <a:gs pos="100000">
                  <a:srgbClr val="8BAE4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400">
                  <a:latin typeface="IntelOne Text Medium" panose="020B0703020203020204" pitchFamily="34" charset="0"/>
                </a:rPr>
                <a:t>Dalian</a:t>
              </a:r>
            </a:p>
          </p:txBody>
        </p:sp>
        <p:sp>
          <p:nvSpPr>
            <p:cNvPr id="848" name="Rectangle 847">
              <a:extLst>
                <a:ext uri="{FF2B5EF4-FFF2-40B4-BE49-F238E27FC236}">
                  <a16:creationId xmlns:a16="http://schemas.microsoft.com/office/drawing/2014/main" id="{45C4DE90-9F86-1125-2BB0-E22D2D4B0B08}"/>
                </a:ext>
              </a:extLst>
            </p:cNvPr>
            <p:cNvSpPr/>
            <p:nvPr/>
          </p:nvSpPr>
          <p:spPr>
            <a:xfrm>
              <a:off x="8006870" y="2840678"/>
              <a:ext cx="657552" cy="307777"/>
            </a:xfrm>
            <a:prstGeom prst="rect">
              <a:avLst/>
            </a:prstGeom>
            <a:gradFill>
              <a:gsLst>
                <a:gs pos="0">
                  <a:srgbClr val="708541"/>
                </a:gs>
                <a:gs pos="100000">
                  <a:srgbClr val="8BAE46"/>
                </a:gs>
              </a:gsLst>
              <a:lin ang="2700000" scaled="1"/>
            </a:gra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400">
                  <a:latin typeface="IntelOne Text Medium" panose="020B0703020203020204" pitchFamily="34" charset="0"/>
                </a:rPr>
                <a:t>Israel</a:t>
              </a:r>
            </a:p>
          </p:txBody>
        </p:sp>
        <p:sp>
          <p:nvSpPr>
            <p:cNvPr id="849" name="Rectangle 848">
              <a:extLst>
                <a:ext uri="{FF2B5EF4-FFF2-40B4-BE49-F238E27FC236}">
                  <a16:creationId xmlns:a16="http://schemas.microsoft.com/office/drawing/2014/main" id="{2190BB93-2D18-CA5F-C23A-C4AF19DE82F0}"/>
                </a:ext>
              </a:extLst>
            </p:cNvPr>
            <p:cNvSpPr/>
            <p:nvPr/>
          </p:nvSpPr>
          <p:spPr>
            <a:xfrm>
              <a:off x="7104166" y="2120023"/>
              <a:ext cx="788999" cy="307777"/>
            </a:xfrm>
            <a:prstGeom prst="rect">
              <a:avLst/>
            </a:prstGeom>
            <a:gradFill>
              <a:gsLst>
                <a:gs pos="0">
                  <a:srgbClr val="708541"/>
                </a:gs>
                <a:gs pos="100000">
                  <a:srgbClr val="8BAE46"/>
                </a:gs>
              </a:gsLst>
              <a:lin ang="2700000" scaled="1"/>
            </a:gra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400">
                  <a:latin typeface="IntelOne Text Medium" panose="020B0703020203020204" pitchFamily="34" charset="0"/>
                </a:rPr>
                <a:t>Ireland</a:t>
              </a:r>
            </a:p>
          </p:txBody>
        </p:sp>
        <p:sp>
          <p:nvSpPr>
            <p:cNvPr id="850" name="Rectangle 849">
              <a:extLst>
                <a:ext uri="{FF2B5EF4-FFF2-40B4-BE49-F238E27FC236}">
                  <a16:creationId xmlns:a16="http://schemas.microsoft.com/office/drawing/2014/main" id="{BFA993DE-074B-8EA7-0725-6B5CF13693A6}"/>
                </a:ext>
              </a:extLst>
            </p:cNvPr>
            <p:cNvSpPr/>
            <p:nvPr/>
          </p:nvSpPr>
          <p:spPr>
            <a:xfrm>
              <a:off x="3373079" y="2362917"/>
              <a:ext cx="845104" cy="307777"/>
            </a:xfrm>
            <a:prstGeom prst="rect">
              <a:avLst/>
            </a:prstGeom>
            <a:gradFill>
              <a:gsLst>
                <a:gs pos="0">
                  <a:srgbClr val="708541"/>
                </a:gs>
                <a:gs pos="100000">
                  <a:srgbClr val="8BAE46"/>
                </a:gs>
              </a:gsLst>
              <a:lin ang="2700000" scaled="1"/>
            </a:gra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400">
                  <a:latin typeface="IntelOne Text Medium" panose="020B0703020203020204" pitchFamily="34" charset="0"/>
                </a:rPr>
                <a:t>Oregon</a:t>
              </a:r>
            </a:p>
          </p:txBody>
        </p:sp>
        <p:sp>
          <p:nvSpPr>
            <p:cNvPr id="851" name="Rectangle 850">
              <a:extLst>
                <a:ext uri="{FF2B5EF4-FFF2-40B4-BE49-F238E27FC236}">
                  <a16:creationId xmlns:a16="http://schemas.microsoft.com/office/drawing/2014/main" id="{AC6E9860-99C5-02D0-60EF-156FC5C1EB88}"/>
                </a:ext>
              </a:extLst>
            </p:cNvPr>
            <p:cNvSpPr/>
            <p:nvPr/>
          </p:nvSpPr>
          <p:spPr>
            <a:xfrm>
              <a:off x="4739155" y="3284226"/>
              <a:ext cx="1250663" cy="307777"/>
            </a:xfrm>
            <a:prstGeom prst="rect">
              <a:avLst/>
            </a:prstGeom>
            <a:gradFill>
              <a:gsLst>
                <a:gs pos="0">
                  <a:srgbClr val="708541"/>
                </a:gs>
                <a:gs pos="100000">
                  <a:srgbClr val="8BAE46"/>
                </a:gs>
              </a:gsLst>
              <a:lin ang="2700000" scaled="1"/>
            </a:gra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400">
                  <a:latin typeface="IntelOne Text Medium" panose="020B0703020203020204" pitchFamily="34" charset="0"/>
                </a:rPr>
                <a:t>New Mexico</a:t>
              </a:r>
            </a:p>
          </p:txBody>
        </p:sp>
        <p:sp>
          <p:nvSpPr>
            <p:cNvPr id="852" name="Rectangle 851">
              <a:extLst>
                <a:ext uri="{FF2B5EF4-FFF2-40B4-BE49-F238E27FC236}">
                  <a16:creationId xmlns:a16="http://schemas.microsoft.com/office/drawing/2014/main" id="{37EDBB81-8544-104B-4AD6-B896CA8B018E}"/>
                </a:ext>
              </a:extLst>
            </p:cNvPr>
            <p:cNvSpPr/>
            <p:nvPr/>
          </p:nvSpPr>
          <p:spPr>
            <a:xfrm>
              <a:off x="3362717" y="3000590"/>
              <a:ext cx="859531" cy="307777"/>
            </a:xfrm>
            <a:prstGeom prst="rect">
              <a:avLst/>
            </a:prstGeom>
            <a:gradFill>
              <a:gsLst>
                <a:gs pos="0">
                  <a:srgbClr val="708541"/>
                </a:gs>
                <a:gs pos="100000">
                  <a:srgbClr val="8BAE46"/>
                </a:gs>
              </a:gsLst>
              <a:lin ang="2700000" scaled="1"/>
            </a:gra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400">
                  <a:latin typeface="IntelOne Text Medium" panose="020B0703020203020204" pitchFamily="34" charset="0"/>
                </a:rPr>
                <a:t>Arizona</a:t>
              </a:r>
            </a:p>
          </p:txBody>
        </p:sp>
        <p:sp>
          <p:nvSpPr>
            <p:cNvPr id="863" name="Rectangle 862">
              <a:extLst>
                <a:ext uri="{FF2B5EF4-FFF2-40B4-BE49-F238E27FC236}">
                  <a16:creationId xmlns:a16="http://schemas.microsoft.com/office/drawing/2014/main" id="{3686C660-264E-A467-A504-5A5DE1CE2427}"/>
                </a:ext>
              </a:extLst>
            </p:cNvPr>
            <p:cNvSpPr/>
            <p:nvPr/>
          </p:nvSpPr>
          <p:spPr>
            <a:xfrm>
              <a:off x="9890294" y="5718571"/>
              <a:ext cx="1140057" cy="246221"/>
            </a:xfrm>
            <a:prstGeom prst="rect">
              <a:avLst/>
            </a:prstGeom>
            <a:gradFill>
              <a:gsLst>
                <a:gs pos="0">
                  <a:srgbClr val="C98F00"/>
                </a:gs>
                <a:gs pos="100000">
                  <a:srgbClr val="EDB2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000">
                  <a:latin typeface="IntelOne Text Medium" panose="020B0703020203020204" pitchFamily="34" charset="0"/>
                </a:rPr>
                <a:t>Assembly/Test</a:t>
              </a:r>
            </a:p>
          </p:txBody>
        </p:sp>
        <p:sp>
          <p:nvSpPr>
            <p:cNvPr id="864" name="Rectangle 863">
              <a:extLst>
                <a:ext uri="{FF2B5EF4-FFF2-40B4-BE49-F238E27FC236}">
                  <a16:creationId xmlns:a16="http://schemas.microsoft.com/office/drawing/2014/main" id="{5DF1DB53-E6EA-380F-10B4-B2612790A3C8}"/>
                </a:ext>
              </a:extLst>
            </p:cNvPr>
            <p:cNvSpPr/>
            <p:nvPr/>
          </p:nvSpPr>
          <p:spPr>
            <a:xfrm>
              <a:off x="8909450" y="5728045"/>
              <a:ext cx="899605" cy="246221"/>
            </a:xfrm>
            <a:prstGeom prst="rect">
              <a:avLst/>
            </a:prstGeom>
            <a:gradFill>
              <a:gsLst>
                <a:gs pos="0">
                  <a:srgbClr val="708541"/>
                </a:gs>
                <a:gs pos="100000">
                  <a:srgbClr val="8BAE4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000">
                  <a:latin typeface="IntelOne Text Medium" panose="020B0703020203020204" pitchFamily="34" charset="0"/>
                </a:rPr>
                <a:t>Wafer Fabs</a:t>
              </a:r>
            </a:p>
          </p:txBody>
        </p:sp>
        <p:sp>
          <p:nvSpPr>
            <p:cNvPr id="866" name="Isosceles Triangle 865">
              <a:extLst>
                <a:ext uri="{FF2B5EF4-FFF2-40B4-BE49-F238E27FC236}">
                  <a16:creationId xmlns:a16="http://schemas.microsoft.com/office/drawing/2014/main" id="{B84F141A-A045-C7D5-CF03-F6B7D1DBB4CB}"/>
                </a:ext>
              </a:extLst>
            </p:cNvPr>
            <p:cNvSpPr/>
            <p:nvPr/>
          </p:nvSpPr>
          <p:spPr>
            <a:xfrm>
              <a:off x="5042305" y="3799526"/>
              <a:ext cx="185056" cy="1850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Rectangle 866">
              <a:extLst>
                <a:ext uri="{FF2B5EF4-FFF2-40B4-BE49-F238E27FC236}">
                  <a16:creationId xmlns:a16="http://schemas.microsoft.com/office/drawing/2014/main" id="{6265A1E3-49D8-45A9-4406-FA658B3B5E1F}"/>
                </a:ext>
              </a:extLst>
            </p:cNvPr>
            <p:cNvSpPr/>
            <p:nvPr/>
          </p:nvSpPr>
          <p:spPr>
            <a:xfrm>
              <a:off x="4754860" y="4035913"/>
              <a:ext cx="1143262" cy="307777"/>
            </a:xfrm>
            <a:prstGeom prst="rect">
              <a:avLst/>
            </a:prstGeom>
            <a:gradFill>
              <a:gsLst>
                <a:gs pos="0">
                  <a:srgbClr val="C98F00"/>
                </a:gs>
                <a:gs pos="100000">
                  <a:srgbClr val="EDB2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400">
                  <a:latin typeface="IntelOne Text Medium" panose="020B0703020203020204" pitchFamily="34" charset="0"/>
                </a:rPr>
                <a:t>Costa Rica</a:t>
              </a:r>
            </a:p>
          </p:txBody>
        </p:sp>
      </p:grpSp>
      <p:sp>
        <p:nvSpPr>
          <p:cNvPr id="871" name="TextBox 870">
            <a:extLst>
              <a:ext uri="{FF2B5EF4-FFF2-40B4-BE49-F238E27FC236}">
                <a16:creationId xmlns:a16="http://schemas.microsoft.com/office/drawing/2014/main" id="{91A5D5B5-9661-0054-304B-00AF98233F0A}"/>
              </a:ext>
            </a:extLst>
          </p:cNvPr>
          <p:cNvSpPr txBox="1"/>
          <p:nvPr/>
        </p:nvSpPr>
        <p:spPr>
          <a:xfrm>
            <a:off x="381000" y="1776713"/>
            <a:ext cx="3827612" cy="3108543"/>
          </a:xfrm>
          <a:prstGeom prst="rect">
            <a:avLst/>
          </a:prstGeom>
          <a:noFill/>
        </p:spPr>
        <p:txBody>
          <a:bodyPr wrap="square">
            <a:spAutoFit/>
          </a:bodyPr>
          <a:lstStyle/>
          <a:p>
            <a:pPr>
              <a:spcBef>
                <a:spcPts val="1200"/>
              </a:spcBef>
            </a:pPr>
            <a:r>
              <a:rPr lang="en-US" sz="1600"/>
              <a:t>Intel follows due diligence when selecting solutions to use in our environment, even our own solutions. </a:t>
            </a:r>
          </a:p>
          <a:p>
            <a:pPr>
              <a:spcBef>
                <a:spcPts val="1200"/>
              </a:spcBef>
            </a:pPr>
            <a:r>
              <a:rPr lang="en-US" sz="1600"/>
              <a:t>After thorough research and testing, Intel Factory Recon won our supplier selection process. It was determined that nothing like it exists in the market.</a:t>
            </a:r>
          </a:p>
          <a:p>
            <a:pPr>
              <a:spcBef>
                <a:spcPts val="1200"/>
              </a:spcBef>
            </a:pPr>
            <a:r>
              <a:rPr lang="en-US" sz="1600"/>
              <a:t>We will be incorporating this solution into Intel’s fabs, including five major fabrication campuses around the world.</a:t>
            </a:r>
          </a:p>
        </p:txBody>
      </p:sp>
      <p:sp>
        <p:nvSpPr>
          <p:cNvPr id="872" name="Rectangle 871">
            <a:extLst>
              <a:ext uri="{FF2B5EF4-FFF2-40B4-BE49-F238E27FC236}">
                <a16:creationId xmlns:a16="http://schemas.microsoft.com/office/drawing/2014/main" id="{0DF544C9-C028-E2C2-ED02-7245B61CF176}"/>
              </a:ext>
            </a:extLst>
          </p:cNvPr>
          <p:cNvSpPr/>
          <p:nvPr/>
        </p:nvSpPr>
        <p:spPr>
          <a:xfrm>
            <a:off x="381000" y="4884301"/>
            <a:ext cx="3835563" cy="766549"/>
          </a:xfrm>
          <a:prstGeom prst="rect">
            <a:avLst/>
          </a:prstGeom>
          <a:gradFill>
            <a:gsLst>
              <a:gs pos="22000">
                <a:srgbClr val="0068B5"/>
              </a:gs>
              <a:gs pos="100000">
                <a:srgbClr val="00A3F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numCol="2" rtlCol="0" anchor="ctr"/>
          <a:lstStyle/>
          <a:p>
            <a:r>
              <a:rPr lang="es-ES" sz="1400"/>
              <a:t>Intel New </a:t>
            </a:r>
            <a:r>
              <a:rPr lang="es-ES" sz="1400" err="1"/>
              <a:t>Mexico</a:t>
            </a:r>
            <a:endParaRPr lang="es-ES" sz="1400"/>
          </a:p>
          <a:p>
            <a:r>
              <a:rPr lang="es-ES" sz="1400"/>
              <a:t>Intel </a:t>
            </a:r>
            <a:r>
              <a:rPr lang="es-ES" sz="1400" err="1"/>
              <a:t>Oregon</a:t>
            </a:r>
            <a:endParaRPr lang="es-ES" sz="1400"/>
          </a:p>
          <a:p>
            <a:r>
              <a:rPr lang="es-ES" sz="1400"/>
              <a:t>Intel Arizona</a:t>
            </a:r>
          </a:p>
          <a:p>
            <a:r>
              <a:rPr lang="es-ES" sz="1400"/>
              <a:t>Intel </a:t>
            </a:r>
            <a:r>
              <a:rPr lang="es-ES" sz="1400" err="1"/>
              <a:t>Ireland</a:t>
            </a:r>
            <a:endParaRPr lang="es-ES" sz="1400"/>
          </a:p>
          <a:p>
            <a:r>
              <a:rPr lang="es-ES" sz="1400"/>
              <a:t>Intel Israel</a:t>
            </a:r>
          </a:p>
          <a:p>
            <a:endParaRPr lang="es-ES" sz="1400"/>
          </a:p>
        </p:txBody>
      </p:sp>
    </p:spTree>
    <p:extLst>
      <p:ext uri="{BB962C8B-B14F-4D97-AF65-F5344CB8AC3E}">
        <p14:creationId xmlns:p14="http://schemas.microsoft.com/office/powerpoint/2010/main" val="16098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DA3C88-9034-38C6-095D-6A26DA6C1FB3}"/>
              </a:ext>
            </a:extLst>
          </p:cNvPr>
          <p:cNvPicPr>
            <a:picLocks noChangeAspect="1"/>
          </p:cNvPicPr>
          <p:nvPr/>
        </p:nvPicPr>
        <p:blipFill>
          <a:blip r:embed="rId3"/>
          <a:stretch>
            <a:fillRect/>
          </a:stretch>
        </p:blipFill>
        <p:spPr>
          <a:xfrm>
            <a:off x="0" y="0"/>
            <a:ext cx="11734800" cy="6400800"/>
          </a:xfrm>
          <a:prstGeom prst="rect">
            <a:avLst/>
          </a:prstGeom>
        </p:spPr>
      </p:pic>
      <p:sp>
        <p:nvSpPr>
          <p:cNvPr id="11" name="Rectangle 10">
            <a:extLst>
              <a:ext uri="{FF2B5EF4-FFF2-40B4-BE49-F238E27FC236}">
                <a16:creationId xmlns:a16="http://schemas.microsoft.com/office/drawing/2014/main" id="{0B90A96B-D8EB-5084-8219-7C0C946E80C9}"/>
              </a:ext>
            </a:extLst>
          </p:cNvPr>
          <p:cNvSpPr/>
          <p:nvPr/>
        </p:nvSpPr>
        <p:spPr>
          <a:xfrm>
            <a:off x="5336651" y="1144989"/>
            <a:ext cx="6398149" cy="4281532"/>
          </a:xfrm>
          <a:prstGeom prst="rect">
            <a:avLst/>
          </a:prstGeom>
          <a:solidFill>
            <a:srgbClr val="004A8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2" name="Rectangle 11">
            <a:extLst>
              <a:ext uri="{FF2B5EF4-FFF2-40B4-BE49-F238E27FC236}">
                <a16:creationId xmlns:a16="http://schemas.microsoft.com/office/drawing/2014/main" id="{06740FBA-C13F-15DB-22D6-D14BE0E4A68B}"/>
              </a:ext>
            </a:extLst>
          </p:cNvPr>
          <p:cNvSpPr/>
          <p:nvPr/>
        </p:nvSpPr>
        <p:spPr>
          <a:xfrm>
            <a:off x="4753311" y="5426521"/>
            <a:ext cx="583340" cy="583340"/>
          </a:xfrm>
          <a:prstGeom prst="rect">
            <a:avLst/>
          </a:prstGeom>
          <a:solidFill>
            <a:srgbClr val="00A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3" name="TextBox 12">
            <a:extLst>
              <a:ext uri="{FF2B5EF4-FFF2-40B4-BE49-F238E27FC236}">
                <a16:creationId xmlns:a16="http://schemas.microsoft.com/office/drawing/2014/main" id="{2A9C5B86-75A1-52A1-2A74-155CEDCDC272}"/>
              </a:ext>
            </a:extLst>
          </p:cNvPr>
          <p:cNvSpPr txBox="1"/>
          <p:nvPr/>
        </p:nvSpPr>
        <p:spPr>
          <a:xfrm>
            <a:off x="6222570" y="2018647"/>
            <a:ext cx="457200" cy="459409"/>
          </a:xfrm>
          <a:prstGeom prst="rect">
            <a:avLst/>
          </a:prstGeom>
          <a:noFill/>
          <a:ln w="25400">
            <a:solidFill>
              <a:srgbClr val="00A3F6"/>
            </a:solidFill>
            <a:miter lim="800000"/>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lOne Text Bold" panose="020B0803020203020204" pitchFamily="34" charset="0"/>
                <a:cs typeface="Arial"/>
                <a:sym typeface="Arial"/>
              </a:rPr>
              <a:t>05</a:t>
            </a:r>
          </a:p>
        </p:txBody>
      </p:sp>
      <p:sp>
        <p:nvSpPr>
          <p:cNvPr id="14" name="Rectangle 13">
            <a:extLst>
              <a:ext uri="{FF2B5EF4-FFF2-40B4-BE49-F238E27FC236}">
                <a16:creationId xmlns:a16="http://schemas.microsoft.com/office/drawing/2014/main" id="{B282F5E4-536F-483F-9AF4-01532AC75747}"/>
              </a:ext>
            </a:extLst>
          </p:cNvPr>
          <p:cNvSpPr/>
          <p:nvPr/>
        </p:nvSpPr>
        <p:spPr>
          <a:xfrm>
            <a:off x="6694057" y="1843218"/>
            <a:ext cx="164135" cy="164135"/>
          </a:xfrm>
          <a:prstGeom prst="rect">
            <a:avLst/>
          </a:prstGeom>
          <a:solidFill>
            <a:srgbClr val="76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5" name="Text Placeholder 2">
            <a:extLst>
              <a:ext uri="{FF2B5EF4-FFF2-40B4-BE49-F238E27FC236}">
                <a16:creationId xmlns:a16="http://schemas.microsoft.com/office/drawing/2014/main" id="{8DC0289D-E50B-E684-421E-C0BDB28BAEB0}"/>
              </a:ext>
            </a:extLst>
          </p:cNvPr>
          <p:cNvSpPr txBox="1">
            <a:spLocks/>
          </p:cNvSpPr>
          <p:nvPr/>
        </p:nvSpPr>
        <p:spPr>
          <a:xfrm>
            <a:off x="6567307" y="2377904"/>
            <a:ext cx="4727225" cy="246800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2800" b="0" i="0" kern="1200">
                <a:solidFill>
                  <a:schemeClr val="accent1"/>
                </a:solidFill>
                <a:latin typeface="IntelOne Text" panose="020B05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4000">
                <a:solidFill>
                  <a:srgbClr val="FFFFFF"/>
                </a:solidFill>
                <a:latin typeface="IntelOne Text Medium"/>
                <a:ea typeface="+mj-ea"/>
                <a:cs typeface="+mj-cs"/>
                <a:sym typeface="Arial"/>
              </a:rPr>
              <a:t>Intel® </a:t>
            </a:r>
            <a:br>
              <a:rPr lang="en-US" sz="4000">
                <a:solidFill>
                  <a:srgbClr val="FFFFFF"/>
                </a:solidFill>
                <a:latin typeface="IntelOne Text Medium"/>
                <a:ea typeface="+mj-ea"/>
                <a:cs typeface="+mj-cs"/>
                <a:sym typeface="Arial"/>
              </a:rPr>
            </a:br>
            <a:r>
              <a:rPr lang="en-US" sz="4000">
                <a:solidFill>
                  <a:srgbClr val="FFFFFF"/>
                </a:solidFill>
                <a:latin typeface="IntelOne Text Medium"/>
                <a:ea typeface="+mj-ea"/>
                <a:cs typeface="+mj-cs"/>
                <a:sym typeface="Arial"/>
              </a:rPr>
              <a:t>Factory Adapter</a:t>
            </a:r>
          </a:p>
          <a:p>
            <a:pPr>
              <a:spcBef>
                <a:spcPts val="600"/>
              </a:spcBef>
              <a:defRPr/>
            </a:pPr>
            <a:r>
              <a:rPr lang="en-US" sz="2400" b="0" i="0" u="none" strike="noStrike" kern="1200" cap="none" spc="0" normalizeH="0" baseline="0" noProof="0">
                <a:ln>
                  <a:noFill/>
                </a:ln>
                <a:solidFill>
                  <a:srgbClr val="76CEFF"/>
                </a:solidFill>
                <a:effectLst/>
                <a:uLnTx/>
                <a:uFillTx/>
                <a:latin typeface="IntelOne Text Medium" panose="020B0703020203020204" pitchFamily="34" charset="0"/>
                <a:ea typeface="+mj-ea"/>
                <a:cs typeface="+mj-cs"/>
              </a:rPr>
              <a:t>Intelligent Metrology Skipping and Dynamic Equipment Process Job Creation </a:t>
            </a:r>
          </a:p>
        </p:txBody>
      </p:sp>
      <p:pic>
        <p:nvPicPr>
          <p:cNvPr id="4" name="Picture 3">
            <a:extLst>
              <a:ext uri="{FF2B5EF4-FFF2-40B4-BE49-F238E27FC236}">
                <a16:creationId xmlns:a16="http://schemas.microsoft.com/office/drawing/2014/main" id="{3840C814-43BB-85A1-50A5-3EB05D851191}"/>
              </a:ext>
            </a:extLst>
          </p:cNvPr>
          <p:cNvPicPr>
            <a:picLocks noChangeAspect="1"/>
          </p:cNvPicPr>
          <p:nvPr/>
        </p:nvPicPr>
        <p:blipFill rotWithShape="1">
          <a:blip r:embed="rId4"/>
          <a:srcRect l="60127" t="26561" r="7048" b="26589"/>
          <a:stretch/>
        </p:blipFill>
        <p:spPr>
          <a:xfrm flipH="1">
            <a:off x="826990" y="1224502"/>
            <a:ext cx="3852060" cy="4122509"/>
          </a:xfrm>
          <a:prstGeom prst="rect">
            <a:avLst/>
          </a:prstGeom>
          <a:ln w="76200">
            <a:solidFill>
              <a:srgbClr val="0068B5"/>
            </a:solidFill>
            <a:miter lim="800000"/>
          </a:ln>
          <a:effectLst>
            <a:outerShdw blurRad="254000" dir="2700000" algn="tl" rotWithShape="0">
              <a:prstClr val="black">
                <a:alpha val="60000"/>
              </a:prstClr>
            </a:outerShdw>
          </a:effectLst>
        </p:spPr>
      </p:pic>
    </p:spTree>
    <p:extLst>
      <p:ext uri="{BB962C8B-B14F-4D97-AF65-F5344CB8AC3E}">
        <p14:creationId xmlns:p14="http://schemas.microsoft.com/office/powerpoint/2010/main" val="82408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770496-2CEF-1D6F-0892-9BD6CE132DAD}"/>
              </a:ext>
            </a:extLst>
          </p:cNvPr>
          <p:cNvSpPr>
            <a:spLocks noGrp="1"/>
          </p:cNvSpPr>
          <p:nvPr>
            <p:ph type="title"/>
          </p:nvPr>
        </p:nvSpPr>
        <p:spPr>
          <a:xfrm>
            <a:off x="381000" y="221694"/>
            <a:ext cx="10972800" cy="1199822"/>
          </a:xfrm>
        </p:spPr>
        <p:txBody>
          <a:bodyPr/>
          <a:lstStyle/>
          <a:p>
            <a:r>
              <a:rPr lang="en-US"/>
              <a:t>Intel® Factory Adapter</a:t>
            </a:r>
          </a:p>
        </p:txBody>
      </p:sp>
      <p:sp>
        <p:nvSpPr>
          <p:cNvPr id="6" name="TextBox 5">
            <a:extLst>
              <a:ext uri="{FF2B5EF4-FFF2-40B4-BE49-F238E27FC236}">
                <a16:creationId xmlns:a16="http://schemas.microsoft.com/office/drawing/2014/main" id="{A6E9DE60-6FB0-A173-373A-D76CF8F3AE07}"/>
              </a:ext>
            </a:extLst>
          </p:cNvPr>
          <p:cNvSpPr txBox="1"/>
          <p:nvPr/>
        </p:nvSpPr>
        <p:spPr>
          <a:xfrm>
            <a:off x="381000" y="6154579"/>
            <a:ext cx="10972800" cy="246221"/>
          </a:xfrm>
          <a:prstGeom prst="rect">
            <a:avLst/>
          </a:prstGeom>
          <a:noFill/>
        </p:spPr>
        <p:txBody>
          <a:bodyPr wrap="square" lIns="91440" tIns="45720" rIns="91440" bIns="45720" rtlCol="0" anchor="b" anchorCtr="0">
            <a:spAutoFit/>
          </a:bodyPr>
          <a:lstStyle/>
          <a:p>
            <a:r>
              <a:rPr lang="en-US" sz="1000">
                <a:latin typeface="IntelOne Text" panose="020B0503020203020204" pitchFamily="34" charset="0"/>
              </a:rPr>
              <a:t>* Based on Intel manufacturing experience and results</a:t>
            </a:r>
          </a:p>
        </p:txBody>
      </p:sp>
      <p:sp>
        <p:nvSpPr>
          <p:cNvPr id="80" name="Rectangle 79">
            <a:extLst>
              <a:ext uri="{FF2B5EF4-FFF2-40B4-BE49-F238E27FC236}">
                <a16:creationId xmlns:a16="http://schemas.microsoft.com/office/drawing/2014/main" id="{78E323BE-FFFE-59EB-A454-A5C6982A0F34}"/>
              </a:ext>
            </a:extLst>
          </p:cNvPr>
          <p:cNvSpPr/>
          <p:nvPr/>
        </p:nvSpPr>
        <p:spPr>
          <a:xfrm>
            <a:off x="8543256" y="1969898"/>
            <a:ext cx="2850803" cy="3753681"/>
          </a:xfrm>
          <a:prstGeom prst="rect">
            <a:avLst/>
          </a:prstGeom>
          <a:noFill/>
          <a:ln w="25400">
            <a:solidFill>
              <a:srgbClr val="AEAEA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82880" tIns="548640" rIns="182880" bIns="137160" rtlCol="0" anchor="t" anchorCtr="0">
            <a:noAutofit/>
          </a:bodyPr>
          <a:lstStyle/>
          <a:p>
            <a:pPr marL="231775" indent="-231775">
              <a:spcBef>
                <a:spcPts val="600"/>
              </a:spcBef>
              <a:buFont typeface="Wingdings" panose="05000000000000000000" pitchFamily="2" charset="2"/>
              <a:buChar char="§"/>
            </a:pPr>
            <a:r>
              <a:rPr lang="en-US" sz="1400">
                <a:solidFill>
                  <a:schemeClr val="tx1"/>
                </a:solidFill>
              </a:rPr>
              <a:t>Dynamically adapting the process to factory conditions</a:t>
            </a:r>
          </a:p>
          <a:p>
            <a:pPr marL="231775" indent="-231775">
              <a:spcBef>
                <a:spcPts val="600"/>
              </a:spcBef>
              <a:buFont typeface="Wingdings" panose="05000000000000000000" pitchFamily="2" charset="2"/>
              <a:buChar char="§"/>
            </a:pPr>
            <a:r>
              <a:rPr lang="en-US" sz="1400">
                <a:solidFill>
                  <a:schemeClr val="tx1"/>
                </a:solidFill>
              </a:rPr>
              <a:t>Increase yield by using real-time lot and equipment quality data</a:t>
            </a:r>
          </a:p>
          <a:p>
            <a:pPr marL="231775" indent="-231775">
              <a:spcBef>
                <a:spcPts val="600"/>
              </a:spcBef>
              <a:buFont typeface="Wingdings" panose="05000000000000000000" pitchFamily="2" charset="2"/>
              <a:buChar char="§"/>
            </a:pPr>
            <a:r>
              <a:rPr lang="en-US" sz="1400">
                <a:solidFill>
                  <a:schemeClr val="tx1"/>
                </a:solidFill>
              </a:rPr>
              <a:t>Automatic containment of problematic process chambers and product flows</a:t>
            </a:r>
          </a:p>
          <a:p>
            <a:pPr marL="231775" indent="-231775">
              <a:spcBef>
                <a:spcPts val="600"/>
              </a:spcBef>
              <a:buFont typeface="Wingdings" panose="05000000000000000000" pitchFamily="2" charset="2"/>
              <a:buChar char="§"/>
            </a:pPr>
            <a:r>
              <a:rPr lang="en-US" sz="1400">
                <a:solidFill>
                  <a:schemeClr val="tx1"/>
                </a:solidFill>
              </a:rPr>
              <a:t>Improve human efficiency used to manage the production process</a:t>
            </a:r>
          </a:p>
        </p:txBody>
      </p:sp>
      <p:sp>
        <p:nvSpPr>
          <p:cNvPr id="81" name="Rectangle 80">
            <a:extLst>
              <a:ext uri="{FF2B5EF4-FFF2-40B4-BE49-F238E27FC236}">
                <a16:creationId xmlns:a16="http://schemas.microsoft.com/office/drawing/2014/main" id="{4712A5CB-4372-CE8B-9A11-27A97AA3D094}"/>
              </a:ext>
            </a:extLst>
          </p:cNvPr>
          <p:cNvSpPr/>
          <p:nvPr/>
        </p:nvSpPr>
        <p:spPr>
          <a:xfrm>
            <a:off x="8543256" y="1397449"/>
            <a:ext cx="182880" cy="182880"/>
          </a:xfrm>
          <a:prstGeom prst="rect">
            <a:avLst/>
          </a:prstGeom>
          <a:solidFill>
            <a:srgbClr val="76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72603A5-C473-6D39-5568-0574FE74566F}"/>
              </a:ext>
            </a:extLst>
          </p:cNvPr>
          <p:cNvSpPr/>
          <p:nvPr/>
        </p:nvSpPr>
        <p:spPr>
          <a:xfrm>
            <a:off x="8729645" y="1576263"/>
            <a:ext cx="2478024" cy="769441"/>
          </a:xfrm>
          <a:prstGeom prst="rect">
            <a:avLst/>
          </a:prstGeom>
          <a:gradFill flip="none" rotWithShape="1">
            <a:gsLst>
              <a:gs pos="0">
                <a:srgbClr val="0068B5"/>
              </a:gs>
              <a:gs pos="100000">
                <a:srgbClr val="00A3F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37160" rIns="182880" bIns="137160" rtlCol="0" anchor="t" anchorCtr="0">
            <a:spAutoFit/>
          </a:bodyPr>
          <a:lstStyle/>
          <a:p>
            <a:r>
              <a:rPr lang="en-US" sz="1600">
                <a:latin typeface="IntelOne Text Medium" panose="020B0703020203020204" pitchFamily="34" charset="0"/>
              </a:rPr>
              <a:t>Process </a:t>
            </a:r>
            <a:br>
              <a:rPr lang="en-US" sz="1600">
                <a:latin typeface="IntelOne Text Medium" panose="020B0703020203020204" pitchFamily="34" charset="0"/>
              </a:rPr>
            </a:br>
            <a:r>
              <a:rPr lang="en-US" sz="1600">
                <a:latin typeface="IntelOne Text Medium" panose="020B0703020203020204" pitchFamily="34" charset="0"/>
              </a:rPr>
              <a:t>Job Creation</a:t>
            </a:r>
          </a:p>
        </p:txBody>
      </p:sp>
      <p:sp>
        <p:nvSpPr>
          <p:cNvPr id="86" name="Rectangle 85">
            <a:extLst>
              <a:ext uri="{FF2B5EF4-FFF2-40B4-BE49-F238E27FC236}">
                <a16:creationId xmlns:a16="http://schemas.microsoft.com/office/drawing/2014/main" id="{95EB0A02-9804-99AA-8714-9D21FB1B3D77}"/>
              </a:ext>
            </a:extLst>
          </p:cNvPr>
          <p:cNvSpPr/>
          <p:nvPr/>
        </p:nvSpPr>
        <p:spPr>
          <a:xfrm>
            <a:off x="345147" y="1969898"/>
            <a:ext cx="2886658" cy="3753681"/>
          </a:xfrm>
          <a:prstGeom prst="rect">
            <a:avLst/>
          </a:prstGeom>
          <a:noFill/>
          <a:ln w="25400">
            <a:solidFill>
              <a:srgbClr val="AEAEA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82880" tIns="548640" rIns="182880" bIns="137160" rtlCol="0" anchor="t" anchorCtr="0">
            <a:noAutofit/>
          </a:bodyPr>
          <a:lstStyle/>
          <a:p>
            <a:pPr marL="231775" indent="-231775">
              <a:spcBef>
                <a:spcPts val="600"/>
              </a:spcBef>
              <a:buFont typeface="Wingdings" panose="05000000000000000000" pitchFamily="2" charset="2"/>
              <a:buChar char="§"/>
            </a:pPr>
            <a:r>
              <a:rPr lang="en-US" sz="1400" dirty="0">
                <a:solidFill>
                  <a:schemeClr val="tx1"/>
                </a:solidFill>
              </a:rPr>
              <a:t>Optimize measurement equipment using lot and equipment quality data</a:t>
            </a:r>
          </a:p>
          <a:p>
            <a:pPr marL="231775" indent="-231775">
              <a:spcBef>
                <a:spcPts val="600"/>
              </a:spcBef>
              <a:buFont typeface="Wingdings" panose="05000000000000000000" pitchFamily="2" charset="2"/>
              <a:buChar char="§"/>
            </a:pPr>
            <a:r>
              <a:rPr lang="en-US" sz="1400" dirty="0">
                <a:solidFill>
                  <a:schemeClr val="tx1"/>
                </a:solidFill>
              </a:rPr>
              <a:t>Reduce capital for metrology equipment by 63%*</a:t>
            </a:r>
          </a:p>
          <a:p>
            <a:pPr marL="231775" indent="-231775">
              <a:spcBef>
                <a:spcPts val="600"/>
              </a:spcBef>
              <a:buFont typeface="Wingdings" panose="05000000000000000000" pitchFamily="2" charset="2"/>
              <a:buChar char="§"/>
            </a:pPr>
            <a:r>
              <a:rPr lang="en-US" sz="1400" dirty="0">
                <a:solidFill>
                  <a:schemeClr val="tx1"/>
                </a:solidFill>
              </a:rPr>
              <a:t>Free up factory floor space for more process equipment</a:t>
            </a:r>
          </a:p>
          <a:p>
            <a:pPr marL="231775" indent="-231775">
              <a:spcBef>
                <a:spcPts val="600"/>
              </a:spcBef>
              <a:buFont typeface="Wingdings" panose="05000000000000000000" pitchFamily="2" charset="2"/>
              <a:buChar char="§"/>
            </a:pPr>
            <a:r>
              <a:rPr lang="en-US" sz="1400" dirty="0">
                <a:solidFill>
                  <a:schemeClr val="tx1"/>
                </a:solidFill>
              </a:rPr>
              <a:t>Reduced throughput time by 11%*</a:t>
            </a:r>
          </a:p>
        </p:txBody>
      </p:sp>
      <p:sp>
        <p:nvSpPr>
          <p:cNvPr id="87" name="Rectangle 86">
            <a:extLst>
              <a:ext uri="{FF2B5EF4-FFF2-40B4-BE49-F238E27FC236}">
                <a16:creationId xmlns:a16="http://schemas.microsoft.com/office/drawing/2014/main" id="{128A2FF1-654D-04B7-9B17-31073F583A1C}"/>
              </a:ext>
            </a:extLst>
          </p:cNvPr>
          <p:cNvSpPr/>
          <p:nvPr/>
        </p:nvSpPr>
        <p:spPr>
          <a:xfrm>
            <a:off x="381000" y="1397449"/>
            <a:ext cx="182880" cy="182880"/>
          </a:xfrm>
          <a:prstGeom prst="rect">
            <a:avLst/>
          </a:prstGeom>
          <a:solidFill>
            <a:srgbClr val="76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E06B985-28B0-DE68-DF75-B61EF50AC5DF}"/>
              </a:ext>
            </a:extLst>
          </p:cNvPr>
          <p:cNvSpPr/>
          <p:nvPr/>
        </p:nvSpPr>
        <p:spPr>
          <a:xfrm>
            <a:off x="567390" y="1576263"/>
            <a:ext cx="2478024" cy="769441"/>
          </a:xfrm>
          <a:prstGeom prst="rect">
            <a:avLst/>
          </a:prstGeom>
          <a:gradFill flip="none" rotWithShape="1">
            <a:gsLst>
              <a:gs pos="0">
                <a:srgbClr val="0068B5"/>
              </a:gs>
              <a:gs pos="100000">
                <a:srgbClr val="00A3F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37160" rIns="182880" bIns="137160" rtlCol="0" anchor="t" anchorCtr="0">
            <a:spAutoFit/>
          </a:bodyPr>
          <a:lstStyle/>
          <a:p>
            <a:r>
              <a:rPr lang="en-US" sz="1600">
                <a:latin typeface="IntelOne Text Medium" panose="020B0703020203020204" pitchFamily="34" charset="0"/>
              </a:rPr>
              <a:t>Intelligent </a:t>
            </a:r>
            <a:br>
              <a:rPr lang="en-US" sz="1600">
                <a:latin typeface="IntelOne Text Medium" panose="020B0703020203020204" pitchFamily="34" charset="0"/>
              </a:rPr>
            </a:br>
            <a:r>
              <a:rPr lang="en-US" sz="1600">
                <a:latin typeface="IntelOne Text Medium" panose="020B0703020203020204" pitchFamily="34" charset="0"/>
              </a:rPr>
              <a:t>Metrology Sampling</a:t>
            </a:r>
          </a:p>
        </p:txBody>
      </p:sp>
      <p:grpSp>
        <p:nvGrpSpPr>
          <p:cNvPr id="3" name="Group 2">
            <a:extLst>
              <a:ext uri="{FF2B5EF4-FFF2-40B4-BE49-F238E27FC236}">
                <a16:creationId xmlns:a16="http://schemas.microsoft.com/office/drawing/2014/main" id="{B5CE0FC1-60F1-DB36-A13E-6D07A34FF3B9}"/>
              </a:ext>
            </a:extLst>
          </p:cNvPr>
          <p:cNvGrpSpPr/>
          <p:nvPr/>
        </p:nvGrpSpPr>
        <p:grpSpPr>
          <a:xfrm>
            <a:off x="3254356" y="2876398"/>
            <a:ext cx="5205026" cy="1742340"/>
            <a:chOff x="3090157" y="4371305"/>
            <a:chExt cx="5205026" cy="1742340"/>
          </a:xfrm>
        </p:grpSpPr>
        <p:sp>
          <p:nvSpPr>
            <p:cNvPr id="153" name="Rectangle 152">
              <a:extLst>
                <a:ext uri="{FF2B5EF4-FFF2-40B4-BE49-F238E27FC236}">
                  <a16:creationId xmlns:a16="http://schemas.microsoft.com/office/drawing/2014/main" id="{F75E1845-F3DC-E243-FAD0-A773CA0CBBE7}"/>
                </a:ext>
              </a:extLst>
            </p:cNvPr>
            <p:cNvSpPr/>
            <p:nvPr/>
          </p:nvSpPr>
          <p:spPr>
            <a:xfrm>
              <a:off x="4412257" y="4503580"/>
              <a:ext cx="2589066" cy="1605487"/>
            </a:xfrm>
            <a:prstGeom prst="rect">
              <a:avLst/>
            </a:prstGeom>
            <a:noFill/>
            <a:ln w="25400">
              <a:solidFill>
                <a:srgbClr val="AEAEA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137160" rtlCol="0" anchor="t" anchorCtr="0"/>
            <a:lstStyle/>
            <a:p>
              <a:pPr algn="ctr"/>
              <a:r>
                <a:rPr lang="en-US" sz="1600">
                  <a:solidFill>
                    <a:schemeClr val="tx1"/>
                  </a:solidFill>
                </a:rPr>
                <a:t>Intel® Factory Adapter</a:t>
              </a:r>
            </a:p>
            <a:p>
              <a:pPr algn="ctr"/>
              <a:endParaRPr lang="en-US" sz="1600">
                <a:solidFill>
                  <a:schemeClr val="tx1"/>
                </a:solidFill>
              </a:endParaRPr>
            </a:p>
          </p:txBody>
        </p:sp>
        <p:sp>
          <p:nvSpPr>
            <p:cNvPr id="154" name="Rectangle 153">
              <a:extLst>
                <a:ext uri="{FF2B5EF4-FFF2-40B4-BE49-F238E27FC236}">
                  <a16:creationId xmlns:a16="http://schemas.microsoft.com/office/drawing/2014/main" id="{0AE7BCF9-BADA-9184-0ABE-10BD2CECF44D}"/>
                </a:ext>
              </a:extLst>
            </p:cNvPr>
            <p:cNvSpPr/>
            <p:nvPr/>
          </p:nvSpPr>
          <p:spPr>
            <a:xfrm>
              <a:off x="5386750" y="4986283"/>
              <a:ext cx="640080" cy="640080"/>
            </a:xfrm>
            <a:prstGeom prst="rect">
              <a:avLst/>
            </a:prstGeom>
            <a:gradFill>
              <a:gsLst>
                <a:gs pos="0">
                  <a:srgbClr val="0068B5"/>
                </a:gs>
                <a:gs pos="100000">
                  <a:srgbClr val="00A3F6"/>
                </a:gs>
              </a:gsLst>
              <a:lin ang="135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137160" rtlCol="0" anchor="t" anchorCtr="0"/>
            <a:lstStyle/>
            <a:p>
              <a:pPr algn="ctr"/>
              <a:endParaRPr lang="en-US" sz="1600">
                <a:solidFill>
                  <a:schemeClr val="tx1"/>
                </a:solidFill>
              </a:endParaRPr>
            </a:p>
          </p:txBody>
        </p:sp>
        <p:grpSp>
          <p:nvGrpSpPr>
            <p:cNvPr id="93" name="Group 92">
              <a:extLst>
                <a:ext uri="{FF2B5EF4-FFF2-40B4-BE49-F238E27FC236}">
                  <a16:creationId xmlns:a16="http://schemas.microsoft.com/office/drawing/2014/main" id="{DDDCCF7C-E860-185F-96E9-F576B9E9C676}"/>
                </a:ext>
              </a:extLst>
            </p:cNvPr>
            <p:cNvGrpSpPr>
              <a:grpSpLocks noChangeAspect="1"/>
            </p:cNvGrpSpPr>
            <p:nvPr/>
          </p:nvGrpSpPr>
          <p:grpSpPr>
            <a:xfrm>
              <a:off x="3727605" y="4682118"/>
              <a:ext cx="272926" cy="305800"/>
              <a:chOff x="5288398" y="2524125"/>
              <a:chExt cx="1615204" cy="1809752"/>
            </a:xfrm>
          </p:grpSpPr>
          <p:sp>
            <p:nvSpPr>
              <p:cNvPr id="94" name="Freeform: Shape 93">
                <a:extLst>
                  <a:ext uri="{FF2B5EF4-FFF2-40B4-BE49-F238E27FC236}">
                    <a16:creationId xmlns:a16="http://schemas.microsoft.com/office/drawing/2014/main" id="{839C8468-8843-1850-97E8-E873010CA378}"/>
                  </a:ext>
                </a:extLst>
              </p:cNvPr>
              <p:cNvSpPr/>
              <p:nvPr/>
            </p:nvSpPr>
            <p:spPr>
              <a:xfrm>
                <a:off x="5288398" y="2785781"/>
                <a:ext cx="201677" cy="643220"/>
              </a:xfrm>
              <a:custGeom>
                <a:avLst/>
                <a:gdLst>
                  <a:gd name="connsiteX0" fmla="*/ 0 w 202782"/>
                  <a:gd name="connsiteY0" fmla="*/ 195797 h 719565"/>
                  <a:gd name="connsiteX1" fmla="*/ 41282 w 202782"/>
                  <a:gd name="connsiteY1" fmla="*/ 226904 h 719565"/>
                  <a:gd name="connsiteX2" fmla="*/ 157165 w 202782"/>
                  <a:gd name="connsiteY2" fmla="*/ 283591 h 719565"/>
                  <a:gd name="connsiteX3" fmla="*/ 202782 w 202782"/>
                  <a:gd name="connsiteY3" fmla="*/ 299350 h 719565"/>
                  <a:gd name="connsiteX4" fmla="*/ 202782 w 202782"/>
                  <a:gd name="connsiteY4" fmla="*/ 719565 h 719565"/>
                  <a:gd name="connsiteX5" fmla="*/ 0 w 202782"/>
                  <a:gd name="connsiteY5" fmla="*/ 719565 h 719565"/>
                  <a:gd name="connsiteX6" fmla="*/ 162068 w 202782"/>
                  <a:gd name="connsiteY6" fmla="*/ 0 h 719565"/>
                  <a:gd name="connsiteX7" fmla="*/ 202782 w 202782"/>
                  <a:gd name="connsiteY7" fmla="*/ 0 h 719565"/>
                  <a:gd name="connsiteX8" fmla="*/ 202782 w 202782"/>
                  <a:gd name="connsiteY8" fmla="*/ 18810 h 719565"/>
                  <a:gd name="connsiteX9" fmla="*/ 162064 w 202782"/>
                  <a:gd name="connsiteY9" fmla="*/ 2 h 71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82" h="719565">
                    <a:moveTo>
                      <a:pt x="0" y="195797"/>
                    </a:moveTo>
                    <a:lnTo>
                      <a:pt x="41282" y="226904"/>
                    </a:lnTo>
                    <a:cubicBezTo>
                      <a:pt x="79499" y="251213"/>
                      <a:pt x="120412" y="269662"/>
                      <a:pt x="157165" y="283591"/>
                    </a:cubicBezTo>
                    <a:lnTo>
                      <a:pt x="202782" y="299350"/>
                    </a:lnTo>
                    <a:lnTo>
                      <a:pt x="202782" y="719565"/>
                    </a:lnTo>
                    <a:lnTo>
                      <a:pt x="0" y="719565"/>
                    </a:lnTo>
                    <a:close/>
                    <a:moveTo>
                      <a:pt x="162068" y="0"/>
                    </a:moveTo>
                    <a:lnTo>
                      <a:pt x="202782" y="0"/>
                    </a:lnTo>
                    <a:lnTo>
                      <a:pt x="202782" y="18810"/>
                    </a:lnTo>
                    <a:lnTo>
                      <a:pt x="162064" y="2"/>
                    </a:lnTo>
                    <a:close/>
                  </a:path>
                </a:pathLst>
              </a:custGeom>
              <a:solidFill>
                <a:srgbClr val="0068B5"/>
              </a:solidFill>
              <a:ln w="12435" cap="flat">
                <a:noFill/>
                <a:prstDash val="solid"/>
                <a:miter/>
              </a:ln>
            </p:spPr>
            <p:txBody>
              <a:bodyPr rtlCol="0" anchor="ctr"/>
              <a:lstStyle/>
              <a:p>
                <a:endParaRPr lang="en-US" sz="800">
                  <a:latin typeface="IntelOne Display Regular" panose="020B0503020203020204" pitchFamily="34" charset="0"/>
                </a:endParaRPr>
              </a:p>
            </p:txBody>
          </p:sp>
          <p:sp>
            <p:nvSpPr>
              <p:cNvPr id="95" name="Freeform: Shape 94">
                <a:extLst>
                  <a:ext uri="{FF2B5EF4-FFF2-40B4-BE49-F238E27FC236}">
                    <a16:creationId xmlns:a16="http://schemas.microsoft.com/office/drawing/2014/main" id="{18070E01-E3ED-7293-255D-1505F799C37B}"/>
                  </a:ext>
                </a:extLst>
              </p:cNvPr>
              <p:cNvSpPr/>
              <p:nvPr/>
            </p:nvSpPr>
            <p:spPr>
              <a:xfrm>
                <a:off x="5590975" y="3973404"/>
                <a:ext cx="1312627" cy="360473"/>
              </a:xfrm>
              <a:custGeom>
                <a:avLst/>
                <a:gdLst>
                  <a:gd name="connsiteX0" fmla="*/ 1269274 w 1312627"/>
                  <a:gd name="connsiteY0" fmla="*/ 0 h 360473"/>
                  <a:gd name="connsiteX1" fmla="*/ 1278735 w 1312627"/>
                  <a:gd name="connsiteY1" fmla="*/ 8851 h 360473"/>
                  <a:gd name="connsiteX2" fmla="*/ 1312627 w 1312627"/>
                  <a:gd name="connsiteY2" fmla="*/ 98817 h 360473"/>
                  <a:gd name="connsiteX3" fmla="*/ 1033593 w 1312627"/>
                  <a:gd name="connsiteY3" fmla="*/ 307429 h 360473"/>
                  <a:gd name="connsiteX4" fmla="*/ 505026 w 1312627"/>
                  <a:gd name="connsiteY4" fmla="*/ 360473 h 360473"/>
                  <a:gd name="connsiteX5" fmla="*/ 219588 w 1312627"/>
                  <a:gd name="connsiteY5" fmla="*/ 346781 h 360473"/>
                  <a:gd name="connsiteX6" fmla="*/ 0 w 1312627"/>
                  <a:gd name="connsiteY6" fmla="*/ 311239 h 360473"/>
                  <a:gd name="connsiteX7" fmla="*/ 0 w 1312627"/>
                  <a:gd name="connsiteY7" fmla="*/ 129100 h 360473"/>
                  <a:gd name="connsiteX8" fmla="*/ 91162 w 1312627"/>
                  <a:gd name="connsiteY8" fmla="*/ 149448 h 360473"/>
                  <a:gd name="connsiteX9" fmla="*/ 114975 w 1312627"/>
                  <a:gd name="connsiteY9" fmla="*/ 152919 h 360473"/>
                  <a:gd name="connsiteX10" fmla="*/ 121326 w 1312627"/>
                  <a:gd name="connsiteY10" fmla="*/ 154244 h 360473"/>
                  <a:gd name="connsiteX11" fmla="*/ 135146 w 1312627"/>
                  <a:gd name="connsiteY11" fmla="*/ 155859 h 360473"/>
                  <a:gd name="connsiteX12" fmla="*/ 219630 w 1312627"/>
                  <a:gd name="connsiteY12" fmla="*/ 168174 h 360473"/>
                  <a:gd name="connsiteX13" fmla="*/ 290931 w 1312627"/>
                  <a:gd name="connsiteY13" fmla="*/ 174070 h 360473"/>
                  <a:gd name="connsiteX14" fmla="*/ 292939 w 1312627"/>
                  <a:gd name="connsiteY14" fmla="*/ 174305 h 360473"/>
                  <a:gd name="connsiteX15" fmla="*/ 294446 w 1312627"/>
                  <a:gd name="connsiteY15" fmla="*/ 174360 h 360473"/>
                  <a:gd name="connsiteX16" fmla="*/ 358655 w 1312627"/>
                  <a:gd name="connsiteY16" fmla="*/ 179670 h 360473"/>
                  <a:gd name="connsiteX17" fmla="*/ 505026 w 1312627"/>
                  <a:gd name="connsiteY17" fmla="*/ 183580 h 360473"/>
                  <a:gd name="connsiteX18" fmla="*/ 651398 w 1312627"/>
                  <a:gd name="connsiteY18" fmla="*/ 179670 h 360473"/>
                  <a:gd name="connsiteX19" fmla="*/ 715607 w 1312627"/>
                  <a:gd name="connsiteY19" fmla="*/ 174360 h 360473"/>
                  <a:gd name="connsiteX20" fmla="*/ 717114 w 1312627"/>
                  <a:gd name="connsiteY20" fmla="*/ 174305 h 360473"/>
                  <a:gd name="connsiteX21" fmla="*/ 719123 w 1312627"/>
                  <a:gd name="connsiteY21" fmla="*/ 174070 h 360473"/>
                  <a:gd name="connsiteX22" fmla="*/ 790423 w 1312627"/>
                  <a:gd name="connsiteY22" fmla="*/ 168174 h 360473"/>
                  <a:gd name="connsiteX23" fmla="*/ 874907 w 1312627"/>
                  <a:gd name="connsiteY23" fmla="*/ 155859 h 360473"/>
                  <a:gd name="connsiteX24" fmla="*/ 888727 w 1312627"/>
                  <a:gd name="connsiteY24" fmla="*/ 154244 h 360473"/>
                  <a:gd name="connsiteX25" fmla="*/ 895079 w 1312627"/>
                  <a:gd name="connsiteY25" fmla="*/ 152919 h 360473"/>
                  <a:gd name="connsiteX26" fmla="*/ 918891 w 1312627"/>
                  <a:gd name="connsiteY26" fmla="*/ 149448 h 360473"/>
                  <a:gd name="connsiteX27" fmla="*/ 1033593 w 1312627"/>
                  <a:gd name="connsiteY27" fmla="*/ 123846 h 360473"/>
                  <a:gd name="connsiteX28" fmla="*/ 1242539 w 1312627"/>
                  <a:gd name="connsiteY28" fmla="*/ 28227 h 36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12627" h="360473">
                    <a:moveTo>
                      <a:pt x="1269274" y="0"/>
                    </a:moveTo>
                    <a:lnTo>
                      <a:pt x="1278735" y="8851"/>
                    </a:lnTo>
                    <a:cubicBezTo>
                      <a:pt x="1299502" y="33745"/>
                      <a:pt x="1312627" y="63436"/>
                      <a:pt x="1312627" y="98817"/>
                    </a:cubicBezTo>
                    <a:cubicBezTo>
                      <a:pt x="1312627" y="240344"/>
                      <a:pt x="1102619" y="290825"/>
                      <a:pt x="1033593" y="307429"/>
                    </a:cubicBezTo>
                    <a:cubicBezTo>
                      <a:pt x="891373" y="341641"/>
                      <a:pt x="703661" y="360473"/>
                      <a:pt x="505026" y="360473"/>
                    </a:cubicBezTo>
                    <a:cubicBezTo>
                      <a:pt x="405710" y="360473"/>
                      <a:pt x="309123" y="355765"/>
                      <a:pt x="219588" y="346781"/>
                    </a:cubicBezTo>
                    <a:lnTo>
                      <a:pt x="0" y="311239"/>
                    </a:lnTo>
                    <a:lnTo>
                      <a:pt x="0" y="129100"/>
                    </a:lnTo>
                    <a:lnTo>
                      <a:pt x="91162" y="149448"/>
                    </a:lnTo>
                    <a:lnTo>
                      <a:pt x="114975" y="152919"/>
                    </a:lnTo>
                    <a:lnTo>
                      <a:pt x="121326" y="154244"/>
                    </a:lnTo>
                    <a:lnTo>
                      <a:pt x="135146" y="155859"/>
                    </a:lnTo>
                    <a:lnTo>
                      <a:pt x="219630" y="168174"/>
                    </a:lnTo>
                    <a:lnTo>
                      <a:pt x="290931" y="174070"/>
                    </a:lnTo>
                    <a:lnTo>
                      <a:pt x="292939" y="174305"/>
                    </a:lnTo>
                    <a:lnTo>
                      <a:pt x="294446" y="174360"/>
                    </a:lnTo>
                    <a:lnTo>
                      <a:pt x="358655" y="179670"/>
                    </a:lnTo>
                    <a:cubicBezTo>
                      <a:pt x="406399" y="182257"/>
                      <a:pt x="455368" y="183580"/>
                      <a:pt x="505026" y="183580"/>
                    </a:cubicBezTo>
                    <a:cubicBezTo>
                      <a:pt x="554685" y="183580"/>
                      <a:pt x="603654" y="182257"/>
                      <a:pt x="651398" y="179670"/>
                    </a:cubicBezTo>
                    <a:lnTo>
                      <a:pt x="715607" y="174360"/>
                    </a:lnTo>
                    <a:lnTo>
                      <a:pt x="717114" y="174305"/>
                    </a:lnTo>
                    <a:lnTo>
                      <a:pt x="719123" y="174070"/>
                    </a:lnTo>
                    <a:lnTo>
                      <a:pt x="790423" y="168174"/>
                    </a:lnTo>
                    <a:lnTo>
                      <a:pt x="874907" y="155859"/>
                    </a:lnTo>
                    <a:lnTo>
                      <a:pt x="888727" y="154244"/>
                    </a:lnTo>
                    <a:lnTo>
                      <a:pt x="895079" y="152919"/>
                    </a:lnTo>
                    <a:lnTo>
                      <a:pt x="918891" y="149448"/>
                    </a:lnTo>
                    <a:cubicBezTo>
                      <a:pt x="959598" y="142040"/>
                      <a:pt x="998010" y="133486"/>
                      <a:pt x="1033593" y="123846"/>
                    </a:cubicBezTo>
                    <a:cubicBezTo>
                      <a:pt x="1076734" y="112188"/>
                      <a:pt x="1174947" y="85567"/>
                      <a:pt x="1242539" y="28227"/>
                    </a:cubicBezTo>
                    <a:close/>
                  </a:path>
                </a:pathLst>
              </a:custGeom>
              <a:solidFill>
                <a:srgbClr val="0068B5"/>
              </a:solidFill>
              <a:ln w="12435" cap="flat">
                <a:noFill/>
                <a:prstDash val="solid"/>
                <a:miter/>
              </a:ln>
            </p:spPr>
            <p:txBody>
              <a:bodyPr rtlCol="0" anchor="ctr"/>
              <a:lstStyle/>
              <a:p>
                <a:endParaRPr lang="en-US" sz="800">
                  <a:latin typeface="IntelOne Display Regular" panose="020B0503020203020204" pitchFamily="34" charset="0"/>
                </a:endParaRPr>
              </a:p>
            </p:txBody>
          </p:sp>
          <p:sp>
            <p:nvSpPr>
              <p:cNvPr id="96" name="Freeform: Shape 95">
                <a:extLst>
                  <a:ext uri="{FF2B5EF4-FFF2-40B4-BE49-F238E27FC236}">
                    <a16:creationId xmlns:a16="http://schemas.microsoft.com/office/drawing/2014/main" id="{EBC80866-98CC-1805-6B02-245A2B96EC94}"/>
                  </a:ext>
                </a:extLst>
              </p:cNvPr>
              <p:cNvSpPr/>
              <p:nvPr/>
            </p:nvSpPr>
            <p:spPr>
              <a:xfrm>
                <a:off x="5288398" y="3429001"/>
                <a:ext cx="201677" cy="504817"/>
              </a:xfrm>
              <a:custGeom>
                <a:avLst/>
                <a:gdLst>
                  <a:gd name="connsiteX0" fmla="*/ 0 w 201677"/>
                  <a:gd name="connsiteY0" fmla="*/ 174117 h 504817"/>
                  <a:gd name="connsiteX1" fmla="*/ 41058 w 201677"/>
                  <a:gd name="connsiteY1" fmla="*/ 201862 h 504817"/>
                  <a:gd name="connsiteX2" fmla="*/ 156310 w 201677"/>
                  <a:gd name="connsiteY2" fmla="*/ 252370 h 504817"/>
                  <a:gd name="connsiteX3" fmla="*/ 201677 w 201677"/>
                  <a:gd name="connsiteY3" fmla="*/ 266392 h 504817"/>
                  <a:gd name="connsiteX4" fmla="*/ 201677 w 201677"/>
                  <a:gd name="connsiteY4" fmla="*/ 504817 h 504817"/>
                  <a:gd name="connsiteX5" fmla="*/ 0 w 201677"/>
                  <a:gd name="connsiteY5" fmla="*/ 504817 h 504817"/>
                  <a:gd name="connsiteX6" fmla="*/ 163650 w 201677"/>
                  <a:gd name="connsiteY6" fmla="*/ 0 h 504817"/>
                  <a:gd name="connsiteX7" fmla="*/ 201677 w 201677"/>
                  <a:gd name="connsiteY7" fmla="*/ 0 h 504817"/>
                  <a:gd name="connsiteX8" fmla="*/ 201677 w 201677"/>
                  <a:gd name="connsiteY8" fmla="*/ 15610 h 50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77" h="504817">
                    <a:moveTo>
                      <a:pt x="0" y="174117"/>
                    </a:moveTo>
                    <a:lnTo>
                      <a:pt x="41058" y="201862"/>
                    </a:lnTo>
                    <a:cubicBezTo>
                      <a:pt x="79066" y="223535"/>
                      <a:pt x="119757" y="239970"/>
                      <a:pt x="156310" y="252370"/>
                    </a:cubicBezTo>
                    <a:lnTo>
                      <a:pt x="201677" y="266392"/>
                    </a:lnTo>
                    <a:lnTo>
                      <a:pt x="201677" y="504817"/>
                    </a:lnTo>
                    <a:lnTo>
                      <a:pt x="0" y="504817"/>
                    </a:lnTo>
                    <a:close/>
                    <a:moveTo>
                      <a:pt x="163650" y="0"/>
                    </a:moveTo>
                    <a:lnTo>
                      <a:pt x="201677" y="0"/>
                    </a:lnTo>
                    <a:lnTo>
                      <a:pt x="201677" y="15610"/>
                    </a:lnTo>
                    <a:close/>
                  </a:path>
                </a:pathLst>
              </a:custGeom>
              <a:solidFill>
                <a:srgbClr val="0068B5"/>
              </a:solidFill>
              <a:ln w="12435" cap="flat">
                <a:noFill/>
                <a:prstDash val="solid"/>
                <a:miter/>
              </a:ln>
            </p:spPr>
            <p:txBody>
              <a:bodyPr rtlCol="0" anchor="ctr"/>
              <a:lstStyle/>
              <a:p>
                <a:endParaRPr lang="en-US" sz="800">
                  <a:latin typeface="IntelOne Display Regular" panose="020B0503020203020204" pitchFamily="34" charset="0"/>
                </a:endParaRPr>
              </a:p>
            </p:txBody>
          </p:sp>
          <p:sp>
            <p:nvSpPr>
              <p:cNvPr id="97" name="Freeform: Shape 96">
                <a:extLst>
                  <a:ext uri="{FF2B5EF4-FFF2-40B4-BE49-F238E27FC236}">
                    <a16:creationId xmlns:a16="http://schemas.microsoft.com/office/drawing/2014/main" id="{CEF21B87-C54F-02DB-4D51-0E60AAF0018C}"/>
                  </a:ext>
                </a:extLst>
              </p:cNvPr>
              <p:cNvSpPr/>
              <p:nvPr/>
            </p:nvSpPr>
            <p:spPr>
              <a:xfrm>
                <a:off x="6701652" y="2785781"/>
                <a:ext cx="201948" cy="643220"/>
              </a:xfrm>
              <a:custGeom>
                <a:avLst/>
                <a:gdLst>
                  <a:gd name="connsiteX0" fmla="*/ 202782 w 202782"/>
                  <a:gd name="connsiteY0" fmla="*/ 195797 h 719565"/>
                  <a:gd name="connsiteX1" fmla="*/ 202782 w 202782"/>
                  <a:gd name="connsiteY1" fmla="*/ 719565 h 719565"/>
                  <a:gd name="connsiteX2" fmla="*/ 0 w 202782"/>
                  <a:gd name="connsiteY2" fmla="*/ 719565 h 719565"/>
                  <a:gd name="connsiteX3" fmla="*/ 0 w 202782"/>
                  <a:gd name="connsiteY3" fmla="*/ 299350 h 719565"/>
                  <a:gd name="connsiteX4" fmla="*/ 45618 w 202782"/>
                  <a:gd name="connsiteY4" fmla="*/ 283591 h 719565"/>
                  <a:gd name="connsiteX5" fmla="*/ 161500 w 202782"/>
                  <a:gd name="connsiteY5" fmla="*/ 226904 h 719565"/>
                  <a:gd name="connsiteX6" fmla="*/ 0 w 202782"/>
                  <a:gd name="connsiteY6" fmla="*/ 0 h 719565"/>
                  <a:gd name="connsiteX7" fmla="*/ 40714 w 202782"/>
                  <a:gd name="connsiteY7" fmla="*/ 0 h 719565"/>
                  <a:gd name="connsiteX8" fmla="*/ 40718 w 202782"/>
                  <a:gd name="connsiteY8" fmla="*/ 2 h 719565"/>
                  <a:gd name="connsiteX9" fmla="*/ 0 w 202782"/>
                  <a:gd name="connsiteY9" fmla="*/ 18827 h 71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82" h="719565">
                    <a:moveTo>
                      <a:pt x="202782" y="195797"/>
                    </a:moveTo>
                    <a:lnTo>
                      <a:pt x="202782" y="719565"/>
                    </a:lnTo>
                    <a:lnTo>
                      <a:pt x="0" y="719565"/>
                    </a:lnTo>
                    <a:lnTo>
                      <a:pt x="0" y="299350"/>
                    </a:lnTo>
                    <a:lnTo>
                      <a:pt x="45618" y="283591"/>
                    </a:lnTo>
                    <a:cubicBezTo>
                      <a:pt x="82371" y="269662"/>
                      <a:pt x="123284" y="251213"/>
                      <a:pt x="161500" y="226904"/>
                    </a:cubicBezTo>
                    <a:close/>
                    <a:moveTo>
                      <a:pt x="0" y="0"/>
                    </a:moveTo>
                    <a:lnTo>
                      <a:pt x="40714" y="0"/>
                    </a:lnTo>
                    <a:lnTo>
                      <a:pt x="40718" y="2"/>
                    </a:lnTo>
                    <a:lnTo>
                      <a:pt x="0" y="18827"/>
                    </a:lnTo>
                    <a:close/>
                  </a:path>
                </a:pathLst>
              </a:custGeom>
              <a:solidFill>
                <a:srgbClr val="0068B5"/>
              </a:solidFill>
              <a:ln w="12435" cap="flat">
                <a:noFill/>
                <a:prstDash val="solid"/>
                <a:miter/>
              </a:ln>
            </p:spPr>
            <p:txBody>
              <a:bodyPr rtlCol="0" anchor="ctr"/>
              <a:lstStyle/>
              <a:p>
                <a:endParaRPr lang="en-US" sz="800">
                  <a:latin typeface="IntelOne Display Regular" panose="020B0503020203020204" pitchFamily="34" charset="0"/>
                </a:endParaRPr>
              </a:p>
            </p:txBody>
          </p:sp>
          <p:sp>
            <p:nvSpPr>
              <p:cNvPr id="98" name="Freeform: Shape 97">
                <a:extLst>
                  <a:ext uri="{FF2B5EF4-FFF2-40B4-BE49-F238E27FC236}">
                    <a16:creationId xmlns:a16="http://schemas.microsoft.com/office/drawing/2014/main" id="{0EBD335E-37E9-EBFC-958C-FF72D9B050BA}"/>
                  </a:ext>
                </a:extLst>
              </p:cNvPr>
              <p:cNvSpPr/>
              <p:nvPr/>
            </p:nvSpPr>
            <p:spPr>
              <a:xfrm>
                <a:off x="6701652" y="3429001"/>
                <a:ext cx="201948" cy="643220"/>
              </a:xfrm>
              <a:custGeom>
                <a:avLst/>
                <a:gdLst>
                  <a:gd name="connsiteX0" fmla="*/ 202782 w 202782"/>
                  <a:gd name="connsiteY0" fmla="*/ 194712 h 719565"/>
                  <a:gd name="connsiteX1" fmla="*/ 202782 w 202782"/>
                  <a:gd name="connsiteY1" fmla="*/ 719565 h 719565"/>
                  <a:gd name="connsiteX2" fmla="*/ 0 w 202782"/>
                  <a:gd name="connsiteY2" fmla="*/ 719565 h 719565"/>
                  <a:gd name="connsiteX3" fmla="*/ 0 w 202782"/>
                  <a:gd name="connsiteY3" fmla="*/ 298001 h 719565"/>
                  <a:gd name="connsiteX4" fmla="*/ 45616 w 202782"/>
                  <a:gd name="connsiteY4" fmla="*/ 282301 h 719565"/>
                  <a:gd name="connsiteX5" fmla="*/ 161498 w 202782"/>
                  <a:gd name="connsiteY5" fmla="*/ 225758 h 719565"/>
                  <a:gd name="connsiteX6" fmla="*/ 0 w 202782"/>
                  <a:gd name="connsiteY6" fmla="*/ 0 h 719565"/>
                  <a:gd name="connsiteX7" fmla="*/ 38237 w 202782"/>
                  <a:gd name="connsiteY7" fmla="*/ 0 h 719565"/>
                  <a:gd name="connsiteX8" fmla="*/ 0 w 202782"/>
                  <a:gd name="connsiteY8" fmla="*/ 17479 h 71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82" h="719565">
                    <a:moveTo>
                      <a:pt x="202782" y="194712"/>
                    </a:moveTo>
                    <a:lnTo>
                      <a:pt x="202782" y="719565"/>
                    </a:lnTo>
                    <a:lnTo>
                      <a:pt x="0" y="719565"/>
                    </a:lnTo>
                    <a:lnTo>
                      <a:pt x="0" y="298001"/>
                    </a:lnTo>
                    <a:lnTo>
                      <a:pt x="45616" y="282301"/>
                    </a:lnTo>
                    <a:cubicBezTo>
                      <a:pt x="82369" y="268416"/>
                      <a:pt x="123282" y="250015"/>
                      <a:pt x="161498" y="225758"/>
                    </a:cubicBezTo>
                    <a:close/>
                    <a:moveTo>
                      <a:pt x="0" y="0"/>
                    </a:moveTo>
                    <a:lnTo>
                      <a:pt x="38237" y="0"/>
                    </a:lnTo>
                    <a:lnTo>
                      <a:pt x="0" y="17479"/>
                    </a:lnTo>
                    <a:close/>
                  </a:path>
                </a:pathLst>
              </a:custGeom>
              <a:solidFill>
                <a:srgbClr val="0068B5"/>
              </a:solidFill>
              <a:ln w="12435" cap="flat">
                <a:noFill/>
                <a:prstDash val="solid"/>
                <a:miter/>
              </a:ln>
            </p:spPr>
            <p:txBody>
              <a:bodyPr rtlCol="0" anchor="ctr"/>
              <a:lstStyle/>
              <a:p>
                <a:endParaRPr lang="en-US" sz="800">
                  <a:latin typeface="IntelOne Display Regular" panose="020B0503020203020204" pitchFamily="34" charset="0"/>
                </a:endParaRPr>
              </a:p>
            </p:txBody>
          </p:sp>
          <p:sp>
            <p:nvSpPr>
              <p:cNvPr id="99" name="Freeform: Shape 98">
                <a:extLst>
                  <a:ext uri="{FF2B5EF4-FFF2-40B4-BE49-F238E27FC236}">
                    <a16:creationId xmlns:a16="http://schemas.microsoft.com/office/drawing/2014/main" id="{E4E384FB-B05D-4514-24F9-6949B2C9A362}"/>
                  </a:ext>
                </a:extLst>
              </p:cNvPr>
              <p:cNvSpPr/>
              <p:nvPr/>
            </p:nvSpPr>
            <p:spPr>
              <a:xfrm>
                <a:off x="5288400" y="2524125"/>
                <a:ext cx="1615200" cy="523312"/>
              </a:xfrm>
              <a:custGeom>
                <a:avLst/>
                <a:gdLst>
                  <a:gd name="connsiteX0" fmla="*/ 894095 w 1788190"/>
                  <a:gd name="connsiteY0" fmla="*/ 585425 h 585425"/>
                  <a:gd name="connsiteX1" fmla="*/ 308919 w 1788190"/>
                  <a:gd name="connsiteY1" fmla="*/ 526085 h 585425"/>
                  <a:gd name="connsiteX2" fmla="*/ 0 w 1788190"/>
                  <a:gd name="connsiteY2" fmla="*/ 292713 h 585425"/>
                  <a:gd name="connsiteX3" fmla="*/ 308919 w 1788190"/>
                  <a:gd name="connsiteY3" fmla="*/ 59340 h 585425"/>
                  <a:gd name="connsiteX4" fmla="*/ 894095 w 1788190"/>
                  <a:gd name="connsiteY4" fmla="*/ 0 h 585425"/>
                  <a:gd name="connsiteX5" fmla="*/ 1479272 w 1788190"/>
                  <a:gd name="connsiteY5" fmla="*/ 59340 h 585425"/>
                  <a:gd name="connsiteX6" fmla="*/ 1788191 w 1788190"/>
                  <a:gd name="connsiteY6" fmla="*/ 292713 h 585425"/>
                  <a:gd name="connsiteX7" fmla="*/ 1479272 w 1788190"/>
                  <a:gd name="connsiteY7" fmla="*/ 526085 h 585425"/>
                  <a:gd name="connsiteX8" fmla="*/ 894095 w 1788190"/>
                  <a:gd name="connsiteY8" fmla="*/ 585425 h 585425"/>
                  <a:gd name="connsiteX9" fmla="*/ 232749 w 1788190"/>
                  <a:gd name="connsiteY9" fmla="*/ 292713 h 585425"/>
                  <a:gd name="connsiteX10" fmla="*/ 894095 w 1788190"/>
                  <a:gd name="connsiteY10" fmla="*/ 385962 h 585425"/>
                  <a:gd name="connsiteX11" fmla="*/ 1555442 w 1788190"/>
                  <a:gd name="connsiteY11" fmla="*/ 292713 h 585425"/>
                  <a:gd name="connsiteX12" fmla="*/ 894095 w 1788190"/>
                  <a:gd name="connsiteY12" fmla="*/ 199464 h 585425"/>
                  <a:gd name="connsiteX13" fmla="*/ 232749 w 1788190"/>
                  <a:gd name="connsiteY13" fmla="*/ 292713 h 58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190" h="585425">
                    <a:moveTo>
                      <a:pt x="894095" y="585425"/>
                    </a:moveTo>
                    <a:cubicBezTo>
                      <a:pt x="674187" y="585425"/>
                      <a:pt x="466371" y="564357"/>
                      <a:pt x="308919" y="526085"/>
                    </a:cubicBezTo>
                    <a:cubicBezTo>
                      <a:pt x="232500" y="507510"/>
                      <a:pt x="0" y="451037"/>
                      <a:pt x="0" y="292713"/>
                    </a:cubicBezTo>
                    <a:cubicBezTo>
                      <a:pt x="0" y="134389"/>
                      <a:pt x="232500" y="77915"/>
                      <a:pt x="308919" y="59340"/>
                    </a:cubicBezTo>
                    <a:cubicBezTo>
                      <a:pt x="466371" y="21068"/>
                      <a:pt x="674187" y="0"/>
                      <a:pt x="894095" y="0"/>
                    </a:cubicBezTo>
                    <a:cubicBezTo>
                      <a:pt x="1114004" y="0"/>
                      <a:pt x="1321820" y="21068"/>
                      <a:pt x="1479272" y="59340"/>
                    </a:cubicBezTo>
                    <a:cubicBezTo>
                      <a:pt x="1555691" y="77915"/>
                      <a:pt x="1788191" y="134389"/>
                      <a:pt x="1788191" y="292713"/>
                    </a:cubicBezTo>
                    <a:cubicBezTo>
                      <a:pt x="1788191" y="451037"/>
                      <a:pt x="1555691" y="507510"/>
                      <a:pt x="1479272" y="526085"/>
                    </a:cubicBezTo>
                    <a:cubicBezTo>
                      <a:pt x="1321820" y="564357"/>
                      <a:pt x="1114004" y="585425"/>
                      <a:pt x="894095" y="585425"/>
                    </a:cubicBezTo>
                    <a:close/>
                    <a:moveTo>
                      <a:pt x="232749" y="292713"/>
                    </a:moveTo>
                    <a:cubicBezTo>
                      <a:pt x="324004" y="333727"/>
                      <a:pt x="552265" y="385962"/>
                      <a:pt x="894095" y="385962"/>
                    </a:cubicBezTo>
                    <a:cubicBezTo>
                      <a:pt x="1235926" y="385962"/>
                      <a:pt x="1464312" y="333727"/>
                      <a:pt x="1555442" y="292713"/>
                    </a:cubicBezTo>
                    <a:cubicBezTo>
                      <a:pt x="1464312" y="251698"/>
                      <a:pt x="1235926" y="199464"/>
                      <a:pt x="894095" y="199464"/>
                    </a:cubicBezTo>
                    <a:cubicBezTo>
                      <a:pt x="552265" y="199464"/>
                      <a:pt x="323879" y="251698"/>
                      <a:pt x="232749" y="292713"/>
                    </a:cubicBezTo>
                    <a:close/>
                  </a:path>
                </a:pathLst>
              </a:custGeom>
              <a:solidFill>
                <a:srgbClr val="0068B5"/>
              </a:solidFill>
              <a:ln w="12435" cap="flat">
                <a:noFill/>
                <a:prstDash val="solid"/>
                <a:miter/>
              </a:ln>
            </p:spPr>
            <p:txBody>
              <a:bodyPr rtlCol="0" anchor="ctr"/>
              <a:lstStyle/>
              <a:p>
                <a:endParaRPr lang="en-US" sz="800">
                  <a:latin typeface="IntelOne Display Regular" panose="020B0503020203020204" pitchFamily="34" charset="0"/>
                </a:endParaRPr>
              </a:p>
            </p:txBody>
          </p:sp>
          <p:sp>
            <p:nvSpPr>
              <p:cNvPr id="100" name="Freeform: Shape 99">
                <a:extLst>
                  <a:ext uri="{FF2B5EF4-FFF2-40B4-BE49-F238E27FC236}">
                    <a16:creationId xmlns:a16="http://schemas.microsoft.com/office/drawing/2014/main" id="{5E413B82-B91C-6A0C-B0F8-FF852B4356CD}"/>
                  </a:ext>
                </a:extLst>
              </p:cNvPr>
              <p:cNvSpPr/>
              <p:nvPr/>
            </p:nvSpPr>
            <p:spPr>
              <a:xfrm>
                <a:off x="5288400" y="3375071"/>
                <a:ext cx="1615201" cy="314248"/>
              </a:xfrm>
              <a:custGeom>
                <a:avLst/>
                <a:gdLst>
                  <a:gd name="connsiteX0" fmla="*/ 13291 w 1817933"/>
                  <a:gd name="connsiteY0" fmla="*/ 0 h 351547"/>
                  <a:gd name="connsiteX1" fmla="*/ 108095 w 1817933"/>
                  <a:gd name="connsiteY1" fmla="*/ 0 h 351547"/>
                  <a:gd name="connsiteX2" fmla="*/ 140898 w 1817933"/>
                  <a:gd name="connsiteY2" fmla="*/ 22231 h 351547"/>
                  <a:gd name="connsiteX3" fmla="*/ 314057 w 1817933"/>
                  <a:gd name="connsiteY3" fmla="*/ 87471 h 351547"/>
                  <a:gd name="connsiteX4" fmla="*/ 908966 w 1817933"/>
                  <a:gd name="connsiteY4" fmla="*/ 154577 h 351547"/>
                  <a:gd name="connsiteX5" fmla="*/ 1503876 w 1817933"/>
                  <a:gd name="connsiteY5" fmla="*/ 87471 h 351547"/>
                  <a:gd name="connsiteX6" fmla="*/ 1677036 w 1817933"/>
                  <a:gd name="connsiteY6" fmla="*/ 22231 h 351547"/>
                  <a:gd name="connsiteX7" fmla="*/ 1709839 w 1817933"/>
                  <a:gd name="connsiteY7" fmla="*/ 0 h 351547"/>
                  <a:gd name="connsiteX8" fmla="*/ 1804620 w 1817933"/>
                  <a:gd name="connsiteY8" fmla="*/ 0 h 351547"/>
                  <a:gd name="connsiteX9" fmla="*/ 1807625 w 1817933"/>
                  <a:gd name="connsiteY9" fmla="*/ 4949 h 351547"/>
                  <a:gd name="connsiteX10" fmla="*/ 1817933 w 1817933"/>
                  <a:gd name="connsiteY10" fmla="*/ 59583 h 351547"/>
                  <a:gd name="connsiteX11" fmla="*/ 1503876 w 1817933"/>
                  <a:gd name="connsiteY11" fmla="*/ 292456 h 351547"/>
                  <a:gd name="connsiteX12" fmla="*/ 908966 w 1817933"/>
                  <a:gd name="connsiteY12" fmla="*/ 351547 h 351547"/>
                  <a:gd name="connsiteX13" fmla="*/ 314057 w 1817933"/>
                  <a:gd name="connsiteY13" fmla="*/ 292456 h 351547"/>
                  <a:gd name="connsiteX14" fmla="*/ 0 w 1817933"/>
                  <a:gd name="connsiteY14" fmla="*/ 59583 h 351547"/>
                  <a:gd name="connsiteX15" fmla="*/ 10309 w 1817933"/>
                  <a:gd name="connsiteY15" fmla="*/ 4913 h 3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7933" h="351547">
                    <a:moveTo>
                      <a:pt x="13291" y="0"/>
                    </a:moveTo>
                    <a:lnTo>
                      <a:pt x="108095" y="0"/>
                    </a:lnTo>
                    <a:lnTo>
                      <a:pt x="140898" y="22231"/>
                    </a:lnTo>
                    <a:cubicBezTo>
                      <a:pt x="206358" y="58361"/>
                      <a:pt x="277640" y="77624"/>
                      <a:pt x="314057" y="87471"/>
                    </a:cubicBezTo>
                    <a:cubicBezTo>
                      <a:pt x="474128" y="130752"/>
                      <a:pt x="685401" y="154577"/>
                      <a:pt x="908966" y="154577"/>
                    </a:cubicBezTo>
                    <a:cubicBezTo>
                      <a:pt x="1132533" y="154577"/>
                      <a:pt x="1343805" y="130752"/>
                      <a:pt x="1503876" y="87471"/>
                    </a:cubicBezTo>
                    <a:cubicBezTo>
                      <a:pt x="1540293" y="77624"/>
                      <a:pt x="1611576" y="58361"/>
                      <a:pt x="1677036" y="22231"/>
                    </a:cubicBezTo>
                    <a:lnTo>
                      <a:pt x="1709839" y="0"/>
                    </a:lnTo>
                    <a:lnTo>
                      <a:pt x="1804620" y="0"/>
                    </a:lnTo>
                    <a:lnTo>
                      <a:pt x="1807625" y="4949"/>
                    </a:lnTo>
                    <a:cubicBezTo>
                      <a:pt x="1814240" y="21654"/>
                      <a:pt x="1817933" y="39824"/>
                      <a:pt x="1817933" y="59583"/>
                    </a:cubicBezTo>
                    <a:cubicBezTo>
                      <a:pt x="1817933" y="217658"/>
                      <a:pt x="1581566" y="274006"/>
                      <a:pt x="1503876" y="292456"/>
                    </a:cubicBezTo>
                    <a:cubicBezTo>
                      <a:pt x="1343678" y="330604"/>
                      <a:pt x="1132533" y="351547"/>
                      <a:pt x="908966" y="351547"/>
                    </a:cubicBezTo>
                    <a:cubicBezTo>
                      <a:pt x="685401" y="351547"/>
                      <a:pt x="474254" y="330604"/>
                      <a:pt x="314057" y="292456"/>
                    </a:cubicBezTo>
                    <a:cubicBezTo>
                      <a:pt x="236367" y="274006"/>
                      <a:pt x="0" y="217782"/>
                      <a:pt x="0" y="59583"/>
                    </a:cubicBezTo>
                    <a:cubicBezTo>
                      <a:pt x="0" y="39808"/>
                      <a:pt x="3694" y="21627"/>
                      <a:pt x="10309" y="4913"/>
                    </a:cubicBezTo>
                    <a:close/>
                  </a:path>
                </a:pathLst>
              </a:custGeom>
              <a:solidFill>
                <a:srgbClr val="0068B5"/>
              </a:solidFill>
              <a:ln w="12435" cap="flat">
                <a:noFill/>
                <a:prstDash val="solid"/>
                <a:miter/>
              </a:ln>
            </p:spPr>
            <p:txBody>
              <a:bodyPr rtlCol="0" anchor="ctr"/>
              <a:lstStyle/>
              <a:p>
                <a:endParaRPr lang="en-US" sz="800">
                  <a:latin typeface="IntelOne Display Regular" panose="020B0503020203020204" pitchFamily="34" charset="0"/>
                </a:endParaRPr>
              </a:p>
            </p:txBody>
          </p:sp>
          <p:sp>
            <p:nvSpPr>
              <p:cNvPr id="101" name="Rectangle 100">
                <a:extLst>
                  <a:ext uri="{FF2B5EF4-FFF2-40B4-BE49-F238E27FC236}">
                    <a16:creationId xmlns:a16="http://schemas.microsoft.com/office/drawing/2014/main" id="{E2F4AEE9-BBE9-9EC0-B214-1B20B92ADF77}"/>
                  </a:ext>
                </a:extLst>
              </p:cNvPr>
              <p:cNvSpPr/>
              <p:nvPr/>
            </p:nvSpPr>
            <p:spPr>
              <a:xfrm>
                <a:off x="5288398" y="4038324"/>
                <a:ext cx="201577" cy="202805"/>
              </a:xfrm>
              <a:prstGeom prst="rect">
                <a:avLst/>
              </a:prstGeom>
              <a:solidFill>
                <a:srgbClr val="00C7FD"/>
              </a:solidFill>
              <a:ln w="666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latin typeface="IntelOne Display Regular" panose="020B0503020203020204" pitchFamily="34" charset="0"/>
                </a:endParaRPr>
              </a:p>
            </p:txBody>
          </p:sp>
        </p:grpSp>
        <p:grpSp>
          <p:nvGrpSpPr>
            <p:cNvPr id="102" name="Group 101">
              <a:extLst>
                <a:ext uri="{FF2B5EF4-FFF2-40B4-BE49-F238E27FC236}">
                  <a16:creationId xmlns:a16="http://schemas.microsoft.com/office/drawing/2014/main" id="{D42D7FEC-CA19-9F2F-518D-9E7A305011D7}"/>
                </a:ext>
              </a:extLst>
            </p:cNvPr>
            <p:cNvGrpSpPr>
              <a:grpSpLocks noChangeAspect="1"/>
            </p:cNvGrpSpPr>
            <p:nvPr/>
          </p:nvGrpSpPr>
          <p:grpSpPr>
            <a:xfrm>
              <a:off x="3682186" y="5149389"/>
              <a:ext cx="363764" cy="341194"/>
              <a:chOff x="5623358" y="2391485"/>
              <a:chExt cx="907066" cy="850786"/>
            </a:xfrm>
          </p:grpSpPr>
          <p:sp>
            <p:nvSpPr>
              <p:cNvPr id="103" name="Freeform: Shape 102">
                <a:extLst>
                  <a:ext uri="{FF2B5EF4-FFF2-40B4-BE49-F238E27FC236}">
                    <a16:creationId xmlns:a16="http://schemas.microsoft.com/office/drawing/2014/main" id="{17F0E365-EA8F-4CE9-0275-4B7E3042EDA1}"/>
                  </a:ext>
                </a:extLst>
              </p:cNvPr>
              <p:cNvSpPr/>
              <p:nvPr/>
            </p:nvSpPr>
            <p:spPr>
              <a:xfrm>
                <a:off x="5623358" y="2391485"/>
                <a:ext cx="907066" cy="850786"/>
              </a:xfrm>
              <a:custGeom>
                <a:avLst/>
                <a:gdLst>
                  <a:gd name="connsiteX0" fmla="*/ 616318 w 907066"/>
                  <a:gd name="connsiteY0" fmla="*/ 768220 h 850786"/>
                  <a:gd name="connsiteX1" fmla="*/ 824127 w 907066"/>
                  <a:gd name="connsiteY1" fmla="*/ 768220 h 850786"/>
                  <a:gd name="connsiteX2" fmla="*/ 824127 w 907066"/>
                  <a:gd name="connsiteY2" fmla="*/ 597544 h 850786"/>
                  <a:gd name="connsiteX3" fmla="*/ 87588 w 907066"/>
                  <a:gd name="connsiteY3" fmla="*/ 597544 h 850786"/>
                  <a:gd name="connsiteX4" fmla="*/ 87588 w 907066"/>
                  <a:gd name="connsiteY4" fmla="*/ 663138 h 850786"/>
                  <a:gd name="connsiteX5" fmla="*/ 720 w 907066"/>
                  <a:gd name="connsiteY5" fmla="*/ 663138 h 850786"/>
                  <a:gd name="connsiteX6" fmla="*/ 13104 w 907066"/>
                  <a:gd name="connsiteY6" fmla="*/ 551757 h 850786"/>
                  <a:gd name="connsiteX7" fmla="*/ 286 w 907066"/>
                  <a:gd name="connsiteY7" fmla="*/ 497008 h 850786"/>
                  <a:gd name="connsiteX8" fmla="*/ 533 w 907066"/>
                  <a:gd name="connsiteY8" fmla="*/ 357483 h 850786"/>
                  <a:gd name="connsiteX9" fmla="*/ 2326 w 907066"/>
                  <a:gd name="connsiteY9" fmla="*/ 324820 h 850786"/>
                  <a:gd name="connsiteX10" fmla="*/ 12399 w 907066"/>
                  <a:gd name="connsiteY10" fmla="*/ 292435 h 850786"/>
                  <a:gd name="connsiteX11" fmla="*/ 296 w 907066"/>
                  <a:gd name="connsiteY11" fmla="*/ 238586 h 850786"/>
                  <a:gd name="connsiteX12" fmla="*/ 463 w 907066"/>
                  <a:gd name="connsiteY12" fmla="*/ 23141 h 850786"/>
                  <a:gd name="connsiteX13" fmla="*/ 462 w 907066"/>
                  <a:gd name="connsiteY13" fmla="*/ 0 h 850786"/>
                  <a:gd name="connsiteX14" fmla="*/ 906915 w 907066"/>
                  <a:gd name="connsiteY14" fmla="*/ 0 h 850786"/>
                  <a:gd name="connsiteX15" fmla="*/ 906915 w 907066"/>
                  <a:gd name="connsiteY15" fmla="*/ 20504 h 850786"/>
                  <a:gd name="connsiteX16" fmla="*/ 907018 w 907066"/>
                  <a:gd name="connsiteY16" fmla="*/ 244157 h 850786"/>
                  <a:gd name="connsiteX17" fmla="*/ 894150 w 907066"/>
                  <a:gd name="connsiteY17" fmla="*/ 297170 h 850786"/>
                  <a:gd name="connsiteX18" fmla="*/ 907056 w 907066"/>
                  <a:gd name="connsiteY18" fmla="*/ 352644 h 850786"/>
                  <a:gd name="connsiteX19" fmla="*/ 906547 w 907066"/>
                  <a:gd name="connsiteY19" fmla="*/ 498318 h 850786"/>
                  <a:gd name="connsiteX20" fmla="*/ 898547 w 907066"/>
                  <a:gd name="connsiteY20" fmla="*/ 542171 h 850786"/>
                  <a:gd name="connsiteX21" fmla="*/ 898933 w 907066"/>
                  <a:gd name="connsiteY21" fmla="*/ 565242 h 850786"/>
                  <a:gd name="connsiteX22" fmla="*/ 906531 w 907066"/>
                  <a:gd name="connsiteY22" fmla="*/ 596721 h 850786"/>
                  <a:gd name="connsiteX23" fmla="*/ 906791 w 907066"/>
                  <a:gd name="connsiteY23" fmla="*/ 840890 h 850786"/>
                  <a:gd name="connsiteX24" fmla="*/ 905760 w 907066"/>
                  <a:gd name="connsiteY24" fmla="*/ 846657 h 850786"/>
                  <a:gd name="connsiteX25" fmla="*/ 183025 w 907066"/>
                  <a:gd name="connsiteY25" fmla="*/ 848518 h 850786"/>
                  <a:gd name="connsiteX26" fmla="*/ 183025 w 907066"/>
                  <a:gd name="connsiteY26" fmla="*/ 771226 h 850786"/>
                  <a:gd name="connsiteX27" fmla="*/ 183929 w 907066"/>
                  <a:gd name="connsiteY27" fmla="*/ 770294 h 850786"/>
                  <a:gd name="connsiteX28" fmla="*/ 185492 w 907066"/>
                  <a:gd name="connsiteY28" fmla="*/ 769079 h 850786"/>
                  <a:gd name="connsiteX29" fmla="*/ 616318 w 907066"/>
                  <a:gd name="connsiteY29" fmla="*/ 768220 h 850786"/>
                  <a:gd name="connsiteX30" fmla="*/ 569110 w 907066"/>
                  <a:gd name="connsiteY30" fmla="*/ 84898 h 850786"/>
                  <a:gd name="connsiteX31" fmla="*/ 87796 w 907066"/>
                  <a:gd name="connsiteY31" fmla="*/ 84898 h 850786"/>
                  <a:gd name="connsiteX32" fmla="*/ 87796 w 907066"/>
                  <a:gd name="connsiteY32" fmla="*/ 255572 h 850786"/>
                  <a:gd name="connsiteX33" fmla="*/ 824110 w 907066"/>
                  <a:gd name="connsiteY33" fmla="*/ 255572 h 850786"/>
                  <a:gd name="connsiteX34" fmla="*/ 824110 w 907066"/>
                  <a:gd name="connsiteY34" fmla="*/ 84897 h 850786"/>
                  <a:gd name="connsiteX35" fmla="*/ 569110 w 907066"/>
                  <a:gd name="connsiteY35" fmla="*/ 84898 h 850786"/>
                  <a:gd name="connsiteX36" fmla="*/ 109711 w 907066"/>
                  <a:gd name="connsiteY36" fmla="*/ 509942 h 850786"/>
                  <a:gd name="connsiteX37" fmla="*/ 821221 w 907066"/>
                  <a:gd name="connsiteY37" fmla="*/ 508963 h 850786"/>
                  <a:gd name="connsiteX38" fmla="*/ 822878 w 907066"/>
                  <a:gd name="connsiteY38" fmla="*/ 507980 h 850786"/>
                  <a:gd name="connsiteX39" fmla="*/ 823787 w 907066"/>
                  <a:gd name="connsiteY39" fmla="*/ 506891 h 850786"/>
                  <a:gd name="connsiteX40" fmla="*/ 823787 w 907066"/>
                  <a:gd name="connsiteY40" fmla="*/ 338941 h 850786"/>
                  <a:gd name="connsiteX41" fmla="*/ 88085 w 907066"/>
                  <a:gd name="connsiteY41" fmla="*/ 338941 h 850786"/>
                  <a:gd name="connsiteX42" fmla="*/ 88085 w 907066"/>
                  <a:gd name="connsiteY42" fmla="*/ 509942 h 850786"/>
                  <a:gd name="connsiteX43" fmla="*/ 109711 w 907066"/>
                  <a:gd name="connsiteY43" fmla="*/ 509942 h 85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07066" h="850786">
                    <a:moveTo>
                      <a:pt x="616318" y="768220"/>
                    </a:moveTo>
                    <a:cubicBezTo>
                      <a:pt x="686583" y="768220"/>
                      <a:pt x="754796" y="768220"/>
                      <a:pt x="824127" y="768220"/>
                    </a:cubicBezTo>
                    <a:cubicBezTo>
                      <a:pt x="824127" y="710403"/>
                      <a:pt x="824127" y="654679"/>
                      <a:pt x="824127" y="597544"/>
                    </a:cubicBezTo>
                    <a:cubicBezTo>
                      <a:pt x="578952" y="597544"/>
                      <a:pt x="334455" y="597544"/>
                      <a:pt x="87588" y="597544"/>
                    </a:cubicBezTo>
                    <a:cubicBezTo>
                      <a:pt x="87588" y="618825"/>
                      <a:pt x="87588" y="640273"/>
                      <a:pt x="87588" y="663138"/>
                    </a:cubicBezTo>
                    <a:cubicBezTo>
                      <a:pt x="57686" y="663138"/>
                      <a:pt x="30152" y="663138"/>
                      <a:pt x="720" y="663138"/>
                    </a:cubicBezTo>
                    <a:cubicBezTo>
                      <a:pt x="2602" y="625340"/>
                      <a:pt x="-7106" y="587443"/>
                      <a:pt x="13104" y="551757"/>
                    </a:cubicBezTo>
                    <a:cubicBezTo>
                      <a:pt x="2345" y="535128"/>
                      <a:pt x="54" y="516568"/>
                      <a:pt x="286" y="497008"/>
                    </a:cubicBezTo>
                    <a:cubicBezTo>
                      <a:pt x="838" y="450505"/>
                      <a:pt x="367" y="403992"/>
                      <a:pt x="533" y="357483"/>
                    </a:cubicBezTo>
                    <a:cubicBezTo>
                      <a:pt x="572" y="346575"/>
                      <a:pt x="399" y="335472"/>
                      <a:pt x="2326" y="324820"/>
                    </a:cubicBezTo>
                    <a:cubicBezTo>
                      <a:pt x="4251" y="314180"/>
                      <a:pt x="8687" y="303995"/>
                      <a:pt x="12399" y="292435"/>
                    </a:cubicBezTo>
                    <a:cubicBezTo>
                      <a:pt x="2110" y="276774"/>
                      <a:pt x="182" y="258131"/>
                      <a:pt x="296" y="238586"/>
                    </a:cubicBezTo>
                    <a:cubicBezTo>
                      <a:pt x="716" y="166773"/>
                      <a:pt x="463" y="94956"/>
                      <a:pt x="463" y="23141"/>
                    </a:cubicBezTo>
                    <a:cubicBezTo>
                      <a:pt x="463" y="15792"/>
                      <a:pt x="462" y="8444"/>
                      <a:pt x="462" y="0"/>
                    </a:cubicBezTo>
                    <a:cubicBezTo>
                      <a:pt x="303168" y="0"/>
                      <a:pt x="603764" y="0"/>
                      <a:pt x="906915" y="0"/>
                    </a:cubicBezTo>
                    <a:cubicBezTo>
                      <a:pt x="906915" y="7264"/>
                      <a:pt x="906915" y="13884"/>
                      <a:pt x="906915" y="20504"/>
                    </a:cubicBezTo>
                    <a:cubicBezTo>
                      <a:pt x="906914" y="95055"/>
                      <a:pt x="906762" y="169607"/>
                      <a:pt x="907018" y="244157"/>
                    </a:cubicBezTo>
                    <a:cubicBezTo>
                      <a:pt x="907083" y="262964"/>
                      <a:pt x="905157" y="281028"/>
                      <a:pt x="894150" y="297170"/>
                    </a:cubicBezTo>
                    <a:cubicBezTo>
                      <a:pt x="905137" y="314475"/>
                      <a:pt x="907230" y="333137"/>
                      <a:pt x="907056" y="352644"/>
                    </a:cubicBezTo>
                    <a:cubicBezTo>
                      <a:pt x="906624" y="401201"/>
                      <a:pt x="907522" y="449776"/>
                      <a:pt x="906547" y="498318"/>
                    </a:cubicBezTo>
                    <a:cubicBezTo>
                      <a:pt x="906251" y="513014"/>
                      <a:pt x="902503" y="527879"/>
                      <a:pt x="898547" y="542171"/>
                    </a:cubicBezTo>
                    <a:cubicBezTo>
                      <a:pt x="896270" y="550396"/>
                      <a:pt x="894795" y="556684"/>
                      <a:pt x="898933" y="565242"/>
                    </a:cubicBezTo>
                    <a:cubicBezTo>
                      <a:pt x="903544" y="574782"/>
                      <a:pt x="906455" y="586132"/>
                      <a:pt x="906531" y="596721"/>
                    </a:cubicBezTo>
                    <a:cubicBezTo>
                      <a:pt x="907123" y="678107"/>
                      <a:pt x="906853" y="759499"/>
                      <a:pt x="906791" y="840890"/>
                    </a:cubicBezTo>
                    <a:cubicBezTo>
                      <a:pt x="906790" y="842854"/>
                      <a:pt x="906103" y="844819"/>
                      <a:pt x="905760" y="846657"/>
                    </a:cubicBezTo>
                    <a:cubicBezTo>
                      <a:pt x="890745" y="850762"/>
                      <a:pt x="224218" y="852547"/>
                      <a:pt x="183025" y="848518"/>
                    </a:cubicBezTo>
                    <a:cubicBezTo>
                      <a:pt x="183025" y="823063"/>
                      <a:pt x="183025" y="797402"/>
                      <a:pt x="183025" y="771226"/>
                    </a:cubicBezTo>
                    <a:cubicBezTo>
                      <a:pt x="182984" y="771269"/>
                      <a:pt x="183430" y="770752"/>
                      <a:pt x="183929" y="770294"/>
                    </a:cubicBezTo>
                    <a:cubicBezTo>
                      <a:pt x="184422" y="769842"/>
                      <a:pt x="184968" y="769080"/>
                      <a:pt x="185492" y="769079"/>
                    </a:cubicBezTo>
                    <a:cubicBezTo>
                      <a:pt x="328417" y="768757"/>
                      <a:pt x="471341" y="768489"/>
                      <a:pt x="616318" y="768220"/>
                    </a:cubicBezTo>
                    <a:moveTo>
                      <a:pt x="569110" y="84898"/>
                    </a:moveTo>
                    <a:cubicBezTo>
                      <a:pt x="408805" y="84898"/>
                      <a:pt x="248500" y="84898"/>
                      <a:pt x="87796" y="84898"/>
                    </a:cubicBezTo>
                    <a:cubicBezTo>
                      <a:pt x="87796" y="143546"/>
                      <a:pt x="87796" y="199236"/>
                      <a:pt x="87796" y="255572"/>
                    </a:cubicBezTo>
                    <a:cubicBezTo>
                      <a:pt x="333939" y="255572"/>
                      <a:pt x="578922" y="255572"/>
                      <a:pt x="824110" y="255572"/>
                    </a:cubicBezTo>
                    <a:cubicBezTo>
                      <a:pt x="824110" y="198394"/>
                      <a:pt x="824110" y="142648"/>
                      <a:pt x="824110" y="84897"/>
                    </a:cubicBezTo>
                    <a:cubicBezTo>
                      <a:pt x="739680" y="84897"/>
                      <a:pt x="656447" y="84897"/>
                      <a:pt x="569110" y="84898"/>
                    </a:cubicBezTo>
                    <a:moveTo>
                      <a:pt x="109711" y="509942"/>
                    </a:moveTo>
                    <a:cubicBezTo>
                      <a:pt x="346881" y="509630"/>
                      <a:pt x="584051" y="509318"/>
                      <a:pt x="821221" y="508963"/>
                    </a:cubicBezTo>
                    <a:cubicBezTo>
                      <a:pt x="821779" y="508962"/>
                      <a:pt x="822399" y="508404"/>
                      <a:pt x="822878" y="507980"/>
                    </a:cubicBezTo>
                    <a:cubicBezTo>
                      <a:pt x="823382" y="507533"/>
                      <a:pt x="823752" y="506934"/>
                      <a:pt x="823787" y="506891"/>
                    </a:cubicBezTo>
                    <a:cubicBezTo>
                      <a:pt x="823787" y="450749"/>
                      <a:pt x="823787" y="395109"/>
                      <a:pt x="823787" y="338941"/>
                    </a:cubicBezTo>
                    <a:cubicBezTo>
                      <a:pt x="577830" y="338941"/>
                      <a:pt x="333395" y="338941"/>
                      <a:pt x="88085" y="338941"/>
                    </a:cubicBezTo>
                    <a:cubicBezTo>
                      <a:pt x="88085" y="396222"/>
                      <a:pt x="88085" y="452439"/>
                      <a:pt x="88085" y="509942"/>
                    </a:cubicBezTo>
                    <a:cubicBezTo>
                      <a:pt x="94900" y="509942"/>
                      <a:pt x="100296" y="509942"/>
                      <a:pt x="109711" y="509942"/>
                    </a:cubicBezTo>
                    <a:close/>
                  </a:path>
                </a:pathLst>
              </a:custGeom>
              <a:solidFill>
                <a:srgbClr val="0068B5"/>
              </a:solidFill>
              <a:ln w="2053" cap="flat">
                <a:noFill/>
                <a:prstDash val="solid"/>
                <a:miter/>
              </a:ln>
            </p:spPr>
            <p:txBody>
              <a:bodyPr rtlCol="0" anchor="ctr"/>
              <a:lstStyle/>
              <a:p>
                <a:endParaRPr lang="en-US"/>
              </a:p>
            </p:txBody>
          </p:sp>
          <p:sp>
            <p:nvSpPr>
              <p:cNvPr id="104" name="Rectangle 103">
                <a:extLst>
                  <a:ext uri="{FF2B5EF4-FFF2-40B4-BE49-F238E27FC236}">
                    <a16:creationId xmlns:a16="http://schemas.microsoft.com/office/drawing/2014/main" id="{99EB4477-C9F7-93B6-A9D1-20A02D88B60C}"/>
                  </a:ext>
                </a:extLst>
              </p:cNvPr>
              <p:cNvSpPr/>
              <p:nvPr/>
            </p:nvSpPr>
            <p:spPr>
              <a:xfrm>
                <a:off x="5623358" y="3156512"/>
                <a:ext cx="85759" cy="85759"/>
              </a:xfrm>
              <a:prstGeom prst="rect">
                <a:avLst/>
              </a:prstGeom>
              <a:solidFill>
                <a:srgbClr val="00C7FD"/>
              </a:solidFill>
              <a:ln w="2053" cap="flat">
                <a:noFill/>
                <a:prstDash val="solid"/>
                <a:miter/>
              </a:ln>
            </p:spPr>
            <p:txBody>
              <a:bodyPr rtlCol="0" anchor="ctr"/>
              <a:lstStyle/>
              <a:p>
                <a:endParaRPr lang="en-US"/>
              </a:p>
            </p:txBody>
          </p:sp>
          <p:sp>
            <p:nvSpPr>
              <p:cNvPr id="105" name="Rectangle 104">
                <a:extLst>
                  <a:ext uri="{FF2B5EF4-FFF2-40B4-BE49-F238E27FC236}">
                    <a16:creationId xmlns:a16="http://schemas.microsoft.com/office/drawing/2014/main" id="{433DDFE4-5654-8A9B-E4B1-41EB078AB25D}"/>
                  </a:ext>
                </a:extLst>
              </p:cNvPr>
              <p:cNvSpPr/>
              <p:nvPr/>
            </p:nvSpPr>
            <p:spPr>
              <a:xfrm>
                <a:off x="6176630" y="3028896"/>
                <a:ext cx="85759" cy="85759"/>
              </a:xfrm>
              <a:prstGeom prst="rect">
                <a:avLst/>
              </a:prstGeom>
              <a:solidFill>
                <a:srgbClr val="0068B5"/>
              </a:solidFill>
              <a:ln w="2053" cap="flat">
                <a:noFill/>
                <a:prstDash val="solid"/>
                <a:miter/>
              </a:ln>
            </p:spPr>
            <p:txBody>
              <a:bodyPr rtlCol="0" anchor="ctr"/>
              <a:lstStyle/>
              <a:p>
                <a:endParaRPr lang="en-US"/>
              </a:p>
            </p:txBody>
          </p:sp>
          <p:sp>
            <p:nvSpPr>
              <p:cNvPr id="106" name="Rectangle 105">
                <a:extLst>
                  <a:ext uri="{FF2B5EF4-FFF2-40B4-BE49-F238E27FC236}">
                    <a16:creationId xmlns:a16="http://schemas.microsoft.com/office/drawing/2014/main" id="{F0DF6701-3CE5-AAA0-5068-6226B4F3D819}"/>
                  </a:ext>
                </a:extLst>
              </p:cNvPr>
              <p:cNvSpPr/>
              <p:nvPr/>
            </p:nvSpPr>
            <p:spPr>
              <a:xfrm>
                <a:off x="6290542" y="3029721"/>
                <a:ext cx="85759" cy="85759"/>
              </a:xfrm>
              <a:prstGeom prst="rect">
                <a:avLst/>
              </a:prstGeom>
              <a:solidFill>
                <a:srgbClr val="0068B5"/>
              </a:solidFill>
              <a:ln w="2053" cap="flat">
                <a:noFill/>
                <a:prstDash val="solid"/>
                <a:miter/>
              </a:ln>
            </p:spPr>
            <p:txBody>
              <a:bodyPr rtlCol="0" anchor="ctr"/>
              <a:lstStyle/>
              <a:p>
                <a:endParaRPr lang="en-US"/>
              </a:p>
            </p:txBody>
          </p:sp>
          <p:sp>
            <p:nvSpPr>
              <p:cNvPr id="107" name="Rectangle 106">
                <a:extLst>
                  <a:ext uri="{FF2B5EF4-FFF2-40B4-BE49-F238E27FC236}">
                    <a16:creationId xmlns:a16="http://schemas.microsoft.com/office/drawing/2014/main" id="{940B627A-D6D9-5A2E-0A22-54C33A2C6C9A}"/>
                  </a:ext>
                </a:extLst>
              </p:cNvPr>
              <p:cNvSpPr/>
              <p:nvPr/>
            </p:nvSpPr>
            <p:spPr>
              <a:xfrm>
                <a:off x="6177637" y="2517959"/>
                <a:ext cx="85759" cy="85759"/>
              </a:xfrm>
              <a:prstGeom prst="rect">
                <a:avLst/>
              </a:prstGeom>
              <a:solidFill>
                <a:srgbClr val="0068B5"/>
              </a:solidFill>
              <a:ln w="2053" cap="flat">
                <a:noFill/>
                <a:prstDash val="solid"/>
                <a:miter/>
              </a:ln>
            </p:spPr>
            <p:txBody>
              <a:bodyPr rtlCol="0" anchor="ctr"/>
              <a:lstStyle/>
              <a:p>
                <a:endParaRPr lang="en-US"/>
              </a:p>
            </p:txBody>
          </p:sp>
          <p:sp>
            <p:nvSpPr>
              <p:cNvPr id="108" name="Rectangle 107">
                <a:extLst>
                  <a:ext uri="{FF2B5EF4-FFF2-40B4-BE49-F238E27FC236}">
                    <a16:creationId xmlns:a16="http://schemas.microsoft.com/office/drawing/2014/main" id="{2A13A3A2-2E62-CC03-3259-9152E9FA97E8}"/>
                  </a:ext>
                </a:extLst>
              </p:cNvPr>
              <p:cNvSpPr/>
              <p:nvPr/>
            </p:nvSpPr>
            <p:spPr>
              <a:xfrm>
                <a:off x="6289530" y="2516864"/>
                <a:ext cx="85759" cy="85759"/>
              </a:xfrm>
              <a:prstGeom prst="rect">
                <a:avLst/>
              </a:prstGeom>
              <a:solidFill>
                <a:srgbClr val="0068B5"/>
              </a:solidFill>
              <a:ln w="2053" cap="flat">
                <a:noFill/>
                <a:prstDash val="solid"/>
                <a:miter/>
              </a:ln>
            </p:spPr>
            <p:txBody>
              <a:bodyPr rtlCol="0" anchor="ctr"/>
              <a:lstStyle/>
              <a:p>
                <a:endParaRPr lang="en-US"/>
              </a:p>
            </p:txBody>
          </p:sp>
          <p:sp>
            <p:nvSpPr>
              <p:cNvPr id="109" name="Rectangle 108">
                <a:extLst>
                  <a:ext uri="{FF2B5EF4-FFF2-40B4-BE49-F238E27FC236}">
                    <a16:creationId xmlns:a16="http://schemas.microsoft.com/office/drawing/2014/main" id="{BFBBA881-5655-9D9F-11F3-6B48436D27D9}"/>
                  </a:ext>
                </a:extLst>
              </p:cNvPr>
              <p:cNvSpPr/>
              <p:nvPr/>
            </p:nvSpPr>
            <p:spPr>
              <a:xfrm>
                <a:off x="6176842" y="2769897"/>
                <a:ext cx="85759" cy="85759"/>
              </a:xfrm>
              <a:prstGeom prst="rect">
                <a:avLst/>
              </a:prstGeom>
              <a:solidFill>
                <a:srgbClr val="0068B5"/>
              </a:solidFill>
              <a:ln w="2053" cap="flat">
                <a:noFill/>
                <a:prstDash val="solid"/>
                <a:miter/>
              </a:ln>
            </p:spPr>
            <p:txBody>
              <a:bodyPr rtlCol="0" anchor="ctr"/>
              <a:lstStyle/>
              <a:p>
                <a:endParaRPr lang="en-US"/>
              </a:p>
            </p:txBody>
          </p:sp>
          <p:sp>
            <p:nvSpPr>
              <p:cNvPr id="110" name="Rectangle 109">
                <a:extLst>
                  <a:ext uri="{FF2B5EF4-FFF2-40B4-BE49-F238E27FC236}">
                    <a16:creationId xmlns:a16="http://schemas.microsoft.com/office/drawing/2014/main" id="{8B84C4FE-2401-3BE1-F538-0662DD22BFC5}"/>
                  </a:ext>
                </a:extLst>
              </p:cNvPr>
              <p:cNvSpPr/>
              <p:nvPr/>
            </p:nvSpPr>
            <p:spPr>
              <a:xfrm>
                <a:off x="6290960" y="2771253"/>
                <a:ext cx="85759" cy="85759"/>
              </a:xfrm>
              <a:prstGeom prst="rect">
                <a:avLst/>
              </a:prstGeom>
              <a:solidFill>
                <a:srgbClr val="0068B5"/>
              </a:solidFill>
              <a:ln w="2053" cap="flat">
                <a:noFill/>
                <a:prstDash val="solid"/>
                <a:miter/>
              </a:ln>
            </p:spPr>
            <p:txBody>
              <a:bodyPr rtlCol="0" anchor="ctr"/>
              <a:lstStyle/>
              <a:p>
                <a:endParaRPr lang="en-US"/>
              </a:p>
            </p:txBody>
          </p:sp>
        </p:grpSp>
        <p:grpSp>
          <p:nvGrpSpPr>
            <p:cNvPr id="112" name="Group 111">
              <a:extLst>
                <a:ext uri="{FF2B5EF4-FFF2-40B4-BE49-F238E27FC236}">
                  <a16:creationId xmlns:a16="http://schemas.microsoft.com/office/drawing/2014/main" id="{C2DCF431-9FA6-6C4E-A7FF-BA8BE78DB629}"/>
                </a:ext>
              </a:extLst>
            </p:cNvPr>
            <p:cNvGrpSpPr>
              <a:grpSpLocks noChangeAspect="1"/>
            </p:cNvGrpSpPr>
            <p:nvPr/>
          </p:nvGrpSpPr>
          <p:grpSpPr>
            <a:xfrm>
              <a:off x="3693463" y="5669439"/>
              <a:ext cx="341192" cy="257599"/>
              <a:chOff x="5086344" y="2703416"/>
              <a:chExt cx="2019300" cy="1524570"/>
            </a:xfrm>
          </p:grpSpPr>
          <p:sp>
            <p:nvSpPr>
              <p:cNvPr id="113" name="Freeform: Shape 112">
                <a:extLst>
                  <a:ext uri="{FF2B5EF4-FFF2-40B4-BE49-F238E27FC236}">
                    <a16:creationId xmlns:a16="http://schemas.microsoft.com/office/drawing/2014/main" id="{38C69B71-2FD2-B32F-635C-894126BC2438}"/>
                  </a:ext>
                </a:extLst>
              </p:cNvPr>
              <p:cNvSpPr/>
              <p:nvPr/>
            </p:nvSpPr>
            <p:spPr>
              <a:xfrm>
                <a:off x="6903715" y="2713513"/>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65318E4-77A8-F4FE-A82B-1CE765BDFF14}"/>
                  </a:ext>
                </a:extLst>
              </p:cNvPr>
              <p:cNvSpPr/>
              <p:nvPr/>
            </p:nvSpPr>
            <p:spPr>
              <a:xfrm>
                <a:off x="5086344" y="2703416"/>
                <a:ext cx="2019300" cy="1524570"/>
              </a:xfrm>
              <a:custGeom>
                <a:avLst/>
                <a:gdLst>
                  <a:gd name="connsiteX0" fmla="*/ 43999 w 879985"/>
                  <a:gd name="connsiteY0" fmla="*/ 0 h 664388"/>
                  <a:gd name="connsiteX1" fmla="*/ 747987 w 879985"/>
                  <a:gd name="connsiteY1" fmla="*/ 0 h 664388"/>
                  <a:gd name="connsiteX2" fmla="*/ 747987 w 879985"/>
                  <a:gd name="connsiteY2" fmla="*/ 87999 h 664388"/>
                  <a:gd name="connsiteX3" fmla="*/ 87999 w 879985"/>
                  <a:gd name="connsiteY3" fmla="*/ 92398 h 664388"/>
                  <a:gd name="connsiteX4" fmla="*/ 87999 w 879985"/>
                  <a:gd name="connsiteY4" fmla="*/ 576390 h 664388"/>
                  <a:gd name="connsiteX5" fmla="*/ 791987 w 879985"/>
                  <a:gd name="connsiteY5" fmla="*/ 576390 h 664388"/>
                  <a:gd name="connsiteX6" fmla="*/ 791987 w 879985"/>
                  <a:gd name="connsiteY6" fmla="*/ 136398 h 664388"/>
                  <a:gd name="connsiteX7" fmla="*/ 879985 w 879985"/>
                  <a:gd name="connsiteY7" fmla="*/ 136398 h 664388"/>
                  <a:gd name="connsiteX8" fmla="*/ 879985 w 879985"/>
                  <a:gd name="connsiteY8" fmla="*/ 620389 h 664388"/>
                  <a:gd name="connsiteX9" fmla="*/ 879985 w 879985"/>
                  <a:gd name="connsiteY9" fmla="*/ 620389 h 664388"/>
                  <a:gd name="connsiteX10" fmla="*/ 835986 w 879985"/>
                  <a:gd name="connsiteY10" fmla="*/ 664389 h 664388"/>
                  <a:gd name="connsiteX11" fmla="*/ 835986 w 879985"/>
                  <a:gd name="connsiteY11" fmla="*/ 664389 h 664388"/>
                  <a:gd name="connsiteX12" fmla="*/ 835986 w 879985"/>
                  <a:gd name="connsiteY12" fmla="*/ 664389 h 664388"/>
                  <a:gd name="connsiteX13" fmla="*/ 0 w 879985"/>
                  <a:gd name="connsiteY13" fmla="*/ 664389 h 664388"/>
                  <a:gd name="connsiteX14" fmla="*/ 0 w 879985"/>
                  <a:gd name="connsiteY14" fmla="*/ 48399 h 664388"/>
                  <a:gd name="connsiteX15" fmla="*/ 43999 w 879985"/>
                  <a:gd name="connsiteY15" fmla="*/ 0 h 664388"/>
                  <a:gd name="connsiteX16" fmla="*/ 43999 w 879985"/>
                  <a:gd name="connsiteY16" fmla="*/ 0 h 66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9985" h="664388">
                    <a:moveTo>
                      <a:pt x="43999" y="0"/>
                    </a:moveTo>
                    <a:lnTo>
                      <a:pt x="747987" y="0"/>
                    </a:lnTo>
                    <a:lnTo>
                      <a:pt x="747987" y="87999"/>
                    </a:lnTo>
                    <a:lnTo>
                      <a:pt x="87999" y="92398"/>
                    </a:lnTo>
                    <a:lnTo>
                      <a:pt x="87999" y="576390"/>
                    </a:lnTo>
                    <a:lnTo>
                      <a:pt x="791987" y="576390"/>
                    </a:lnTo>
                    <a:lnTo>
                      <a:pt x="791987" y="136398"/>
                    </a:lnTo>
                    <a:lnTo>
                      <a:pt x="879985" y="136398"/>
                    </a:lnTo>
                    <a:lnTo>
                      <a:pt x="879985" y="620389"/>
                    </a:lnTo>
                    <a:lnTo>
                      <a:pt x="879985" y="620389"/>
                    </a:lnTo>
                    <a:cubicBezTo>
                      <a:pt x="879985" y="646789"/>
                      <a:pt x="862385" y="664389"/>
                      <a:pt x="835986" y="664389"/>
                    </a:cubicBezTo>
                    <a:lnTo>
                      <a:pt x="835986" y="664389"/>
                    </a:lnTo>
                    <a:lnTo>
                      <a:pt x="835986" y="664389"/>
                    </a:lnTo>
                    <a:lnTo>
                      <a:pt x="0" y="664389"/>
                    </a:lnTo>
                    <a:cubicBezTo>
                      <a:pt x="0" y="457592"/>
                      <a:pt x="0" y="255196"/>
                      <a:pt x="0" y="48399"/>
                    </a:cubicBezTo>
                    <a:cubicBezTo>
                      <a:pt x="0" y="22000"/>
                      <a:pt x="22000" y="0"/>
                      <a:pt x="43999" y="0"/>
                    </a:cubicBezTo>
                    <a:lnTo>
                      <a:pt x="43999" y="0"/>
                    </a:lnTo>
                    <a:close/>
                  </a:path>
                </a:pathLst>
              </a:custGeom>
              <a:solidFill>
                <a:srgbClr val="0068B5"/>
              </a:solidFill>
              <a:ln w="43656" cap="flat">
                <a:noFill/>
                <a:prstDash val="solid"/>
                <a:miter/>
              </a:ln>
            </p:spPr>
            <p:txBody>
              <a:bodyPr rtlCol="0" anchor="ctr"/>
              <a:lstStyle/>
              <a:p>
                <a:endParaRPr lang="en-US"/>
              </a:p>
            </p:txBody>
          </p:sp>
          <p:grpSp>
            <p:nvGrpSpPr>
              <p:cNvPr id="115" name="Group 114">
                <a:extLst>
                  <a:ext uri="{FF2B5EF4-FFF2-40B4-BE49-F238E27FC236}">
                    <a16:creationId xmlns:a16="http://schemas.microsoft.com/office/drawing/2014/main" id="{C6CABC2F-895A-047F-1406-4A5E95FA5146}"/>
                  </a:ext>
                </a:extLst>
              </p:cNvPr>
              <p:cNvGrpSpPr/>
              <p:nvPr/>
            </p:nvGrpSpPr>
            <p:grpSpPr>
              <a:xfrm>
                <a:off x="5389240" y="3064998"/>
                <a:ext cx="1413521" cy="801407"/>
                <a:chOff x="5387357" y="3030749"/>
                <a:chExt cx="1413521" cy="801407"/>
              </a:xfrm>
            </p:grpSpPr>
            <p:sp>
              <p:nvSpPr>
                <p:cNvPr id="116" name="Freeform: Shape 115">
                  <a:extLst>
                    <a:ext uri="{FF2B5EF4-FFF2-40B4-BE49-F238E27FC236}">
                      <a16:creationId xmlns:a16="http://schemas.microsoft.com/office/drawing/2014/main" id="{A2AD06FD-D432-C24F-C702-B419E5BF975E}"/>
                    </a:ext>
                  </a:extLst>
                </p:cNvPr>
                <p:cNvSpPr/>
                <p:nvPr/>
              </p:nvSpPr>
              <p:spPr>
                <a:xfrm>
                  <a:off x="5387357" y="3030749"/>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FB8D1EEE-9AB3-F1F8-4EB9-17E8E5226326}"/>
                    </a:ext>
                  </a:extLst>
                </p:cNvPr>
                <p:cNvSpPr/>
                <p:nvPr/>
              </p:nvSpPr>
              <p:spPr>
                <a:xfrm>
                  <a:off x="5690255" y="3030749"/>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46301D7-B89C-3DD2-B225-5159FCB6AFC7}"/>
                    </a:ext>
                  </a:extLst>
                </p:cNvPr>
                <p:cNvSpPr/>
                <p:nvPr/>
              </p:nvSpPr>
              <p:spPr>
                <a:xfrm>
                  <a:off x="5993153" y="3030749"/>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44904C3A-C50C-0593-A4EA-736DB9F98C9A}"/>
                    </a:ext>
                  </a:extLst>
                </p:cNvPr>
                <p:cNvSpPr/>
                <p:nvPr/>
              </p:nvSpPr>
              <p:spPr>
                <a:xfrm>
                  <a:off x="6296051" y="3030749"/>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F2593525-D6F6-8C01-0A2D-1FB513E1CCB6}"/>
                    </a:ext>
                  </a:extLst>
                </p:cNvPr>
                <p:cNvSpPr/>
                <p:nvPr/>
              </p:nvSpPr>
              <p:spPr>
                <a:xfrm>
                  <a:off x="6598949" y="3030749"/>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575E352E-E38F-AB28-8B83-C99F10C1A7D1}"/>
                    </a:ext>
                  </a:extLst>
                </p:cNvPr>
                <p:cNvSpPr/>
                <p:nvPr/>
              </p:nvSpPr>
              <p:spPr>
                <a:xfrm>
                  <a:off x="5387357" y="3330488"/>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C0BBA0E7-AA13-537B-E33F-60E27CC9BF21}"/>
                    </a:ext>
                  </a:extLst>
                </p:cNvPr>
                <p:cNvSpPr/>
                <p:nvPr/>
              </p:nvSpPr>
              <p:spPr>
                <a:xfrm>
                  <a:off x="5690255" y="3330488"/>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1E145A4D-07BC-5358-D618-43C70EFA1F8D}"/>
                    </a:ext>
                  </a:extLst>
                </p:cNvPr>
                <p:cNvSpPr/>
                <p:nvPr/>
              </p:nvSpPr>
              <p:spPr>
                <a:xfrm>
                  <a:off x="5993153" y="3330488"/>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BA6F16CD-F87A-E8BA-D7F0-539FBC8E4458}"/>
                    </a:ext>
                  </a:extLst>
                </p:cNvPr>
                <p:cNvSpPr/>
                <p:nvPr/>
              </p:nvSpPr>
              <p:spPr>
                <a:xfrm>
                  <a:off x="6296051" y="3330488"/>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2830BA9-DB3F-D2A9-381C-3B11561A04B4}"/>
                    </a:ext>
                  </a:extLst>
                </p:cNvPr>
                <p:cNvSpPr/>
                <p:nvPr/>
              </p:nvSpPr>
              <p:spPr>
                <a:xfrm>
                  <a:off x="6598949" y="3330488"/>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45EC01BE-3047-D72A-23C0-C5A9D3FD9540}"/>
                    </a:ext>
                  </a:extLst>
                </p:cNvPr>
                <p:cNvSpPr/>
                <p:nvPr/>
              </p:nvSpPr>
              <p:spPr>
                <a:xfrm>
                  <a:off x="5387357" y="3630227"/>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C506B305-EFF9-2294-9986-8269C2F75B35}"/>
                    </a:ext>
                  </a:extLst>
                </p:cNvPr>
                <p:cNvSpPr/>
                <p:nvPr/>
              </p:nvSpPr>
              <p:spPr>
                <a:xfrm>
                  <a:off x="5690255" y="3630227"/>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433505F0-FFE9-6A75-6863-1FB9775C11E8}"/>
                    </a:ext>
                  </a:extLst>
                </p:cNvPr>
                <p:cNvSpPr/>
                <p:nvPr/>
              </p:nvSpPr>
              <p:spPr>
                <a:xfrm>
                  <a:off x="5993153" y="3630227"/>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1106E69-0457-80A4-39AA-A71501915DCD}"/>
                    </a:ext>
                  </a:extLst>
                </p:cNvPr>
                <p:cNvSpPr/>
                <p:nvPr/>
              </p:nvSpPr>
              <p:spPr>
                <a:xfrm>
                  <a:off x="6296051" y="3630227"/>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2173118A-8D59-36B8-AB60-C8D84549F05A}"/>
                    </a:ext>
                  </a:extLst>
                </p:cNvPr>
                <p:cNvSpPr/>
                <p:nvPr/>
              </p:nvSpPr>
              <p:spPr>
                <a:xfrm>
                  <a:off x="6598949" y="3630227"/>
                  <a:ext cx="201929" cy="201929"/>
                </a:xfrm>
                <a:custGeom>
                  <a:avLst/>
                  <a:gdLst>
                    <a:gd name="connsiteX0" fmla="*/ 87999 w 87998"/>
                    <a:gd name="connsiteY0" fmla="*/ 0 h 87998"/>
                    <a:gd name="connsiteX1" fmla="*/ 0 w 87998"/>
                    <a:gd name="connsiteY1" fmla="*/ 0 h 87998"/>
                    <a:gd name="connsiteX2" fmla="*/ 0 w 87998"/>
                    <a:gd name="connsiteY2" fmla="*/ 87999 h 87998"/>
                    <a:gd name="connsiteX3" fmla="*/ 87999 w 87998"/>
                    <a:gd name="connsiteY3" fmla="*/ 87999 h 87998"/>
                    <a:gd name="connsiteX4" fmla="*/ 87999 w 87998"/>
                    <a:gd name="connsiteY4" fmla="*/ 0 h 8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8" h="87998">
                      <a:moveTo>
                        <a:pt x="87999" y="0"/>
                      </a:moveTo>
                      <a:lnTo>
                        <a:pt x="0" y="0"/>
                      </a:lnTo>
                      <a:lnTo>
                        <a:pt x="0" y="87999"/>
                      </a:lnTo>
                      <a:lnTo>
                        <a:pt x="87999" y="87999"/>
                      </a:lnTo>
                      <a:lnTo>
                        <a:pt x="87999" y="0"/>
                      </a:lnTo>
                      <a:close/>
                    </a:path>
                  </a:pathLst>
                </a:custGeom>
                <a:solidFill>
                  <a:srgbClr val="00C7FD"/>
                </a:solidFill>
                <a:ln w="43656" cap="flat">
                  <a:noFill/>
                  <a:prstDash val="solid"/>
                  <a:miter/>
                </a:ln>
              </p:spPr>
              <p:txBody>
                <a:bodyPr rtlCol="0" anchor="ctr"/>
                <a:lstStyle/>
                <a:p>
                  <a:endParaRPr lang="en-US"/>
                </a:p>
              </p:txBody>
            </p:sp>
          </p:grpSp>
        </p:grpSp>
        <p:grpSp>
          <p:nvGrpSpPr>
            <p:cNvPr id="49" name="Group 48">
              <a:extLst>
                <a:ext uri="{FF2B5EF4-FFF2-40B4-BE49-F238E27FC236}">
                  <a16:creationId xmlns:a16="http://schemas.microsoft.com/office/drawing/2014/main" id="{BF2B1710-1A97-32CA-2DE4-8FBCAA3BC6F9}"/>
                </a:ext>
              </a:extLst>
            </p:cNvPr>
            <p:cNvGrpSpPr/>
            <p:nvPr/>
          </p:nvGrpSpPr>
          <p:grpSpPr>
            <a:xfrm>
              <a:off x="7326480" y="5679928"/>
              <a:ext cx="643730" cy="433717"/>
              <a:chOff x="3940797" y="308848"/>
              <a:chExt cx="1533558" cy="1265916"/>
            </a:xfrm>
          </p:grpSpPr>
          <p:sp>
            <p:nvSpPr>
              <p:cNvPr id="50" name="AutoShape 7">
                <a:extLst>
                  <a:ext uri="{FF2B5EF4-FFF2-40B4-BE49-F238E27FC236}">
                    <a16:creationId xmlns:a16="http://schemas.microsoft.com/office/drawing/2014/main" id="{56A0888E-E6E0-E8F4-AE48-1C14F9571FBD}"/>
                  </a:ext>
                </a:extLst>
              </p:cNvPr>
              <p:cNvSpPr>
                <a:spLocks noChangeArrowheads="1"/>
              </p:cNvSpPr>
              <p:nvPr/>
            </p:nvSpPr>
            <p:spPr bwMode="auto">
              <a:xfrm>
                <a:off x="4106888" y="623685"/>
                <a:ext cx="1367467" cy="814501"/>
              </a:xfrm>
              <a:prstGeom prst="cube">
                <a:avLst>
                  <a:gd name="adj" fmla="val 47866"/>
                </a:avLst>
              </a:prstGeom>
              <a:solidFill>
                <a:schemeClr val="tx1">
                  <a:lumMod val="95000"/>
                  <a:lumOff val="5000"/>
                  <a:alpha val="50000"/>
                </a:schemeClr>
              </a:solidFill>
              <a:ln w="12700">
                <a:solidFill>
                  <a:sysClr val="windowText" lastClr="000000"/>
                </a:solidFill>
                <a:miter lim="800000"/>
                <a:headEnd type="none" w="sm" len="sm"/>
                <a:tailEnd type="none" w="sm" len="sm"/>
              </a:ln>
              <a:effectLst/>
            </p:spPr>
            <p:txBody>
              <a:bodyPr wrap="none" anchor="ctr"/>
              <a:lstStyle/>
              <a:p>
                <a:pPr defTabSz="1625519">
                  <a:defRPr/>
                </a:pPr>
                <a:endParaRPr lang="en-US" sz="1600" kern="0">
                  <a:solidFill>
                    <a:prstClr val="black"/>
                  </a:solidFill>
                  <a:latin typeface="IntelOne Text" panose="020B0503020203020204" pitchFamily="34" charset="0"/>
                  <a:ea typeface="Intel Clear Hans" panose="020B0604020203020204" pitchFamily="34" charset="-128"/>
                </a:endParaRPr>
              </a:p>
            </p:txBody>
          </p:sp>
          <p:grpSp>
            <p:nvGrpSpPr>
              <p:cNvPr id="51" name="Group 50">
                <a:extLst>
                  <a:ext uri="{FF2B5EF4-FFF2-40B4-BE49-F238E27FC236}">
                    <a16:creationId xmlns:a16="http://schemas.microsoft.com/office/drawing/2014/main" id="{C4F85FFF-3DA7-FC03-5071-D3C15E36C0A1}"/>
                  </a:ext>
                </a:extLst>
              </p:cNvPr>
              <p:cNvGrpSpPr/>
              <p:nvPr/>
            </p:nvGrpSpPr>
            <p:grpSpPr>
              <a:xfrm>
                <a:off x="3940797" y="923688"/>
                <a:ext cx="1231019" cy="651076"/>
                <a:chOff x="3940797" y="923688"/>
                <a:chExt cx="1231019" cy="651076"/>
              </a:xfrm>
            </p:grpSpPr>
            <p:sp>
              <p:nvSpPr>
                <p:cNvPr id="53" name="AutoShape 41">
                  <a:extLst>
                    <a:ext uri="{FF2B5EF4-FFF2-40B4-BE49-F238E27FC236}">
                      <a16:creationId xmlns:a16="http://schemas.microsoft.com/office/drawing/2014/main" id="{EDF530DC-0B7E-29A4-7E23-9DF09373DE1E}"/>
                    </a:ext>
                  </a:extLst>
                </p:cNvPr>
                <p:cNvSpPr>
                  <a:spLocks noChangeArrowheads="1"/>
                </p:cNvSpPr>
                <p:nvPr/>
              </p:nvSpPr>
              <p:spPr bwMode="auto">
                <a:xfrm>
                  <a:off x="3940797" y="1137715"/>
                  <a:ext cx="1148322" cy="437049"/>
                </a:xfrm>
                <a:prstGeom prst="cube">
                  <a:avLst>
                    <a:gd name="adj" fmla="val 32606"/>
                  </a:avLst>
                </a:prstGeom>
                <a:solidFill>
                  <a:schemeClr val="tx1">
                    <a:lumMod val="95000"/>
                    <a:lumOff val="5000"/>
                    <a:alpha val="50000"/>
                  </a:schemeClr>
                </a:solidFill>
                <a:ln w="12700">
                  <a:solidFill>
                    <a:sysClr val="windowText" lastClr="000000"/>
                  </a:solidFill>
                  <a:miter lim="800000"/>
                  <a:headEnd type="none" w="sm" len="sm"/>
                  <a:tailEnd type="none" w="sm" len="sm"/>
                </a:ln>
                <a:effectLst/>
              </p:spPr>
              <p:txBody>
                <a:bodyPr wrap="none" anchor="ctr"/>
                <a:lstStyle/>
                <a:p>
                  <a:pPr defTabSz="1625519">
                    <a:defRPr/>
                  </a:pPr>
                  <a:endParaRPr lang="en-US" sz="1600" kern="0">
                    <a:solidFill>
                      <a:prstClr val="black"/>
                    </a:solidFill>
                    <a:latin typeface="IntelOne Text" panose="020B0503020203020204" pitchFamily="34" charset="0"/>
                    <a:ea typeface="Intel Clear Hans" panose="020B0604020203020204" pitchFamily="34" charset="-128"/>
                  </a:endParaRPr>
                </a:p>
              </p:txBody>
            </p:sp>
            <p:sp>
              <p:nvSpPr>
                <p:cNvPr id="54" name="AutoShape 37">
                  <a:extLst>
                    <a:ext uri="{FF2B5EF4-FFF2-40B4-BE49-F238E27FC236}">
                      <a16:creationId xmlns:a16="http://schemas.microsoft.com/office/drawing/2014/main" id="{CD8EBCF0-2C7B-B790-5B33-888E938968AB}"/>
                    </a:ext>
                  </a:extLst>
                </p:cNvPr>
                <p:cNvSpPr>
                  <a:spLocks noChangeArrowheads="1"/>
                </p:cNvSpPr>
                <p:nvPr/>
              </p:nvSpPr>
              <p:spPr bwMode="auto">
                <a:xfrm>
                  <a:off x="4056407" y="923688"/>
                  <a:ext cx="1115409" cy="214026"/>
                </a:xfrm>
                <a:prstGeom prst="cube">
                  <a:avLst>
                    <a:gd name="adj" fmla="val 47398"/>
                  </a:avLst>
                </a:prstGeom>
                <a:solidFill>
                  <a:srgbClr val="F79646">
                    <a:lumMod val="75000"/>
                  </a:srgbClr>
                </a:solidFill>
                <a:ln w="12700">
                  <a:solidFill>
                    <a:sysClr val="windowText" lastClr="000000"/>
                  </a:solidFill>
                  <a:miter lim="800000"/>
                  <a:headEnd type="none" w="sm" len="sm"/>
                  <a:tailEnd type="none" w="sm" len="sm"/>
                </a:ln>
                <a:effectLst/>
              </p:spPr>
              <p:txBody>
                <a:bodyPr wrap="none" anchor="ctr"/>
                <a:lstStyle/>
                <a:p>
                  <a:pPr defTabSz="1625519">
                    <a:defRPr/>
                  </a:pPr>
                  <a:endParaRPr lang="en-US" sz="1600" kern="0">
                    <a:solidFill>
                      <a:prstClr val="black"/>
                    </a:solidFill>
                    <a:latin typeface="IntelOne Text" panose="020B0503020203020204" pitchFamily="34" charset="0"/>
                    <a:ea typeface="Intel Clear Hans" panose="020B0604020203020204" pitchFamily="34" charset="-128"/>
                  </a:endParaRPr>
                </a:p>
              </p:txBody>
            </p:sp>
            <p:grpSp>
              <p:nvGrpSpPr>
                <p:cNvPr id="55" name="Group 54">
                  <a:extLst>
                    <a:ext uri="{FF2B5EF4-FFF2-40B4-BE49-F238E27FC236}">
                      <a16:creationId xmlns:a16="http://schemas.microsoft.com/office/drawing/2014/main" id="{4E397CE3-D60E-E8CF-6BCE-9F5EB477E108}"/>
                    </a:ext>
                  </a:extLst>
                </p:cNvPr>
                <p:cNvGrpSpPr/>
                <p:nvPr/>
              </p:nvGrpSpPr>
              <p:grpSpPr>
                <a:xfrm>
                  <a:off x="3993392" y="1125298"/>
                  <a:ext cx="1059204" cy="151477"/>
                  <a:chOff x="3993392" y="1125298"/>
                  <a:chExt cx="1059204" cy="151477"/>
                </a:xfrm>
              </p:grpSpPr>
              <p:sp>
                <p:nvSpPr>
                  <p:cNvPr id="56" name="AutoShape 4">
                    <a:extLst>
                      <a:ext uri="{FF2B5EF4-FFF2-40B4-BE49-F238E27FC236}">
                        <a16:creationId xmlns:a16="http://schemas.microsoft.com/office/drawing/2014/main" id="{770EA488-1DB6-5D91-5204-2B1CA573C77E}"/>
                      </a:ext>
                    </a:extLst>
                  </p:cNvPr>
                  <p:cNvSpPr>
                    <a:spLocks noChangeArrowheads="1"/>
                  </p:cNvSpPr>
                  <p:nvPr/>
                </p:nvSpPr>
                <p:spPr bwMode="auto">
                  <a:xfrm>
                    <a:off x="3995584" y="1219661"/>
                    <a:ext cx="1057012" cy="48009"/>
                  </a:xfrm>
                  <a:prstGeom prst="cube">
                    <a:avLst>
                      <a:gd name="adj" fmla="val 68056"/>
                    </a:avLst>
                  </a:prstGeom>
                  <a:solidFill>
                    <a:srgbClr val="800080"/>
                  </a:solidFill>
                  <a:ln w="12700">
                    <a:solidFill>
                      <a:sysClr val="windowText" lastClr="000000"/>
                    </a:solidFill>
                    <a:miter lim="800000"/>
                    <a:headEnd type="none" w="sm" len="sm"/>
                    <a:tailEnd type="none" w="sm" len="sm"/>
                  </a:ln>
                  <a:effectLst/>
                </p:spPr>
                <p:txBody>
                  <a:bodyPr wrap="none" anchor="ctr"/>
                  <a:lstStyle/>
                  <a:p>
                    <a:pPr defTabSz="1625519">
                      <a:defRPr/>
                    </a:pPr>
                    <a:endParaRPr lang="en-US" sz="3200" kern="0">
                      <a:solidFill>
                        <a:prstClr val="black"/>
                      </a:solidFill>
                      <a:latin typeface="IntelOne Text" panose="020B0503020203020204" pitchFamily="34" charset="0"/>
                      <a:ea typeface="Intel Clear Hans" panose="020B0604020203020204" pitchFamily="34" charset="-128"/>
                    </a:endParaRPr>
                  </a:p>
                </p:txBody>
              </p:sp>
              <p:sp>
                <p:nvSpPr>
                  <p:cNvPr id="57" name="AutoShape 42">
                    <a:extLst>
                      <a:ext uri="{FF2B5EF4-FFF2-40B4-BE49-F238E27FC236}">
                        <a16:creationId xmlns:a16="http://schemas.microsoft.com/office/drawing/2014/main" id="{9191B6C5-9010-5E25-7F77-D5BB5D3351E2}"/>
                      </a:ext>
                    </a:extLst>
                  </p:cNvPr>
                  <p:cNvSpPr>
                    <a:spLocks noChangeArrowheads="1"/>
                  </p:cNvSpPr>
                  <p:nvPr/>
                </p:nvSpPr>
                <p:spPr bwMode="auto">
                  <a:xfrm>
                    <a:off x="4301292" y="1125298"/>
                    <a:ext cx="35063" cy="119195"/>
                  </a:xfrm>
                  <a:prstGeom prst="cube">
                    <a:avLst>
                      <a:gd name="adj" fmla="val 34375"/>
                    </a:avLst>
                  </a:prstGeom>
                  <a:solidFill>
                    <a:srgbClr val="EEECE1"/>
                  </a:solidFill>
                  <a:ln w="12700">
                    <a:solidFill>
                      <a:sysClr val="windowText" lastClr="000000"/>
                    </a:solidFill>
                    <a:miter lim="800000"/>
                    <a:headEnd type="none" w="sm" len="sm"/>
                    <a:tailEnd type="none" w="sm" len="sm"/>
                  </a:ln>
                  <a:effectLst/>
                </p:spPr>
                <p:txBody>
                  <a:bodyPr wrap="none" anchor="ctr"/>
                  <a:lstStyle/>
                  <a:p>
                    <a:pPr defTabSz="1625519">
                      <a:defRPr/>
                    </a:pPr>
                    <a:endParaRPr lang="en-US" sz="3200" kern="0">
                      <a:solidFill>
                        <a:prstClr val="black"/>
                      </a:solidFill>
                      <a:latin typeface="IntelOne Text" panose="020B0503020203020204" pitchFamily="34" charset="0"/>
                      <a:ea typeface="Intel Clear Hans" panose="020B0604020203020204" pitchFamily="34" charset="-128"/>
                    </a:endParaRPr>
                  </a:p>
                </p:txBody>
              </p:sp>
              <p:sp>
                <p:nvSpPr>
                  <p:cNvPr id="58" name="AutoShape 43">
                    <a:extLst>
                      <a:ext uri="{FF2B5EF4-FFF2-40B4-BE49-F238E27FC236}">
                        <a16:creationId xmlns:a16="http://schemas.microsoft.com/office/drawing/2014/main" id="{E6534513-B2F3-FF70-1802-48CF1753146C}"/>
                      </a:ext>
                    </a:extLst>
                  </p:cNvPr>
                  <p:cNvSpPr>
                    <a:spLocks noChangeArrowheads="1"/>
                  </p:cNvSpPr>
                  <p:nvPr/>
                </p:nvSpPr>
                <p:spPr bwMode="auto">
                  <a:xfrm>
                    <a:off x="4326493" y="1146406"/>
                    <a:ext cx="122721" cy="19866"/>
                  </a:xfrm>
                  <a:prstGeom prst="cube">
                    <a:avLst>
                      <a:gd name="adj" fmla="val 78125"/>
                    </a:avLst>
                  </a:prstGeom>
                  <a:solidFill>
                    <a:srgbClr val="EEECE1"/>
                  </a:solidFill>
                  <a:ln w="12700">
                    <a:solidFill>
                      <a:sysClr val="windowText" lastClr="000000"/>
                    </a:solidFill>
                    <a:miter lim="800000"/>
                    <a:headEnd type="none" w="sm" len="sm"/>
                    <a:tailEnd type="none" w="sm" len="sm"/>
                  </a:ln>
                  <a:effectLst/>
                </p:spPr>
                <p:txBody>
                  <a:bodyPr wrap="none" anchor="ctr"/>
                  <a:lstStyle/>
                  <a:p>
                    <a:pPr defTabSz="1625519">
                      <a:defRPr/>
                    </a:pPr>
                    <a:endParaRPr lang="en-US" sz="3200" kern="0">
                      <a:solidFill>
                        <a:prstClr val="black"/>
                      </a:solidFill>
                      <a:latin typeface="IntelOne Text" panose="020B0503020203020204" pitchFamily="34" charset="0"/>
                      <a:ea typeface="Intel Clear Hans" panose="020B0604020203020204" pitchFamily="34" charset="-128"/>
                    </a:endParaRPr>
                  </a:p>
                </p:txBody>
              </p:sp>
              <p:sp>
                <p:nvSpPr>
                  <p:cNvPr id="59" name="AutoShape 44">
                    <a:extLst>
                      <a:ext uri="{FF2B5EF4-FFF2-40B4-BE49-F238E27FC236}">
                        <a16:creationId xmlns:a16="http://schemas.microsoft.com/office/drawing/2014/main" id="{F3462C67-4E35-F956-7796-CF864F55692C}"/>
                      </a:ext>
                    </a:extLst>
                  </p:cNvPr>
                  <p:cNvSpPr>
                    <a:spLocks noChangeArrowheads="1"/>
                  </p:cNvSpPr>
                  <p:nvPr/>
                </p:nvSpPr>
                <p:spPr bwMode="auto">
                  <a:xfrm>
                    <a:off x="3993392" y="1197312"/>
                    <a:ext cx="227911" cy="79463"/>
                  </a:xfrm>
                  <a:prstGeom prst="cube">
                    <a:avLst>
                      <a:gd name="adj" fmla="val 84912"/>
                    </a:avLst>
                  </a:prstGeom>
                  <a:solidFill>
                    <a:srgbClr val="0066FF"/>
                  </a:solidFill>
                  <a:ln w="12700">
                    <a:solidFill>
                      <a:sysClr val="windowText" lastClr="000000"/>
                    </a:solidFill>
                    <a:miter lim="800000"/>
                    <a:headEnd type="none" w="sm" len="sm"/>
                    <a:tailEnd type="none" w="sm" len="sm"/>
                  </a:ln>
                  <a:effectLst/>
                </p:spPr>
                <p:txBody>
                  <a:bodyPr wrap="none" anchor="ctr"/>
                  <a:lstStyle/>
                  <a:p>
                    <a:pPr defTabSz="1625519">
                      <a:defRPr/>
                    </a:pPr>
                    <a:endParaRPr lang="en-US" sz="1600" kern="0">
                      <a:solidFill>
                        <a:prstClr val="black"/>
                      </a:solidFill>
                      <a:latin typeface="IntelOne Text" panose="020B0503020203020204" pitchFamily="34" charset="0"/>
                      <a:ea typeface="Intel Clear Hans" panose="020B0604020203020204" pitchFamily="34" charset="-128"/>
                    </a:endParaRPr>
                  </a:p>
                </p:txBody>
              </p:sp>
              <p:sp>
                <p:nvSpPr>
                  <p:cNvPr id="60" name="AutoShape 45">
                    <a:extLst>
                      <a:ext uri="{FF2B5EF4-FFF2-40B4-BE49-F238E27FC236}">
                        <a16:creationId xmlns:a16="http://schemas.microsoft.com/office/drawing/2014/main" id="{FF5C7B15-4B7E-910B-E0AC-2F654329D0DE}"/>
                      </a:ext>
                    </a:extLst>
                  </p:cNvPr>
                  <p:cNvSpPr>
                    <a:spLocks noChangeArrowheads="1"/>
                  </p:cNvSpPr>
                  <p:nvPr/>
                </p:nvSpPr>
                <p:spPr bwMode="auto">
                  <a:xfrm>
                    <a:off x="4186240" y="1197312"/>
                    <a:ext cx="227911" cy="79463"/>
                  </a:xfrm>
                  <a:prstGeom prst="cube">
                    <a:avLst>
                      <a:gd name="adj" fmla="val 84912"/>
                    </a:avLst>
                  </a:prstGeom>
                  <a:solidFill>
                    <a:srgbClr val="0066FF"/>
                  </a:solidFill>
                  <a:ln w="12700">
                    <a:solidFill>
                      <a:sysClr val="windowText" lastClr="000000"/>
                    </a:solidFill>
                    <a:miter lim="800000"/>
                    <a:headEnd type="none" w="sm" len="sm"/>
                    <a:tailEnd type="none" w="sm" len="sm"/>
                  </a:ln>
                  <a:effectLst/>
                </p:spPr>
                <p:txBody>
                  <a:bodyPr wrap="none" anchor="ctr"/>
                  <a:lstStyle/>
                  <a:p>
                    <a:pPr defTabSz="1625519">
                      <a:defRPr/>
                    </a:pPr>
                    <a:endParaRPr lang="en-US" sz="1600" kern="0">
                      <a:solidFill>
                        <a:prstClr val="black"/>
                      </a:solidFill>
                      <a:latin typeface="IntelOne Text" panose="020B0503020203020204" pitchFamily="34" charset="0"/>
                      <a:ea typeface="Intel Clear Hans" panose="020B0604020203020204" pitchFamily="34" charset="-128"/>
                    </a:endParaRPr>
                  </a:p>
                </p:txBody>
              </p:sp>
              <p:sp>
                <p:nvSpPr>
                  <p:cNvPr id="61" name="AutoShape 46">
                    <a:extLst>
                      <a:ext uri="{FF2B5EF4-FFF2-40B4-BE49-F238E27FC236}">
                        <a16:creationId xmlns:a16="http://schemas.microsoft.com/office/drawing/2014/main" id="{33AEC80A-3249-1D6B-4C26-1104E2E8674A}"/>
                      </a:ext>
                    </a:extLst>
                  </p:cNvPr>
                  <p:cNvSpPr>
                    <a:spLocks noChangeArrowheads="1"/>
                  </p:cNvSpPr>
                  <p:nvPr/>
                </p:nvSpPr>
                <p:spPr bwMode="auto">
                  <a:xfrm>
                    <a:off x="4379088" y="1197312"/>
                    <a:ext cx="227911" cy="79463"/>
                  </a:xfrm>
                  <a:prstGeom prst="cube">
                    <a:avLst>
                      <a:gd name="adj" fmla="val 84912"/>
                    </a:avLst>
                  </a:prstGeom>
                  <a:solidFill>
                    <a:srgbClr val="0066FF"/>
                  </a:solidFill>
                  <a:ln w="12700">
                    <a:solidFill>
                      <a:sysClr val="windowText" lastClr="000000"/>
                    </a:solidFill>
                    <a:miter lim="800000"/>
                    <a:headEnd type="none" w="sm" len="sm"/>
                    <a:tailEnd type="none" w="sm" len="sm"/>
                  </a:ln>
                  <a:effectLst/>
                </p:spPr>
                <p:txBody>
                  <a:bodyPr wrap="none" anchor="ctr"/>
                  <a:lstStyle/>
                  <a:p>
                    <a:pPr defTabSz="1625519">
                      <a:defRPr/>
                    </a:pPr>
                    <a:endParaRPr lang="en-US" sz="1600" kern="0">
                      <a:solidFill>
                        <a:prstClr val="black"/>
                      </a:solidFill>
                      <a:latin typeface="IntelOne Text" panose="020B0503020203020204" pitchFamily="34" charset="0"/>
                      <a:ea typeface="Intel Clear Hans" panose="020B0604020203020204" pitchFamily="34" charset="-128"/>
                    </a:endParaRPr>
                  </a:p>
                </p:txBody>
              </p:sp>
              <p:sp>
                <p:nvSpPr>
                  <p:cNvPr id="62" name="AutoShape 47">
                    <a:extLst>
                      <a:ext uri="{FF2B5EF4-FFF2-40B4-BE49-F238E27FC236}">
                        <a16:creationId xmlns:a16="http://schemas.microsoft.com/office/drawing/2014/main" id="{B476DBC5-BC0A-F35F-D89C-79464BD9F0B1}"/>
                      </a:ext>
                    </a:extLst>
                  </p:cNvPr>
                  <p:cNvSpPr>
                    <a:spLocks noChangeArrowheads="1"/>
                  </p:cNvSpPr>
                  <p:nvPr/>
                </p:nvSpPr>
                <p:spPr bwMode="auto">
                  <a:xfrm>
                    <a:off x="4571936" y="1197312"/>
                    <a:ext cx="227911" cy="79463"/>
                  </a:xfrm>
                  <a:prstGeom prst="cube">
                    <a:avLst>
                      <a:gd name="adj" fmla="val 84912"/>
                    </a:avLst>
                  </a:prstGeom>
                  <a:solidFill>
                    <a:srgbClr val="0066FF"/>
                  </a:solidFill>
                  <a:ln w="12700">
                    <a:solidFill>
                      <a:sysClr val="windowText" lastClr="000000"/>
                    </a:solidFill>
                    <a:miter lim="800000"/>
                    <a:headEnd type="none" w="sm" len="sm"/>
                    <a:tailEnd type="none" w="sm" len="sm"/>
                  </a:ln>
                  <a:effectLst/>
                </p:spPr>
                <p:txBody>
                  <a:bodyPr wrap="none" anchor="ctr"/>
                  <a:lstStyle/>
                  <a:p>
                    <a:pPr defTabSz="1625519">
                      <a:defRPr/>
                    </a:pPr>
                    <a:endParaRPr lang="en-US" sz="1600" kern="0">
                      <a:solidFill>
                        <a:prstClr val="black"/>
                      </a:solidFill>
                      <a:latin typeface="IntelOne Text" panose="020B0503020203020204" pitchFamily="34" charset="0"/>
                      <a:ea typeface="Intel Clear Hans" panose="020B0604020203020204" pitchFamily="34" charset="-128"/>
                    </a:endParaRPr>
                  </a:p>
                </p:txBody>
              </p:sp>
            </p:grpSp>
          </p:grpSp>
          <p:sp>
            <p:nvSpPr>
              <p:cNvPr id="52" name="AutoShape 33">
                <a:extLst>
                  <a:ext uri="{FF2B5EF4-FFF2-40B4-BE49-F238E27FC236}">
                    <a16:creationId xmlns:a16="http://schemas.microsoft.com/office/drawing/2014/main" id="{6273931D-EDE6-E1AA-1259-034BB6710031}"/>
                  </a:ext>
                </a:extLst>
              </p:cNvPr>
              <p:cNvSpPr>
                <a:spLocks noChangeArrowheads="1"/>
              </p:cNvSpPr>
              <p:nvPr/>
            </p:nvSpPr>
            <p:spPr bwMode="auto">
              <a:xfrm>
                <a:off x="4159039" y="308848"/>
                <a:ext cx="1302152" cy="614595"/>
              </a:xfrm>
              <a:prstGeom prst="cube">
                <a:avLst>
                  <a:gd name="adj" fmla="val 47398"/>
                </a:avLst>
              </a:prstGeom>
              <a:solidFill>
                <a:srgbClr val="1F497D">
                  <a:lumMod val="40000"/>
                  <a:lumOff val="60000"/>
                </a:srgbClr>
              </a:solidFill>
              <a:ln w="12700">
                <a:solidFill>
                  <a:sysClr val="windowText" lastClr="000000"/>
                </a:solidFill>
                <a:miter lim="800000"/>
                <a:headEnd type="none" w="sm" len="sm"/>
                <a:tailEnd type="none" w="sm" len="sm"/>
              </a:ln>
              <a:effectLst/>
            </p:spPr>
            <p:txBody>
              <a:bodyPr wrap="none" anchor="ctr"/>
              <a:lstStyle/>
              <a:p>
                <a:pPr algn="ctr" defTabSz="1625519">
                  <a:defRPr/>
                </a:pPr>
                <a:endParaRPr lang="en-US" sz="1333" b="1" kern="0">
                  <a:solidFill>
                    <a:prstClr val="black"/>
                  </a:solidFill>
                  <a:latin typeface="IntelOne Text" panose="020B0503020203020204" pitchFamily="34" charset="0"/>
                  <a:ea typeface="Intel Clear Hans" panose="020B0604020203020204" pitchFamily="34" charset="-128"/>
                </a:endParaRPr>
              </a:p>
            </p:txBody>
          </p:sp>
        </p:grpSp>
        <p:grpSp>
          <p:nvGrpSpPr>
            <p:cNvPr id="144" name="Group 143">
              <a:extLst>
                <a:ext uri="{FF2B5EF4-FFF2-40B4-BE49-F238E27FC236}">
                  <a16:creationId xmlns:a16="http://schemas.microsoft.com/office/drawing/2014/main" id="{BEBCB94A-482D-AE86-DE8E-C460D9E2712A}"/>
                </a:ext>
              </a:extLst>
            </p:cNvPr>
            <p:cNvGrpSpPr/>
            <p:nvPr/>
          </p:nvGrpSpPr>
          <p:grpSpPr>
            <a:xfrm>
              <a:off x="7348978" y="5126112"/>
              <a:ext cx="598809" cy="360427"/>
              <a:chOff x="3869534" y="3451749"/>
              <a:chExt cx="870997" cy="524261"/>
            </a:xfrm>
          </p:grpSpPr>
          <p:grpSp>
            <p:nvGrpSpPr>
              <p:cNvPr id="131" name="Graphic 60">
                <a:extLst>
                  <a:ext uri="{FF2B5EF4-FFF2-40B4-BE49-F238E27FC236}">
                    <a16:creationId xmlns:a16="http://schemas.microsoft.com/office/drawing/2014/main" id="{A91F6EFF-6583-82BF-34DA-4ED8468F748D}"/>
                  </a:ext>
                </a:extLst>
              </p:cNvPr>
              <p:cNvGrpSpPr>
                <a:grpSpLocks noChangeAspect="1"/>
              </p:cNvGrpSpPr>
              <p:nvPr/>
            </p:nvGrpSpPr>
            <p:grpSpPr>
              <a:xfrm>
                <a:off x="3869534" y="3451751"/>
                <a:ext cx="327661" cy="524259"/>
                <a:chOff x="7106998" y="1731657"/>
                <a:chExt cx="439992" cy="703988"/>
              </a:xfrm>
            </p:grpSpPr>
            <p:sp>
              <p:nvSpPr>
                <p:cNvPr id="133" name="Freeform: Shape 132">
                  <a:extLst>
                    <a:ext uri="{FF2B5EF4-FFF2-40B4-BE49-F238E27FC236}">
                      <a16:creationId xmlns:a16="http://schemas.microsoft.com/office/drawing/2014/main" id="{1C0BA40C-5B9E-7455-DAC7-4ED794545156}"/>
                    </a:ext>
                  </a:extLst>
                </p:cNvPr>
                <p:cNvSpPr/>
                <p:nvPr/>
              </p:nvSpPr>
              <p:spPr>
                <a:xfrm>
                  <a:off x="7106998" y="1951654"/>
                  <a:ext cx="87998" cy="87998"/>
                </a:xfrm>
                <a:custGeom>
                  <a:avLst/>
                  <a:gdLst>
                    <a:gd name="connsiteX0" fmla="*/ 0 w 87998"/>
                    <a:gd name="connsiteY0" fmla="*/ 0 h 87998"/>
                    <a:gd name="connsiteX1" fmla="*/ 87999 w 87998"/>
                    <a:gd name="connsiteY1" fmla="*/ 0 h 87998"/>
                    <a:gd name="connsiteX2" fmla="*/ 87999 w 87998"/>
                    <a:gd name="connsiteY2" fmla="*/ 87999 h 87998"/>
                    <a:gd name="connsiteX3" fmla="*/ 0 w 87998"/>
                    <a:gd name="connsiteY3" fmla="*/ 87999 h 87998"/>
                  </a:gdLst>
                  <a:ahLst/>
                  <a:cxnLst>
                    <a:cxn ang="0">
                      <a:pos x="connsiteX0" y="connsiteY0"/>
                    </a:cxn>
                    <a:cxn ang="0">
                      <a:pos x="connsiteX1" y="connsiteY1"/>
                    </a:cxn>
                    <a:cxn ang="0">
                      <a:pos x="connsiteX2" y="connsiteY2"/>
                    </a:cxn>
                    <a:cxn ang="0">
                      <a:pos x="connsiteX3" y="connsiteY3"/>
                    </a:cxn>
                  </a:cxnLst>
                  <a:rect l="l" t="t" r="r" b="b"/>
                  <a:pathLst>
                    <a:path w="87998" h="87998">
                      <a:moveTo>
                        <a:pt x="0" y="0"/>
                      </a:moveTo>
                      <a:lnTo>
                        <a:pt x="87999" y="0"/>
                      </a:lnTo>
                      <a:lnTo>
                        <a:pt x="87999" y="87999"/>
                      </a:lnTo>
                      <a:lnTo>
                        <a:pt x="0" y="87999"/>
                      </a:lnTo>
                      <a:close/>
                    </a:path>
                  </a:pathLst>
                </a:custGeom>
                <a:solidFill>
                  <a:srgbClr val="00C7FE"/>
                </a:solidFill>
                <a:ln w="43656" cap="flat">
                  <a:noFill/>
                  <a:prstDash val="solid"/>
                  <a:miter/>
                </a:ln>
              </p:spPr>
              <p:txBody>
                <a:bodyPr rtlCol="0" anchor="ctr"/>
                <a:lstStyle/>
                <a:p>
                  <a:endParaRPr lang="en-US" sz="800"/>
                </a:p>
              </p:txBody>
            </p:sp>
            <p:sp>
              <p:nvSpPr>
                <p:cNvPr id="134" name="Freeform: Shape 133">
                  <a:extLst>
                    <a:ext uri="{FF2B5EF4-FFF2-40B4-BE49-F238E27FC236}">
                      <a16:creationId xmlns:a16="http://schemas.microsoft.com/office/drawing/2014/main" id="{0C8655F8-BFE1-5142-640A-59FC28A0418E}"/>
                    </a:ext>
                  </a:extLst>
                </p:cNvPr>
                <p:cNvSpPr/>
                <p:nvPr/>
              </p:nvSpPr>
              <p:spPr>
                <a:xfrm>
                  <a:off x="7106998" y="1731657"/>
                  <a:ext cx="439992" cy="703988"/>
                </a:xfrm>
                <a:custGeom>
                  <a:avLst/>
                  <a:gdLst>
                    <a:gd name="connsiteX0" fmla="*/ 439993 w 439992"/>
                    <a:gd name="connsiteY0" fmla="*/ 52799 h 703988"/>
                    <a:gd name="connsiteX1" fmla="*/ 387193 w 439992"/>
                    <a:gd name="connsiteY1" fmla="*/ 0 h 703988"/>
                    <a:gd name="connsiteX2" fmla="*/ 87999 w 439992"/>
                    <a:gd name="connsiteY2" fmla="*/ 0 h 703988"/>
                    <a:gd name="connsiteX3" fmla="*/ 87999 w 439992"/>
                    <a:gd name="connsiteY3" fmla="*/ 0 h 703988"/>
                    <a:gd name="connsiteX4" fmla="*/ 0 w 439992"/>
                    <a:gd name="connsiteY4" fmla="*/ 0 h 703988"/>
                    <a:gd name="connsiteX5" fmla="*/ 0 w 439992"/>
                    <a:gd name="connsiteY5" fmla="*/ 175997 h 703988"/>
                    <a:gd name="connsiteX6" fmla="*/ 87999 w 439992"/>
                    <a:gd name="connsiteY6" fmla="*/ 175997 h 703988"/>
                    <a:gd name="connsiteX7" fmla="*/ 87999 w 439992"/>
                    <a:gd name="connsiteY7" fmla="*/ 87999 h 703988"/>
                    <a:gd name="connsiteX8" fmla="*/ 351994 w 439992"/>
                    <a:gd name="connsiteY8" fmla="*/ 87999 h 703988"/>
                    <a:gd name="connsiteX9" fmla="*/ 351994 w 439992"/>
                    <a:gd name="connsiteY9" fmla="*/ 571990 h 703988"/>
                    <a:gd name="connsiteX10" fmla="*/ 87999 w 439992"/>
                    <a:gd name="connsiteY10" fmla="*/ 571990 h 703988"/>
                    <a:gd name="connsiteX11" fmla="*/ 87999 w 439992"/>
                    <a:gd name="connsiteY11" fmla="*/ 351994 h 703988"/>
                    <a:gd name="connsiteX12" fmla="*/ 0 w 439992"/>
                    <a:gd name="connsiteY12" fmla="*/ 351994 h 703988"/>
                    <a:gd name="connsiteX13" fmla="*/ 0 w 439992"/>
                    <a:gd name="connsiteY13" fmla="*/ 607190 h 703988"/>
                    <a:gd name="connsiteX14" fmla="*/ 48399 w 439992"/>
                    <a:gd name="connsiteY14" fmla="*/ 659989 h 703988"/>
                    <a:gd name="connsiteX15" fmla="*/ 87999 w 439992"/>
                    <a:gd name="connsiteY15" fmla="*/ 659989 h 703988"/>
                    <a:gd name="connsiteX16" fmla="*/ 87999 w 439992"/>
                    <a:gd name="connsiteY16" fmla="*/ 703988 h 703988"/>
                    <a:gd name="connsiteX17" fmla="*/ 175997 w 439992"/>
                    <a:gd name="connsiteY17" fmla="*/ 703988 h 703988"/>
                    <a:gd name="connsiteX18" fmla="*/ 175997 w 439992"/>
                    <a:gd name="connsiteY18" fmla="*/ 659989 h 703988"/>
                    <a:gd name="connsiteX19" fmla="*/ 263996 w 439992"/>
                    <a:gd name="connsiteY19" fmla="*/ 659989 h 703988"/>
                    <a:gd name="connsiteX20" fmla="*/ 263996 w 439992"/>
                    <a:gd name="connsiteY20" fmla="*/ 703988 h 703988"/>
                    <a:gd name="connsiteX21" fmla="*/ 351994 w 439992"/>
                    <a:gd name="connsiteY21" fmla="*/ 703988 h 703988"/>
                    <a:gd name="connsiteX22" fmla="*/ 351994 w 439992"/>
                    <a:gd name="connsiteY22" fmla="*/ 659989 h 703988"/>
                    <a:gd name="connsiteX23" fmla="*/ 391593 w 439992"/>
                    <a:gd name="connsiteY23" fmla="*/ 659989 h 703988"/>
                    <a:gd name="connsiteX24" fmla="*/ 391593 w 439992"/>
                    <a:gd name="connsiteY24" fmla="*/ 659989 h 703988"/>
                    <a:gd name="connsiteX25" fmla="*/ 435593 w 439992"/>
                    <a:gd name="connsiteY25" fmla="*/ 659989 h 703988"/>
                    <a:gd name="connsiteX26" fmla="*/ 435593 w 439992"/>
                    <a:gd name="connsiteY26" fmla="*/ 52799 h 70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992" h="703988">
                      <a:moveTo>
                        <a:pt x="439993" y="52799"/>
                      </a:moveTo>
                      <a:cubicBezTo>
                        <a:pt x="439993" y="26400"/>
                        <a:pt x="413593" y="0"/>
                        <a:pt x="387193" y="0"/>
                      </a:cubicBezTo>
                      <a:lnTo>
                        <a:pt x="87999" y="0"/>
                      </a:lnTo>
                      <a:lnTo>
                        <a:pt x="87999" y="0"/>
                      </a:lnTo>
                      <a:lnTo>
                        <a:pt x="0" y="0"/>
                      </a:lnTo>
                      <a:lnTo>
                        <a:pt x="0" y="175997"/>
                      </a:lnTo>
                      <a:lnTo>
                        <a:pt x="87999" y="175997"/>
                      </a:lnTo>
                      <a:lnTo>
                        <a:pt x="87999" y="87999"/>
                      </a:lnTo>
                      <a:lnTo>
                        <a:pt x="351994" y="87999"/>
                      </a:lnTo>
                      <a:lnTo>
                        <a:pt x="351994" y="571990"/>
                      </a:lnTo>
                      <a:lnTo>
                        <a:pt x="87999" y="571990"/>
                      </a:lnTo>
                      <a:lnTo>
                        <a:pt x="87999" y="351994"/>
                      </a:lnTo>
                      <a:lnTo>
                        <a:pt x="0" y="351994"/>
                      </a:lnTo>
                      <a:lnTo>
                        <a:pt x="0" y="607190"/>
                      </a:lnTo>
                      <a:cubicBezTo>
                        <a:pt x="0" y="633589"/>
                        <a:pt x="22000" y="659989"/>
                        <a:pt x="48399" y="659989"/>
                      </a:cubicBezTo>
                      <a:lnTo>
                        <a:pt x="87999" y="659989"/>
                      </a:lnTo>
                      <a:lnTo>
                        <a:pt x="87999" y="703988"/>
                      </a:lnTo>
                      <a:lnTo>
                        <a:pt x="175997" y="703988"/>
                      </a:lnTo>
                      <a:lnTo>
                        <a:pt x="175997" y="659989"/>
                      </a:lnTo>
                      <a:lnTo>
                        <a:pt x="263996" y="659989"/>
                      </a:lnTo>
                      <a:lnTo>
                        <a:pt x="263996" y="703988"/>
                      </a:lnTo>
                      <a:lnTo>
                        <a:pt x="351994" y="703988"/>
                      </a:lnTo>
                      <a:lnTo>
                        <a:pt x="351994" y="659989"/>
                      </a:lnTo>
                      <a:lnTo>
                        <a:pt x="391593" y="659989"/>
                      </a:lnTo>
                      <a:lnTo>
                        <a:pt x="391593" y="659989"/>
                      </a:lnTo>
                      <a:lnTo>
                        <a:pt x="435593" y="659989"/>
                      </a:lnTo>
                      <a:lnTo>
                        <a:pt x="435593" y="52799"/>
                      </a:lnTo>
                      <a:close/>
                    </a:path>
                  </a:pathLst>
                </a:custGeom>
                <a:solidFill>
                  <a:srgbClr val="0068B5"/>
                </a:solidFill>
                <a:ln w="43656" cap="flat">
                  <a:noFill/>
                  <a:prstDash val="solid"/>
                  <a:miter/>
                </a:ln>
              </p:spPr>
              <p:txBody>
                <a:bodyPr rtlCol="0" anchor="ctr"/>
                <a:lstStyle/>
                <a:p>
                  <a:endParaRPr lang="en-US" sz="800"/>
                </a:p>
              </p:txBody>
            </p:sp>
            <p:sp>
              <p:nvSpPr>
                <p:cNvPr id="135" name="Freeform: Shape 134">
                  <a:extLst>
                    <a:ext uri="{FF2B5EF4-FFF2-40B4-BE49-F238E27FC236}">
                      <a16:creationId xmlns:a16="http://schemas.microsoft.com/office/drawing/2014/main" id="{E56A1936-3015-BD42-08DA-1ABC51C5D2EA}"/>
                    </a:ext>
                  </a:extLst>
                </p:cNvPr>
                <p:cNvSpPr/>
                <p:nvPr/>
              </p:nvSpPr>
              <p:spPr>
                <a:xfrm>
                  <a:off x="7326994" y="2171650"/>
                  <a:ext cx="87998" cy="87998"/>
                </a:xfrm>
                <a:custGeom>
                  <a:avLst/>
                  <a:gdLst>
                    <a:gd name="connsiteX0" fmla="*/ 0 w 87998"/>
                    <a:gd name="connsiteY0" fmla="*/ 0 h 87998"/>
                    <a:gd name="connsiteX1" fmla="*/ 87999 w 87998"/>
                    <a:gd name="connsiteY1" fmla="*/ 0 h 87998"/>
                    <a:gd name="connsiteX2" fmla="*/ 87999 w 87998"/>
                    <a:gd name="connsiteY2" fmla="*/ 87999 h 87998"/>
                    <a:gd name="connsiteX3" fmla="*/ 0 w 87998"/>
                    <a:gd name="connsiteY3" fmla="*/ 87999 h 87998"/>
                  </a:gdLst>
                  <a:ahLst/>
                  <a:cxnLst>
                    <a:cxn ang="0">
                      <a:pos x="connsiteX0" y="connsiteY0"/>
                    </a:cxn>
                    <a:cxn ang="0">
                      <a:pos x="connsiteX1" y="connsiteY1"/>
                    </a:cxn>
                    <a:cxn ang="0">
                      <a:pos x="connsiteX2" y="connsiteY2"/>
                    </a:cxn>
                    <a:cxn ang="0">
                      <a:pos x="connsiteX3" y="connsiteY3"/>
                    </a:cxn>
                  </a:cxnLst>
                  <a:rect l="l" t="t" r="r" b="b"/>
                  <a:pathLst>
                    <a:path w="87998" h="87998">
                      <a:moveTo>
                        <a:pt x="0" y="0"/>
                      </a:moveTo>
                      <a:lnTo>
                        <a:pt x="87999" y="0"/>
                      </a:lnTo>
                      <a:lnTo>
                        <a:pt x="87999" y="87999"/>
                      </a:lnTo>
                      <a:lnTo>
                        <a:pt x="0" y="87999"/>
                      </a:lnTo>
                      <a:close/>
                    </a:path>
                  </a:pathLst>
                </a:custGeom>
                <a:solidFill>
                  <a:srgbClr val="0068B5"/>
                </a:solidFill>
                <a:ln w="43656" cap="flat">
                  <a:noFill/>
                  <a:prstDash val="solid"/>
                  <a:miter/>
                </a:ln>
              </p:spPr>
              <p:txBody>
                <a:bodyPr rtlCol="0" anchor="ctr"/>
                <a:lstStyle/>
                <a:p>
                  <a:endParaRPr lang="en-US" sz="800"/>
                </a:p>
              </p:txBody>
            </p:sp>
            <p:sp>
              <p:nvSpPr>
                <p:cNvPr id="136" name="Freeform: Shape 135">
                  <a:extLst>
                    <a:ext uri="{FF2B5EF4-FFF2-40B4-BE49-F238E27FC236}">
                      <a16:creationId xmlns:a16="http://schemas.microsoft.com/office/drawing/2014/main" id="{E55BEDA0-5F28-63AD-5B35-56108F30A18C}"/>
                    </a:ext>
                  </a:extLst>
                </p:cNvPr>
                <p:cNvSpPr/>
                <p:nvPr/>
              </p:nvSpPr>
              <p:spPr>
                <a:xfrm>
                  <a:off x="7238995" y="2083651"/>
                  <a:ext cx="175997" cy="43999"/>
                </a:xfrm>
                <a:custGeom>
                  <a:avLst/>
                  <a:gdLst>
                    <a:gd name="connsiteX0" fmla="*/ 0 w 175997"/>
                    <a:gd name="connsiteY0" fmla="*/ 0 h 43999"/>
                    <a:gd name="connsiteX1" fmla="*/ 175997 w 175997"/>
                    <a:gd name="connsiteY1" fmla="*/ 0 h 43999"/>
                    <a:gd name="connsiteX2" fmla="*/ 175997 w 175997"/>
                    <a:gd name="connsiteY2" fmla="*/ 43999 h 43999"/>
                    <a:gd name="connsiteX3" fmla="*/ 0 w 175997"/>
                    <a:gd name="connsiteY3" fmla="*/ 43999 h 43999"/>
                  </a:gdLst>
                  <a:ahLst/>
                  <a:cxnLst>
                    <a:cxn ang="0">
                      <a:pos x="connsiteX0" y="connsiteY0"/>
                    </a:cxn>
                    <a:cxn ang="0">
                      <a:pos x="connsiteX1" y="connsiteY1"/>
                    </a:cxn>
                    <a:cxn ang="0">
                      <a:pos x="connsiteX2" y="connsiteY2"/>
                    </a:cxn>
                    <a:cxn ang="0">
                      <a:pos x="connsiteX3" y="connsiteY3"/>
                    </a:cxn>
                  </a:cxnLst>
                  <a:rect l="l" t="t" r="r" b="b"/>
                  <a:pathLst>
                    <a:path w="175997" h="43999">
                      <a:moveTo>
                        <a:pt x="0" y="0"/>
                      </a:moveTo>
                      <a:lnTo>
                        <a:pt x="175997" y="0"/>
                      </a:lnTo>
                      <a:lnTo>
                        <a:pt x="175997" y="43999"/>
                      </a:lnTo>
                      <a:lnTo>
                        <a:pt x="0" y="43999"/>
                      </a:lnTo>
                      <a:close/>
                    </a:path>
                  </a:pathLst>
                </a:custGeom>
                <a:solidFill>
                  <a:srgbClr val="0068B5"/>
                </a:solidFill>
                <a:ln w="43656" cap="flat">
                  <a:noFill/>
                  <a:prstDash val="solid"/>
                  <a:miter/>
                </a:ln>
              </p:spPr>
              <p:txBody>
                <a:bodyPr rtlCol="0" anchor="ctr"/>
                <a:lstStyle/>
                <a:p>
                  <a:endParaRPr lang="en-US" sz="800"/>
                </a:p>
              </p:txBody>
            </p:sp>
            <p:sp>
              <p:nvSpPr>
                <p:cNvPr id="137" name="Freeform: Shape 136">
                  <a:extLst>
                    <a:ext uri="{FF2B5EF4-FFF2-40B4-BE49-F238E27FC236}">
                      <a16:creationId xmlns:a16="http://schemas.microsoft.com/office/drawing/2014/main" id="{4034A285-EACF-1907-C0D0-AB1935D74284}"/>
                    </a:ext>
                  </a:extLst>
                </p:cNvPr>
                <p:cNvSpPr/>
                <p:nvPr/>
              </p:nvSpPr>
              <p:spPr>
                <a:xfrm>
                  <a:off x="7238995" y="1995653"/>
                  <a:ext cx="175997" cy="43999"/>
                </a:xfrm>
                <a:custGeom>
                  <a:avLst/>
                  <a:gdLst>
                    <a:gd name="connsiteX0" fmla="*/ 0 w 175997"/>
                    <a:gd name="connsiteY0" fmla="*/ 0 h 43999"/>
                    <a:gd name="connsiteX1" fmla="*/ 175997 w 175997"/>
                    <a:gd name="connsiteY1" fmla="*/ 0 h 43999"/>
                    <a:gd name="connsiteX2" fmla="*/ 175997 w 175997"/>
                    <a:gd name="connsiteY2" fmla="*/ 43999 h 43999"/>
                    <a:gd name="connsiteX3" fmla="*/ 0 w 175997"/>
                    <a:gd name="connsiteY3" fmla="*/ 43999 h 43999"/>
                  </a:gdLst>
                  <a:ahLst/>
                  <a:cxnLst>
                    <a:cxn ang="0">
                      <a:pos x="connsiteX0" y="connsiteY0"/>
                    </a:cxn>
                    <a:cxn ang="0">
                      <a:pos x="connsiteX1" y="connsiteY1"/>
                    </a:cxn>
                    <a:cxn ang="0">
                      <a:pos x="connsiteX2" y="connsiteY2"/>
                    </a:cxn>
                    <a:cxn ang="0">
                      <a:pos x="connsiteX3" y="connsiteY3"/>
                    </a:cxn>
                  </a:cxnLst>
                  <a:rect l="l" t="t" r="r" b="b"/>
                  <a:pathLst>
                    <a:path w="175997" h="43999">
                      <a:moveTo>
                        <a:pt x="0" y="0"/>
                      </a:moveTo>
                      <a:lnTo>
                        <a:pt x="175997" y="0"/>
                      </a:lnTo>
                      <a:lnTo>
                        <a:pt x="175997" y="43999"/>
                      </a:lnTo>
                      <a:lnTo>
                        <a:pt x="0" y="43999"/>
                      </a:lnTo>
                      <a:close/>
                    </a:path>
                  </a:pathLst>
                </a:custGeom>
                <a:solidFill>
                  <a:srgbClr val="0068B5"/>
                </a:solidFill>
                <a:ln w="43656" cap="flat">
                  <a:noFill/>
                  <a:prstDash val="solid"/>
                  <a:miter/>
                </a:ln>
              </p:spPr>
              <p:txBody>
                <a:bodyPr rtlCol="0" anchor="ctr"/>
                <a:lstStyle/>
                <a:p>
                  <a:endParaRPr lang="en-US" sz="800"/>
                </a:p>
              </p:txBody>
            </p:sp>
          </p:grpSp>
          <p:grpSp>
            <p:nvGrpSpPr>
              <p:cNvPr id="138" name="Group 137">
                <a:extLst>
                  <a:ext uri="{FF2B5EF4-FFF2-40B4-BE49-F238E27FC236}">
                    <a16:creationId xmlns:a16="http://schemas.microsoft.com/office/drawing/2014/main" id="{82E0F684-EA63-AC51-FD01-721F76059E20}"/>
                  </a:ext>
                </a:extLst>
              </p:cNvPr>
              <p:cNvGrpSpPr>
                <a:grpSpLocks noChangeAspect="1"/>
              </p:cNvGrpSpPr>
              <p:nvPr/>
            </p:nvGrpSpPr>
            <p:grpSpPr>
              <a:xfrm>
                <a:off x="4216271" y="3451749"/>
                <a:ext cx="524260" cy="524259"/>
                <a:chOff x="10473809" y="1593987"/>
                <a:chExt cx="703988" cy="703988"/>
              </a:xfrm>
            </p:grpSpPr>
            <p:sp>
              <p:nvSpPr>
                <p:cNvPr id="139" name="Freeform: Shape 138">
                  <a:extLst>
                    <a:ext uri="{FF2B5EF4-FFF2-40B4-BE49-F238E27FC236}">
                      <a16:creationId xmlns:a16="http://schemas.microsoft.com/office/drawing/2014/main" id="{116BABE3-8989-2E87-87BC-78859DB81D87}"/>
                    </a:ext>
                  </a:extLst>
                </p:cNvPr>
                <p:cNvSpPr/>
                <p:nvPr/>
              </p:nvSpPr>
              <p:spPr>
                <a:xfrm>
                  <a:off x="11089798" y="1593987"/>
                  <a:ext cx="87998" cy="87998"/>
                </a:xfrm>
                <a:custGeom>
                  <a:avLst/>
                  <a:gdLst>
                    <a:gd name="connsiteX0" fmla="*/ 0 w 87998"/>
                    <a:gd name="connsiteY0" fmla="*/ 0 h 87998"/>
                    <a:gd name="connsiteX1" fmla="*/ 87999 w 87998"/>
                    <a:gd name="connsiteY1" fmla="*/ 0 h 87998"/>
                    <a:gd name="connsiteX2" fmla="*/ 87999 w 87998"/>
                    <a:gd name="connsiteY2" fmla="*/ 87999 h 87998"/>
                    <a:gd name="connsiteX3" fmla="*/ 0 w 87998"/>
                    <a:gd name="connsiteY3" fmla="*/ 87999 h 87998"/>
                  </a:gdLst>
                  <a:ahLst/>
                  <a:cxnLst>
                    <a:cxn ang="0">
                      <a:pos x="connsiteX0" y="connsiteY0"/>
                    </a:cxn>
                    <a:cxn ang="0">
                      <a:pos x="connsiteX1" y="connsiteY1"/>
                    </a:cxn>
                    <a:cxn ang="0">
                      <a:pos x="connsiteX2" y="connsiteY2"/>
                    </a:cxn>
                    <a:cxn ang="0">
                      <a:pos x="connsiteX3" y="connsiteY3"/>
                    </a:cxn>
                  </a:cxnLst>
                  <a:rect l="l" t="t" r="r" b="b"/>
                  <a:pathLst>
                    <a:path w="87998" h="87998">
                      <a:moveTo>
                        <a:pt x="0" y="0"/>
                      </a:moveTo>
                      <a:lnTo>
                        <a:pt x="87999" y="0"/>
                      </a:lnTo>
                      <a:lnTo>
                        <a:pt x="87999" y="87999"/>
                      </a:lnTo>
                      <a:lnTo>
                        <a:pt x="0" y="87999"/>
                      </a:lnTo>
                      <a:close/>
                    </a:path>
                  </a:pathLst>
                </a:custGeom>
                <a:solidFill>
                  <a:srgbClr val="0068B5"/>
                </a:solidFill>
                <a:ln w="43656" cap="flat">
                  <a:noFill/>
                  <a:prstDash val="solid"/>
                  <a:miter/>
                </a:ln>
              </p:spPr>
              <p:txBody>
                <a:bodyPr rtlCol="0" anchor="ctr"/>
                <a:lstStyle/>
                <a:p>
                  <a:endParaRPr lang="en-US" sz="800"/>
                </a:p>
              </p:txBody>
            </p:sp>
            <p:sp>
              <p:nvSpPr>
                <p:cNvPr id="140" name="Freeform: Shape 139">
                  <a:extLst>
                    <a:ext uri="{FF2B5EF4-FFF2-40B4-BE49-F238E27FC236}">
                      <a16:creationId xmlns:a16="http://schemas.microsoft.com/office/drawing/2014/main" id="{29BCFD76-0724-55A6-FDB5-6BA9D4D83CC7}"/>
                    </a:ext>
                  </a:extLst>
                </p:cNvPr>
                <p:cNvSpPr/>
                <p:nvPr/>
              </p:nvSpPr>
              <p:spPr>
                <a:xfrm>
                  <a:off x="10957800" y="1593987"/>
                  <a:ext cx="87998" cy="87998"/>
                </a:xfrm>
                <a:custGeom>
                  <a:avLst/>
                  <a:gdLst>
                    <a:gd name="connsiteX0" fmla="*/ 0 w 87998"/>
                    <a:gd name="connsiteY0" fmla="*/ 0 h 87998"/>
                    <a:gd name="connsiteX1" fmla="*/ 87999 w 87998"/>
                    <a:gd name="connsiteY1" fmla="*/ 0 h 87998"/>
                    <a:gd name="connsiteX2" fmla="*/ 87999 w 87998"/>
                    <a:gd name="connsiteY2" fmla="*/ 87999 h 87998"/>
                    <a:gd name="connsiteX3" fmla="*/ 0 w 87998"/>
                    <a:gd name="connsiteY3" fmla="*/ 87999 h 87998"/>
                  </a:gdLst>
                  <a:ahLst/>
                  <a:cxnLst>
                    <a:cxn ang="0">
                      <a:pos x="connsiteX0" y="connsiteY0"/>
                    </a:cxn>
                    <a:cxn ang="0">
                      <a:pos x="connsiteX1" y="connsiteY1"/>
                    </a:cxn>
                    <a:cxn ang="0">
                      <a:pos x="connsiteX2" y="connsiteY2"/>
                    </a:cxn>
                    <a:cxn ang="0">
                      <a:pos x="connsiteX3" y="connsiteY3"/>
                    </a:cxn>
                  </a:cxnLst>
                  <a:rect l="l" t="t" r="r" b="b"/>
                  <a:pathLst>
                    <a:path w="87998" h="87998">
                      <a:moveTo>
                        <a:pt x="0" y="0"/>
                      </a:moveTo>
                      <a:lnTo>
                        <a:pt x="87999" y="0"/>
                      </a:lnTo>
                      <a:lnTo>
                        <a:pt x="87999" y="87999"/>
                      </a:lnTo>
                      <a:lnTo>
                        <a:pt x="0" y="87999"/>
                      </a:lnTo>
                      <a:close/>
                    </a:path>
                  </a:pathLst>
                </a:custGeom>
                <a:solidFill>
                  <a:srgbClr val="0068B5"/>
                </a:solidFill>
                <a:ln w="43656" cap="flat">
                  <a:noFill/>
                  <a:prstDash val="solid"/>
                  <a:miter/>
                </a:ln>
              </p:spPr>
              <p:txBody>
                <a:bodyPr rtlCol="0" anchor="ctr"/>
                <a:lstStyle/>
                <a:p>
                  <a:endParaRPr lang="en-US" sz="800"/>
                </a:p>
              </p:txBody>
            </p:sp>
            <p:sp>
              <p:nvSpPr>
                <p:cNvPr id="141" name="Freeform: Shape 140">
                  <a:extLst>
                    <a:ext uri="{FF2B5EF4-FFF2-40B4-BE49-F238E27FC236}">
                      <a16:creationId xmlns:a16="http://schemas.microsoft.com/office/drawing/2014/main" id="{8F32FBE8-A94F-7C2A-B19B-AE1D13F4CD6E}"/>
                    </a:ext>
                  </a:extLst>
                </p:cNvPr>
                <p:cNvSpPr/>
                <p:nvPr/>
              </p:nvSpPr>
              <p:spPr>
                <a:xfrm>
                  <a:off x="11089798" y="1725984"/>
                  <a:ext cx="87998" cy="87998"/>
                </a:xfrm>
                <a:custGeom>
                  <a:avLst/>
                  <a:gdLst>
                    <a:gd name="connsiteX0" fmla="*/ 0 w 87998"/>
                    <a:gd name="connsiteY0" fmla="*/ 0 h 87998"/>
                    <a:gd name="connsiteX1" fmla="*/ 87999 w 87998"/>
                    <a:gd name="connsiteY1" fmla="*/ 0 h 87998"/>
                    <a:gd name="connsiteX2" fmla="*/ 87999 w 87998"/>
                    <a:gd name="connsiteY2" fmla="*/ 87999 h 87998"/>
                    <a:gd name="connsiteX3" fmla="*/ 0 w 87998"/>
                    <a:gd name="connsiteY3" fmla="*/ 87999 h 87998"/>
                  </a:gdLst>
                  <a:ahLst/>
                  <a:cxnLst>
                    <a:cxn ang="0">
                      <a:pos x="connsiteX0" y="connsiteY0"/>
                    </a:cxn>
                    <a:cxn ang="0">
                      <a:pos x="connsiteX1" y="connsiteY1"/>
                    </a:cxn>
                    <a:cxn ang="0">
                      <a:pos x="connsiteX2" y="connsiteY2"/>
                    </a:cxn>
                    <a:cxn ang="0">
                      <a:pos x="connsiteX3" y="connsiteY3"/>
                    </a:cxn>
                  </a:cxnLst>
                  <a:rect l="l" t="t" r="r" b="b"/>
                  <a:pathLst>
                    <a:path w="87998" h="87998">
                      <a:moveTo>
                        <a:pt x="0" y="0"/>
                      </a:moveTo>
                      <a:lnTo>
                        <a:pt x="87999" y="0"/>
                      </a:lnTo>
                      <a:lnTo>
                        <a:pt x="87999" y="87999"/>
                      </a:lnTo>
                      <a:lnTo>
                        <a:pt x="0" y="87999"/>
                      </a:lnTo>
                      <a:close/>
                    </a:path>
                  </a:pathLst>
                </a:custGeom>
                <a:solidFill>
                  <a:srgbClr val="00C7FD"/>
                </a:solidFill>
                <a:ln w="43656" cap="flat">
                  <a:noFill/>
                  <a:prstDash val="solid"/>
                  <a:miter/>
                </a:ln>
              </p:spPr>
              <p:txBody>
                <a:bodyPr rtlCol="0" anchor="ctr"/>
                <a:lstStyle/>
                <a:p>
                  <a:endParaRPr lang="en-US" sz="800"/>
                </a:p>
              </p:txBody>
            </p:sp>
            <p:sp>
              <p:nvSpPr>
                <p:cNvPr id="142" name="Freeform: Shape 141">
                  <a:extLst>
                    <a:ext uri="{FF2B5EF4-FFF2-40B4-BE49-F238E27FC236}">
                      <a16:creationId xmlns:a16="http://schemas.microsoft.com/office/drawing/2014/main" id="{119D797F-42A2-B77A-E4D4-045B14A5FACD}"/>
                    </a:ext>
                  </a:extLst>
                </p:cNvPr>
                <p:cNvSpPr/>
                <p:nvPr/>
              </p:nvSpPr>
              <p:spPr>
                <a:xfrm>
                  <a:off x="10957800" y="1725984"/>
                  <a:ext cx="87998" cy="87998"/>
                </a:xfrm>
                <a:custGeom>
                  <a:avLst/>
                  <a:gdLst>
                    <a:gd name="connsiteX0" fmla="*/ 0 w 87998"/>
                    <a:gd name="connsiteY0" fmla="*/ 0 h 87998"/>
                    <a:gd name="connsiteX1" fmla="*/ 87999 w 87998"/>
                    <a:gd name="connsiteY1" fmla="*/ 0 h 87998"/>
                    <a:gd name="connsiteX2" fmla="*/ 87999 w 87998"/>
                    <a:gd name="connsiteY2" fmla="*/ 87999 h 87998"/>
                    <a:gd name="connsiteX3" fmla="*/ 0 w 87998"/>
                    <a:gd name="connsiteY3" fmla="*/ 87999 h 87998"/>
                  </a:gdLst>
                  <a:ahLst/>
                  <a:cxnLst>
                    <a:cxn ang="0">
                      <a:pos x="connsiteX0" y="connsiteY0"/>
                    </a:cxn>
                    <a:cxn ang="0">
                      <a:pos x="connsiteX1" y="connsiteY1"/>
                    </a:cxn>
                    <a:cxn ang="0">
                      <a:pos x="connsiteX2" y="connsiteY2"/>
                    </a:cxn>
                    <a:cxn ang="0">
                      <a:pos x="connsiteX3" y="connsiteY3"/>
                    </a:cxn>
                  </a:cxnLst>
                  <a:rect l="l" t="t" r="r" b="b"/>
                  <a:pathLst>
                    <a:path w="87998" h="87998">
                      <a:moveTo>
                        <a:pt x="0" y="0"/>
                      </a:moveTo>
                      <a:lnTo>
                        <a:pt x="87999" y="0"/>
                      </a:lnTo>
                      <a:lnTo>
                        <a:pt x="87999" y="87999"/>
                      </a:lnTo>
                      <a:lnTo>
                        <a:pt x="0" y="87999"/>
                      </a:lnTo>
                      <a:close/>
                    </a:path>
                  </a:pathLst>
                </a:custGeom>
                <a:solidFill>
                  <a:srgbClr val="0068B5"/>
                </a:solidFill>
                <a:ln w="43656" cap="flat">
                  <a:noFill/>
                  <a:prstDash val="solid"/>
                  <a:miter/>
                </a:ln>
              </p:spPr>
              <p:txBody>
                <a:bodyPr rtlCol="0" anchor="ctr"/>
                <a:lstStyle/>
                <a:p>
                  <a:endParaRPr lang="en-US" sz="800"/>
                </a:p>
              </p:txBody>
            </p:sp>
            <p:sp>
              <p:nvSpPr>
                <p:cNvPr id="143" name="Freeform: Shape 142">
                  <a:extLst>
                    <a:ext uri="{FF2B5EF4-FFF2-40B4-BE49-F238E27FC236}">
                      <a16:creationId xmlns:a16="http://schemas.microsoft.com/office/drawing/2014/main" id="{EC87D42A-47BB-7F4D-33A4-670059B6E266}"/>
                    </a:ext>
                  </a:extLst>
                </p:cNvPr>
                <p:cNvSpPr/>
                <p:nvPr/>
              </p:nvSpPr>
              <p:spPr>
                <a:xfrm>
                  <a:off x="10473809" y="1593987"/>
                  <a:ext cx="703988" cy="703988"/>
                </a:xfrm>
                <a:custGeom>
                  <a:avLst/>
                  <a:gdLst>
                    <a:gd name="connsiteX0" fmla="*/ 615990 w 703988"/>
                    <a:gd name="connsiteY0" fmla="*/ 263996 h 703988"/>
                    <a:gd name="connsiteX1" fmla="*/ 615990 w 703988"/>
                    <a:gd name="connsiteY1" fmla="*/ 439993 h 703988"/>
                    <a:gd name="connsiteX2" fmla="*/ 87999 w 703988"/>
                    <a:gd name="connsiteY2" fmla="*/ 439993 h 703988"/>
                    <a:gd name="connsiteX3" fmla="*/ 87999 w 703988"/>
                    <a:gd name="connsiteY3" fmla="*/ 87999 h 703988"/>
                    <a:gd name="connsiteX4" fmla="*/ 439993 w 703988"/>
                    <a:gd name="connsiteY4" fmla="*/ 87999 h 703988"/>
                    <a:gd name="connsiteX5" fmla="*/ 439993 w 703988"/>
                    <a:gd name="connsiteY5" fmla="*/ 0 h 703988"/>
                    <a:gd name="connsiteX6" fmla="*/ 48399 w 703988"/>
                    <a:gd name="connsiteY6" fmla="*/ 0 h 703988"/>
                    <a:gd name="connsiteX7" fmla="*/ 0 w 703988"/>
                    <a:gd name="connsiteY7" fmla="*/ 48399 h 703988"/>
                    <a:gd name="connsiteX8" fmla="*/ 0 w 703988"/>
                    <a:gd name="connsiteY8" fmla="*/ 527991 h 703988"/>
                    <a:gd name="connsiteX9" fmla="*/ 87999 w 703988"/>
                    <a:gd name="connsiteY9" fmla="*/ 527991 h 703988"/>
                    <a:gd name="connsiteX10" fmla="*/ 321195 w 703988"/>
                    <a:gd name="connsiteY10" fmla="*/ 527991 h 703988"/>
                    <a:gd name="connsiteX11" fmla="*/ 321195 w 703988"/>
                    <a:gd name="connsiteY11" fmla="*/ 615990 h 703988"/>
                    <a:gd name="connsiteX12" fmla="*/ 175997 w 703988"/>
                    <a:gd name="connsiteY12" fmla="*/ 615990 h 703988"/>
                    <a:gd name="connsiteX13" fmla="*/ 175997 w 703988"/>
                    <a:gd name="connsiteY13" fmla="*/ 703988 h 703988"/>
                    <a:gd name="connsiteX14" fmla="*/ 527991 w 703988"/>
                    <a:gd name="connsiteY14" fmla="*/ 703988 h 703988"/>
                    <a:gd name="connsiteX15" fmla="*/ 527991 w 703988"/>
                    <a:gd name="connsiteY15" fmla="*/ 615990 h 703988"/>
                    <a:gd name="connsiteX16" fmla="*/ 387193 w 703988"/>
                    <a:gd name="connsiteY16" fmla="*/ 615990 h 703988"/>
                    <a:gd name="connsiteX17" fmla="*/ 387193 w 703988"/>
                    <a:gd name="connsiteY17" fmla="*/ 527991 h 703988"/>
                    <a:gd name="connsiteX18" fmla="*/ 655589 w 703988"/>
                    <a:gd name="connsiteY18" fmla="*/ 527991 h 703988"/>
                    <a:gd name="connsiteX19" fmla="*/ 703988 w 703988"/>
                    <a:gd name="connsiteY19" fmla="*/ 475192 h 703988"/>
                    <a:gd name="connsiteX20" fmla="*/ 703988 w 703988"/>
                    <a:gd name="connsiteY20" fmla="*/ 263996 h 703988"/>
                    <a:gd name="connsiteX21" fmla="*/ 615990 w 703988"/>
                    <a:gd name="connsiteY21" fmla="*/ 263996 h 70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3988" h="703988">
                      <a:moveTo>
                        <a:pt x="615990" y="263996"/>
                      </a:moveTo>
                      <a:lnTo>
                        <a:pt x="615990" y="439993"/>
                      </a:lnTo>
                      <a:lnTo>
                        <a:pt x="87999" y="439993"/>
                      </a:lnTo>
                      <a:lnTo>
                        <a:pt x="87999" y="87999"/>
                      </a:lnTo>
                      <a:lnTo>
                        <a:pt x="439993" y="87999"/>
                      </a:lnTo>
                      <a:lnTo>
                        <a:pt x="439993" y="0"/>
                      </a:lnTo>
                      <a:lnTo>
                        <a:pt x="48399" y="0"/>
                      </a:lnTo>
                      <a:cubicBezTo>
                        <a:pt x="22000" y="0"/>
                        <a:pt x="0" y="22000"/>
                        <a:pt x="0" y="48399"/>
                      </a:cubicBezTo>
                      <a:lnTo>
                        <a:pt x="0" y="527991"/>
                      </a:lnTo>
                      <a:lnTo>
                        <a:pt x="87999" y="527991"/>
                      </a:lnTo>
                      <a:lnTo>
                        <a:pt x="321195" y="527991"/>
                      </a:lnTo>
                      <a:lnTo>
                        <a:pt x="321195" y="615990"/>
                      </a:lnTo>
                      <a:lnTo>
                        <a:pt x="175997" y="615990"/>
                      </a:lnTo>
                      <a:lnTo>
                        <a:pt x="175997" y="703988"/>
                      </a:lnTo>
                      <a:lnTo>
                        <a:pt x="527991" y="703988"/>
                      </a:lnTo>
                      <a:lnTo>
                        <a:pt x="527991" y="615990"/>
                      </a:lnTo>
                      <a:lnTo>
                        <a:pt x="387193" y="615990"/>
                      </a:lnTo>
                      <a:lnTo>
                        <a:pt x="387193" y="527991"/>
                      </a:lnTo>
                      <a:lnTo>
                        <a:pt x="655589" y="527991"/>
                      </a:lnTo>
                      <a:cubicBezTo>
                        <a:pt x="681988" y="527991"/>
                        <a:pt x="703988" y="501591"/>
                        <a:pt x="703988" y="475192"/>
                      </a:cubicBezTo>
                      <a:lnTo>
                        <a:pt x="703988" y="263996"/>
                      </a:lnTo>
                      <a:lnTo>
                        <a:pt x="615990" y="263996"/>
                      </a:lnTo>
                      <a:close/>
                    </a:path>
                  </a:pathLst>
                </a:custGeom>
                <a:solidFill>
                  <a:srgbClr val="0068B5"/>
                </a:solidFill>
                <a:ln w="43656" cap="flat">
                  <a:noFill/>
                  <a:prstDash val="solid"/>
                  <a:miter/>
                </a:ln>
              </p:spPr>
              <p:txBody>
                <a:bodyPr rtlCol="0" anchor="ctr"/>
                <a:lstStyle/>
                <a:p>
                  <a:endParaRPr lang="en-US" sz="800"/>
                </a:p>
              </p:txBody>
            </p:sp>
          </p:grpSp>
        </p:grpSp>
        <p:grpSp>
          <p:nvGrpSpPr>
            <p:cNvPr id="145" name="Group 144">
              <a:extLst>
                <a:ext uri="{FF2B5EF4-FFF2-40B4-BE49-F238E27FC236}">
                  <a16:creationId xmlns:a16="http://schemas.microsoft.com/office/drawing/2014/main" id="{33658173-9718-286B-AD0D-A4C618E71400}"/>
                </a:ext>
              </a:extLst>
            </p:cNvPr>
            <p:cNvGrpSpPr>
              <a:grpSpLocks noChangeAspect="1"/>
            </p:cNvGrpSpPr>
            <p:nvPr/>
          </p:nvGrpSpPr>
          <p:grpSpPr>
            <a:xfrm>
              <a:off x="5444145" y="5092695"/>
              <a:ext cx="525290" cy="427254"/>
              <a:chOff x="5989986" y="3343275"/>
              <a:chExt cx="210789" cy="171449"/>
            </a:xfrm>
            <a:solidFill>
              <a:schemeClr val="bg1"/>
            </a:solidFill>
          </p:grpSpPr>
          <p:sp>
            <p:nvSpPr>
              <p:cNvPr id="146" name="Freeform: Shape 145">
                <a:extLst>
                  <a:ext uri="{FF2B5EF4-FFF2-40B4-BE49-F238E27FC236}">
                    <a16:creationId xmlns:a16="http://schemas.microsoft.com/office/drawing/2014/main" id="{C9F0B39B-C9F6-8A24-5C9B-AC4AA677CFE6}"/>
                  </a:ext>
                </a:extLst>
              </p:cNvPr>
              <p:cNvSpPr/>
              <p:nvPr/>
            </p:nvSpPr>
            <p:spPr>
              <a:xfrm>
                <a:off x="6049996" y="3381376"/>
                <a:ext cx="92011" cy="95250"/>
              </a:xfrm>
              <a:custGeom>
                <a:avLst/>
                <a:gdLst>
                  <a:gd name="connsiteX0" fmla="*/ 82677 w 92011"/>
                  <a:gd name="connsiteY0" fmla="*/ 37433 h 95250"/>
                  <a:gd name="connsiteX1" fmla="*/ 92012 w 92011"/>
                  <a:gd name="connsiteY1" fmla="*/ 32004 h 95250"/>
                  <a:gd name="connsiteX2" fmla="*/ 82487 w 92011"/>
                  <a:gd name="connsiteY2" fmla="*/ 15526 h 95250"/>
                  <a:gd name="connsiteX3" fmla="*/ 73057 w 92011"/>
                  <a:gd name="connsiteY3" fmla="*/ 20955 h 95250"/>
                  <a:gd name="connsiteX4" fmla="*/ 65056 w 92011"/>
                  <a:gd name="connsiteY4" fmla="*/ 14669 h 95250"/>
                  <a:gd name="connsiteX5" fmla="*/ 55531 w 92011"/>
                  <a:gd name="connsiteY5" fmla="*/ 10954 h 95250"/>
                  <a:gd name="connsiteX6" fmla="*/ 55531 w 92011"/>
                  <a:gd name="connsiteY6" fmla="*/ 0 h 95250"/>
                  <a:gd name="connsiteX7" fmla="*/ 36481 w 92011"/>
                  <a:gd name="connsiteY7" fmla="*/ 0 h 95250"/>
                  <a:gd name="connsiteX8" fmla="*/ 36481 w 92011"/>
                  <a:gd name="connsiteY8" fmla="*/ 10859 h 95250"/>
                  <a:gd name="connsiteX9" fmla="*/ 18955 w 92011"/>
                  <a:gd name="connsiteY9" fmla="*/ 21050 h 95250"/>
                  <a:gd name="connsiteX10" fmla="*/ 9525 w 92011"/>
                  <a:gd name="connsiteY10" fmla="*/ 15526 h 95250"/>
                  <a:gd name="connsiteX11" fmla="*/ 0 w 92011"/>
                  <a:gd name="connsiteY11" fmla="*/ 32004 h 95250"/>
                  <a:gd name="connsiteX12" fmla="*/ 9430 w 92011"/>
                  <a:gd name="connsiteY12" fmla="*/ 37433 h 95250"/>
                  <a:gd name="connsiteX13" fmla="*/ 9239 w 92011"/>
                  <a:gd name="connsiteY13" fmla="*/ 57436 h 95250"/>
                  <a:gd name="connsiteX14" fmla="*/ 9334 w 92011"/>
                  <a:gd name="connsiteY14" fmla="*/ 57722 h 95250"/>
                  <a:gd name="connsiteX15" fmla="*/ 0 w 92011"/>
                  <a:gd name="connsiteY15" fmla="*/ 63151 h 95250"/>
                  <a:gd name="connsiteX16" fmla="*/ 9525 w 92011"/>
                  <a:gd name="connsiteY16" fmla="*/ 79629 h 95250"/>
                  <a:gd name="connsiteX17" fmla="*/ 18955 w 92011"/>
                  <a:gd name="connsiteY17" fmla="*/ 74200 h 95250"/>
                  <a:gd name="connsiteX18" fmla="*/ 26956 w 92011"/>
                  <a:gd name="connsiteY18" fmla="*/ 80582 h 95250"/>
                  <a:gd name="connsiteX19" fmla="*/ 36481 w 92011"/>
                  <a:gd name="connsiteY19" fmla="*/ 84487 h 95250"/>
                  <a:gd name="connsiteX20" fmla="*/ 36481 w 92011"/>
                  <a:gd name="connsiteY20" fmla="*/ 95250 h 95250"/>
                  <a:gd name="connsiteX21" fmla="*/ 55531 w 92011"/>
                  <a:gd name="connsiteY21" fmla="*/ 95250 h 95250"/>
                  <a:gd name="connsiteX22" fmla="*/ 55531 w 92011"/>
                  <a:gd name="connsiteY22" fmla="*/ 84487 h 95250"/>
                  <a:gd name="connsiteX23" fmla="*/ 73152 w 92011"/>
                  <a:gd name="connsiteY23" fmla="*/ 74295 h 95250"/>
                  <a:gd name="connsiteX24" fmla="*/ 82487 w 92011"/>
                  <a:gd name="connsiteY24" fmla="*/ 79629 h 95250"/>
                  <a:gd name="connsiteX25" fmla="*/ 92012 w 92011"/>
                  <a:gd name="connsiteY25" fmla="*/ 63151 h 95250"/>
                  <a:gd name="connsiteX26" fmla="*/ 82582 w 92011"/>
                  <a:gd name="connsiteY26" fmla="*/ 57722 h 95250"/>
                  <a:gd name="connsiteX27" fmla="*/ 82677 w 92011"/>
                  <a:gd name="connsiteY27" fmla="*/ 37433 h 95250"/>
                  <a:gd name="connsiteX28" fmla="*/ 62579 w 92011"/>
                  <a:gd name="connsiteY28" fmla="*/ 57245 h 95250"/>
                  <a:gd name="connsiteX29" fmla="*/ 50959 w 92011"/>
                  <a:gd name="connsiteY29" fmla="*/ 66199 h 95250"/>
                  <a:gd name="connsiteX30" fmla="*/ 36385 w 92011"/>
                  <a:gd name="connsiteY30" fmla="*/ 64294 h 95250"/>
                  <a:gd name="connsiteX31" fmla="*/ 27432 w 92011"/>
                  <a:gd name="connsiteY31" fmla="*/ 52673 h 95250"/>
                  <a:gd name="connsiteX32" fmla="*/ 29432 w 92011"/>
                  <a:gd name="connsiteY32" fmla="*/ 38100 h 95250"/>
                  <a:gd name="connsiteX33" fmla="*/ 41053 w 92011"/>
                  <a:gd name="connsiteY33" fmla="*/ 29147 h 95250"/>
                  <a:gd name="connsiteX34" fmla="*/ 46006 w 92011"/>
                  <a:gd name="connsiteY34" fmla="*/ 28480 h 95250"/>
                  <a:gd name="connsiteX35" fmla="*/ 55531 w 92011"/>
                  <a:gd name="connsiteY35" fmla="*/ 31052 h 95250"/>
                  <a:gd name="connsiteX36" fmla="*/ 62579 w 92011"/>
                  <a:gd name="connsiteY36" fmla="*/ 5724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2011" h="95250">
                    <a:moveTo>
                      <a:pt x="82677" y="37433"/>
                    </a:moveTo>
                    <a:lnTo>
                      <a:pt x="92012" y="32004"/>
                    </a:lnTo>
                    <a:lnTo>
                      <a:pt x="82487" y="15526"/>
                    </a:lnTo>
                    <a:lnTo>
                      <a:pt x="73057" y="20955"/>
                    </a:lnTo>
                    <a:cubicBezTo>
                      <a:pt x="70676" y="18669"/>
                      <a:pt x="68104" y="16383"/>
                      <a:pt x="65056" y="14669"/>
                    </a:cubicBezTo>
                    <a:cubicBezTo>
                      <a:pt x="62008" y="12954"/>
                      <a:pt x="58769" y="11811"/>
                      <a:pt x="55531" y="10954"/>
                    </a:cubicBezTo>
                    <a:lnTo>
                      <a:pt x="55531" y="0"/>
                    </a:lnTo>
                    <a:lnTo>
                      <a:pt x="36481" y="0"/>
                    </a:lnTo>
                    <a:lnTo>
                      <a:pt x="36481" y="10859"/>
                    </a:lnTo>
                    <a:cubicBezTo>
                      <a:pt x="29909" y="12573"/>
                      <a:pt x="23908" y="16097"/>
                      <a:pt x="18955" y="21050"/>
                    </a:cubicBezTo>
                    <a:lnTo>
                      <a:pt x="9525" y="15526"/>
                    </a:lnTo>
                    <a:lnTo>
                      <a:pt x="0" y="32004"/>
                    </a:lnTo>
                    <a:lnTo>
                      <a:pt x="9430" y="37433"/>
                    </a:lnTo>
                    <a:cubicBezTo>
                      <a:pt x="7620" y="43910"/>
                      <a:pt x="7429" y="50768"/>
                      <a:pt x="9239" y="57436"/>
                    </a:cubicBezTo>
                    <a:cubicBezTo>
                      <a:pt x="9239" y="57531"/>
                      <a:pt x="9334" y="57626"/>
                      <a:pt x="9334" y="57722"/>
                    </a:cubicBezTo>
                    <a:lnTo>
                      <a:pt x="0" y="63151"/>
                    </a:lnTo>
                    <a:lnTo>
                      <a:pt x="9525" y="79629"/>
                    </a:lnTo>
                    <a:lnTo>
                      <a:pt x="18955" y="74200"/>
                    </a:lnTo>
                    <a:cubicBezTo>
                      <a:pt x="21336" y="76581"/>
                      <a:pt x="23908" y="78867"/>
                      <a:pt x="26956" y="80582"/>
                    </a:cubicBezTo>
                    <a:cubicBezTo>
                      <a:pt x="30004" y="82391"/>
                      <a:pt x="33242" y="83630"/>
                      <a:pt x="36481" y="84487"/>
                    </a:cubicBezTo>
                    <a:lnTo>
                      <a:pt x="36481" y="95250"/>
                    </a:lnTo>
                    <a:lnTo>
                      <a:pt x="55531" y="95250"/>
                    </a:lnTo>
                    <a:lnTo>
                      <a:pt x="55531" y="84487"/>
                    </a:lnTo>
                    <a:cubicBezTo>
                      <a:pt x="62103" y="82772"/>
                      <a:pt x="68294" y="79343"/>
                      <a:pt x="73152" y="74295"/>
                    </a:cubicBezTo>
                    <a:lnTo>
                      <a:pt x="82487" y="79629"/>
                    </a:lnTo>
                    <a:lnTo>
                      <a:pt x="92012" y="63151"/>
                    </a:lnTo>
                    <a:lnTo>
                      <a:pt x="82582" y="57722"/>
                    </a:lnTo>
                    <a:cubicBezTo>
                      <a:pt x="84487" y="51054"/>
                      <a:pt x="84487" y="44006"/>
                      <a:pt x="82677" y="37433"/>
                    </a:cubicBezTo>
                    <a:close/>
                    <a:moveTo>
                      <a:pt x="62579" y="57245"/>
                    </a:moveTo>
                    <a:cubicBezTo>
                      <a:pt x="60008" y="61722"/>
                      <a:pt x="55912" y="64865"/>
                      <a:pt x="50959" y="66199"/>
                    </a:cubicBezTo>
                    <a:cubicBezTo>
                      <a:pt x="46006" y="67532"/>
                      <a:pt x="40862" y="66866"/>
                      <a:pt x="36385" y="64294"/>
                    </a:cubicBezTo>
                    <a:cubicBezTo>
                      <a:pt x="31909" y="61722"/>
                      <a:pt x="28765" y="57626"/>
                      <a:pt x="27432" y="52673"/>
                    </a:cubicBezTo>
                    <a:cubicBezTo>
                      <a:pt x="26194" y="47625"/>
                      <a:pt x="26860" y="42482"/>
                      <a:pt x="29432" y="38100"/>
                    </a:cubicBezTo>
                    <a:cubicBezTo>
                      <a:pt x="32004" y="33623"/>
                      <a:pt x="36100" y="30480"/>
                      <a:pt x="41053" y="29147"/>
                    </a:cubicBezTo>
                    <a:cubicBezTo>
                      <a:pt x="42672" y="28670"/>
                      <a:pt x="44387" y="28480"/>
                      <a:pt x="46006" y="28480"/>
                    </a:cubicBezTo>
                    <a:cubicBezTo>
                      <a:pt x="49340" y="28480"/>
                      <a:pt x="52578" y="29337"/>
                      <a:pt x="55531" y="31052"/>
                    </a:cubicBezTo>
                    <a:cubicBezTo>
                      <a:pt x="64770" y="36385"/>
                      <a:pt x="67913" y="48101"/>
                      <a:pt x="62579" y="57245"/>
                    </a:cubicBezTo>
                    <a:close/>
                  </a:path>
                </a:pathLst>
              </a:custGeom>
              <a:grpFill/>
              <a:ln w="9525" cap="flat">
                <a:noFill/>
                <a:prstDash val="solid"/>
                <a:miter/>
              </a:ln>
            </p:spPr>
            <p:txBody>
              <a:bodyPr rtlCol="0" anchor="ctr"/>
              <a:lstStyle/>
              <a:p>
                <a:endParaRPr lang="en-US" sz="800">
                  <a:latin typeface="IntelOne Display Regular" panose="020B0503020203020204" pitchFamily="34" charset="0"/>
                </a:endParaRPr>
              </a:p>
            </p:txBody>
          </p:sp>
          <p:sp>
            <p:nvSpPr>
              <p:cNvPr id="147" name="Freeform: Shape 146">
                <a:extLst>
                  <a:ext uri="{FF2B5EF4-FFF2-40B4-BE49-F238E27FC236}">
                    <a16:creationId xmlns:a16="http://schemas.microsoft.com/office/drawing/2014/main" id="{423B509A-69A8-2BDB-4007-6C79BFB74482}"/>
                  </a:ext>
                </a:extLst>
              </p:cNvPr>
              <p:cNvSpPr/>
              <p:nvPr/>
            </p:nvSpPr>
            <p:spPr>
              <a:xfrm>
                <a:off x="6086475" y="3343275"/>
                <a:ext cx="19145" cy="19145"/>
              </a:xfrm>
              <a:custGeom>
                <a:avLst/>
                <a:gdLst>
                  <a:gd name="connsiteX0" fmla="*/ 0 w 19145"/>
                  <a:gd name="connsiteY0" fmla="*/ 0 h 19145"/>
                  <a:gd name="connsiteX1" fmla="*/ 19145 w 19145"/>
                  <a:gd name="connsiteY1" fmla="*/ 0 h 19145"/>
                  <a:gd name="connsiteX2" fmla="*/ 19145 w 19145"/>
                  <a:gd name="connsiteY2" fmla="*/ 19145 h 19145"/>
                  <a:gd name="connsiteX3" fmla="*/ 0 w 19145"/>
                  <a:gd name="connsiteY3" fmla="*/ 19145 h 19145"/>
                </a:gdLst>
                <a:ahLst/>
                <a:cxnLst>
                  <a:cxn ang="0">
                    <a:pos x="connsiteX0" y="connsiteY0"/>
                  </a:cxn>
                  <a:cxn ang="0">
                    <a:pos x="connsiteX1" y="connsiteY1"/>
                  </a:cxn>
                  <a:cxn ang="0">
                    <a:pos x="connsiteX2" y="connsiteY2"/>
                  </a:cxn>
                  <a:cxn ang="0">
                    <a:pos x="connsiteX3" y="connsiteY3"/>
                  </a:cxn>
                </a:cxnLst>
                <a:rect l="l" t="t" r="r" b="b"/>
                <a:pathLst>
                  <a:path w="19145" h="19145">
                    <a:moveTo>
                      <a:pt x="0" y="0"/>
                    </a:moveTo>
                    <a:lnTo>
                      <a:pt x="19145" y="0"/>
                    </a:lnTo>
                    <a:lnTo>
                      <a:pt x="19145" y="19145"/>
                    </a:lnTo>
                    <a:lnTo>
                      <a:pt x="0" y="19145"/>
                    </a:lnTo>
                    <a:close/>
                  </a:path>
                </a:pathLst>
              </a:custGeom>
              <a:grpFill/>
              <a:ln w="9525" cap="flat">
                <a:noFill/>
                <a:prstDash val="solid"/>
                <a:miter/>
              </a:ln>
            </p:spPr>
            <p:txBody>
              <a:bodyPr rtlCol="0" anchor="ctr"/>
              <a:lstStyle/>
              <a:p>
                <a:endParaRPr lang="en-US" sz="800">
                  <a:latin typeface="IntelOne Display Regular" panose="020B0503020203020204" pitchFamily="34" charset="0"/>
                </a:endParaRPr>
              </a:p>
            </p:txBody>
          </p:sp>
          <p:sp>
            <p:nvSpPr>
              <p:cNvPr id="148" name="Freeform: Shape 147">
                <a:extLst>
                  <a:ext uri="{FF2B5EF4-FFF2-40B4-BE49-F238E27FC236}">
                    <a16:creationId xmlns:a16="http://schemas.microsoft.com/office/drawing/2014/main" id="{8EAD98D5-E68A-82DB-61A4-D2E730191FEC}"/>
                  </a:ext>
                </a:extLst>
              </p:cNvPr>
              <p:cNvSpPr/>
              <p:nvPr/>
            </p:nvSpPr>
            <p:spPr>
              <a:xfrm>
                <a:off x="5989986" y="3343275"/>
                <a:ext cx="87058" cy="118205"/>
              </a:xfrm>
              <a:custGeom>
                <a:avLst/>
                <a:gdLst>
                  <a:gd name="connsiteX0" fmla="*/ 18479 w 87058"/>
                  <a:gd name="connsiteY0" fmla="*/ 84773 h 118205"/>
                  <a:gd name="connsiteX1" fmla="*/ 18764 w 87058"/>
                  <a:gd name="connsiteY1" fmla="*/ 89154 h 118205"/>
                  <a:gd name="connsiteX2" fmla="*/ 9239 w 87058"/>
                  <a:gd name="connsiteY2" fmla="*/ 81058 h 118205"/>
                  <a:gd name="connsiteX3" fmla="*/ 0 w 87058"/>
                  <a:gd name="connsiteY3" fmla="*/ 91916 h 118205"/>
                  <a:gd name="connsiteX4" fmla="*/ 30861 w 87058"/>
                  <a:gd name="connsiteY4" fmla="*/ 118205 h 118205"/>
                  <a:gd name="connsiteX5" fmla="*/ 57150 w 87058"/>
                  <a:gd name="connsiteY5" fmla="*/ 87249 h 118205"/>
                  <a:gd name="connsiteX6" fmla="*/ 46292 w 87058"/>
                  <a:gd name="connsiteY6" fmla="*/ 78105 h 118205"/>
                  <a:gd name="connsiteX7" fmla="*/ 37814 w 87058"/>
                  <a:gd name="connsiteY7" fmla="*/ 88106 h 118205"/>
                  <a:gd name="connsiteX8" fmla="*/ 37624 w 87058"/>
                  <a:gd name="connsiteY8" fmla="*/ 84773 h 118205"/>
                  <a:gd name="connsiteX9" fmla="*/ 87059 w 87058"/>
                  <a:gd name="connsiteY9" fmla="*/ 19622 h 118205"/>
                  <a:gd name="connsiteX10" fmla="*/ 87059 w 87058"/>
                  <a:gd name="connsiteY10" fmla="*/ 0 h 118205"/>
                  <a:gd name="connsiteX11" fmla="*/ 18479 w 87058"/>
                  <a:gd name="connsiteY11" fmla="*/ 84773 h 11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058" h="118205">
                    <a:moveTo>
                      <a:pt x="18479" y="84773"/>
                    </a:moveTo>
                    <a:cubicBezTo>
                      <a:pt x="18479" y="86297"/>
                      <a:pt x="18669" y="87725"/>
                      <a:pt x="18764" y="89154"/>
                    </a:cubicBezTo>
                    <a:lnTo>
                      <a:pt x="9239" y="81058"/>
                    </a:lnTo>
                    <a:lnTo>
                      <a:pt x="0" y="91916"/>
                    </a:lnTo>
                    <a:lnTo>
                      <a:pt x="30861" y="118205"/>
                    </a:lnTo>
                    <a:lnTo>
                      <a:pt x="57150" y="87249"/>
                    </a:lnTo>
                    <a:lnTo>
                      <a:pt x="46292" y="78105"/>
                    </a:lnTo>
                    <a:lnTo>
                      <a:pt x="37814" y="88106"/>
                    </a:lnTo>
                    <a:cubicBezTo>
                      <a:pt x="37719" y="86963"/>
                      <a:pt x="37624" y="85916"/>
                      <a:pt x="37624" y="84773"/>
                    </a:cubicBezTo>
                    <a:cubicBezTo>
                      <a:pt x="37624" y="53721"/>
                      <a:pt x="58579" y="27623"/>
                      <a:pt x="87059" y="19622"/>
                    </a:cubicBezTo>
                    <a:lnTo>
                      <a:pt x="87059" y="0"/>
                    </a:lnTo>
                    <a:cubicBezTo>
                      <a:pt x="47911" y="8382"/>
                      <a:pt x="18479" y="43244"/>
                      <a:pt x="18479" y="84773"/>
                    </a:cubicBezTo>
                    <a:close/>
                  </a:path>
                </a:pathLst>
              </a:custGeom>
              <a:grpFill/>
              <a:ln w="9525" cap="flat">
                <a:noFill/>
                <a:prstDash val="solid"/>
                <a:miter/>
              </a:ln>
            </p:spPr>
            <p:txBody>
              <a:bodyPr rtlCol="0" anchor="ctr"/>
              <a:lstStyle/>
              <a:p>
                <a:endParaRPr lang="en-US" sz="800">
                  <a:latin typeface="IntelOne Display Regular" panose="020B0503020203020204" pitchFamily="34" charset="0"/>
                </a:endParaRPr>
              </a:p>
            </p:txBody>
          </p:sp>
          <p:sp>
            <p:nvSpPr>
              <p:cNvPr id="149" name="Freeform: Shape 148">
                <a:extLst>
                  <a:ext uri="{FF2B5EF4-FFF2-40B4-BE49-F238E27FC236}">
                    <a16:creationId xmlns:a16="http://schemas.microsoft.com/office/drawing/2014/main" id="{A25CB009-376F-5B50-2B8B-56F25D7ED291}"/>
                  </a:ext>
                </a:extLst>
              </p:cNvPr>
              <p:cNvSpPr/>
              <p:nvPr/>
            </p:nvSpPr>
            <p:spPr>
              <a:xfrm>
                <a:off x="6096000" y="3392138"/>
                <a:ext cx="104775" cy="122586"/>
              </a:xfrm>
              <a:custGeom>
                <a:avLst/>
                <a:gdLst>
                  <a:gd name="connsiteX0" fmla="*/ 104775 w 104775"/>
                  <a:gd name="connsiteY0" fmla="*/ 26003 h 122586"/>
                  <a:gd name="connsiteX1" fmla="*/ 73628 w 104775"/>
                  <a:gd name="connsiteY1" fmla="*/ 0 h 122586"/>
                  <a:gd name="connsiteX2" fmla="*/ 47625 w 104775"/>
                  <a:gd name="connsiteY2" fmla="*/ 31242 h 122586"/>
                  <a:gd name="connsiteX3" fmla="*/ 58579 w 104775"/>
                  <a:gd name="connsiteY3" fmla="*/ 40386 h 122586"/>
                  <a:gd name="connsiteX4" fmla="*/ 67628 w 104775"/>
                  <a:gd name="connsiteY4" fmla="*/ 29527 h 122586"/>
                  <a:gd name="connsiteX5" fmla="*/ 68104 w 104775"/>
                  <a:gd name="connsiteY5" fmla="*/ 35719 h 122586"/>
                  <a:gd name="connsiteX6" fmla="*/ 286 w 104775"/>
                  <a:gd name="connsiteY6" fmla="*/ 103537 h 122586"/>
                  <a:gd name="connsiteX7" fmla="*/ 0 w 104775"/>
                  <a:gd name="connsiteY7" fmla="*/ 103537 h 122586"/>
                  <a:gd name="connsiteX8" fmla="*/ 0 w 104775"/>
                  <a:gd name="connsiteY8" fmla="*/ 122587 h 122586"/>
                  <a:gd name="connsiteX9" fmla="*/ 286 w 104775"/>
                  <a:gd name="connsiteY9" fmla="*/ 122587 h 122586"/>
                  <a:gd name="connsiteX10" fmla="*/ 87154 w 104775"/>
                  <a:gd name="connsiteY10" fmla="*/ 35719 h 122586"/>
                  <a:gd name="connsiteX11" fmla="*/ 86773 w 104775"/>
                  <a:gd name="connsiteY11" fmla="*/ 29623 h 122586"/>
                  <a:gd name="connsiteX12" fmla="*/ 95536 w 104775"/>
                  <a:gd name="connsiteY12" fmla="*/ 36957 h 122586"/>
                  <a:gd name="connsiteX13" fmla="*/ 104775 w 104775"/>
                  <a:gd name="connsiteY13" fmla="*/ 26003 h 12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775" h="122586">
                    <a:moveTo>
                      <a:pt x="104775" y="26003"/>
                    </a:moveTo>
                    <a:lnTo>
                      <a:pt x="73628" y="0"/>
                    </a:lnTo>
                    <a:lnTo>
                      <a:pt x="47625" y="31242"/>
                    </a:lnTo>
                    <a:lnTo>
                      <a:pt x="58579" y="40386"/>
                    </a:lnTo>
                    <a:lnTo>
                      <a:pt x="67628" y="29527"/>
                    </a:lnTo>
                    <a:cubicBezTo>
                      <a:pt x="67818" y="31623"/>
                      <a:pt x="68104" y="33623"/>
                      <a:pt x="68104" y="35719"/>
                    </a:cubicBezTo>
                    <a:cubicBezTo>
                      <a:pt x="68104" y="73057"/>
                      <a:pt x="37719" y="103537"/>
                      <a:pt x="286" y="103537"/>
                    </a:cubicBezTo>
                    <a:cubicBezTo>
                      <a:pt x="191" y="103537"/>
                      <a:pt x="95" y="103537"/>
                      <a:pt x="0" y="103537"/>
                    </a:cubicBezTo>
                    <a:lnTo>
                      <a:pt x="0" y="122587"/>
                    </a:lnTo>
                    <a:cubicBezTo>
                      <a:pt x="95" y="122587"/>
                      <a:pt x="191" y="122587"/>
                      <a:pt x="286" y="122587"/>
                    </a:cubicBezTo>
                    <a:cubicBezTo>
                      <a:pt x="48196" y="122587"/>
                      <a:pt x="87154" y="83630"/>
                      <a:pt x="87154" y="35719"/>
                    </a:cubicBezTo>
                    <a:cubicBezTo>
                      <a:pt x="87154" y="33623"/>
                      <a:pt x="86963" y="31718"/>
                      <a:pt x="86773" y="29623"/>
                    </a:cubicBezTo>
                    <a:lnTo>
                      <a:pt x="95536" y="36957"/>
                    </a:lnTo>
                    <a:lnTo>
                      <a:pt x="104775" y="26003"/>
                    </a:lnTo>
                    <a:close/>
                  </a:path>
                </a:pathLst>
              </a:custGeom>
              <a:grpFill/>
              <a:ln w="9525" cap="flat">
                <a:noFill/>
                <a:prstDash val="solid"/>
                <a:miter/>
              </a:ln>
            </p:spPr>
            <p:txBody>
              <a:bodyPr rtlCol="0" anchor="ctr"/>
              <a:lstStyle/>
              <a:p>
                <a:endParaRPr lang="en-US" sz="800">
                  <a:latin typeface="IntelOne Display Regular" panose="020B0503020203020204" pitchFamily="34" charset="0"/>
                </a:endParaRPr>
              </a:p>
            </p:txBody>
          </p:sp>
        </p:grpSp>
        <p:sp>
          <p:nvSpPr>
            <p:cNvPr id="150" name="TextBox 149">
              <a:extLst>
                <a:ext uri="{FF2B5EF4-FFF2-40B4-BE49-F238E27FC236}">
                  <a16:creationId xmlns:a16="http://schemas.microsoft.com/office/drawing/2014/main" id="{E76BB24F-6FB2-E074-2564-FA92DC405C27}"/>
                </a:ext>
              </a:extLst>
            </p:cNvPr>
            <p:cNvSpPr txBox="1"/>
            <p:nvPr/>
          </p:nvSpPr>
          <p:spPr>
            <a:xfrm>
              <a:off x="3090157" y="4696519"/>
              <a:ext cx="592029" cy="276999"/>
            </a:xfrm>
            <a:prstGeom prst="rect">
              <a:avLst/>
            </a:prstGeom>
            <a:noFill/>
          </p:spPr>
          <p:txBody>
            <a:bodyPr wrap="square" rtlCol="0" anchor="ctr" anchorCtr="0">
              <a:spAutoFit/>
            </a:bodyPr>
            <a:lstStyle/>
            <a:p>
              <a:pPr algn="ctr"/>
              <a:r>
                <a:rPr lang="en-US" sz="1200"/>
                <a:t>MES</a:t>
              </a:r>
            </a:p>
          </p:txBody>
        </p:sp>
        <p:sp>
          <p:nvSpPr>
            <p:cNvPr id="151" name="TextBox 150">
              <a:extLst>
                <a:ext uri="{FF2B5EF4-FFF2-40B4-BE49-F238E27FC236}">
                  <a16:creationId xmlns:a16="http://schemas.microsoft.com/office/drawing/2014/main" id="{EDCA59CC-992A-4807-F289-AAC84002AC67}"/>
                </a:ext>
              </a:extLst>
            </p:cNvPr>
            <p:cNvSpPr txBox="1"/>
            <p:nvPr/>
          </p:nvSpPr>
          <p:spPr>
            <a:xfrm>
              <a:off x="3090157" y="5173282"/>
              <a:ext cx="592029" cy="276999"/>
            </a:xfrm>
            <a:prstGeom prst="rect">
              <a:avLst/>
            </a:prstGeom>
            <a:noFill/>
          </p:spPr>
          <p:txBody>
            <a:bodyPr wrap="square" rtlCol="0" anchor="ctr" anchorCtr="0">
              <a:spAutoFit/>
            </a:bodyPr>
            <a:lstStyle/>
            <a:p>
              <a:pPr algn="ctr"/>
              <a:r>
                <a:rPr lang="en-US" sz="1200"/>
                <a:t>SPC</a:t>
              </a:r>
            </a:p>
          </p:txBody>
        </p:sp>
        <p:sp>
          <p:nvSpPr>
            <p:cNvPr id="152" name="TextBox 151">
              <a:extLst>
                <a:ext uri="{FF2B5EF4-FFF2-40B4-BE49-F238E27FC236}">
                  <a16:creationId xmlns:a16="http://schemas.microsoft.com/office/drawing/2014/main" id="{066C5A34-AA51-2146-D0D3-B46352DB41EF}"/>
                </a:ext>
              </a:extLst>
            </p:cNvPr>
            <p:cNvSpPr txBox="1"/>
            <p:nvPr/>
          </p:nvSpPr>
          <p:spPr>
            <a:xfrm>
              <a:off x="3090157" y="5650045"/>
              <a:ext cx="592029" cy="276999"/>
            </a:xfrm>
            <a:prstGeom prst="rect">
              <a:avLst/>
            </a:prstGeom>
            <a:noFill/>
          </p:spPr>
          <p:txBody>
            <a:bodyPr wrap="square" rtlCol="0" anchor="ctr" anchorCtr="0">
              <a:spAutoFit/>
            </a:bodyPr>
            <a:lstStyle/>
            <a:p>
              <a:pPr algn="ctr"/>
              <a:r>
                <a:rPr lang="en-US" sz="1200"/>
                <a:t>FDC</a:t>
              </a:r>
            </a:p>
          </p:txBody>
        </p:sp>
        <p:sp>
          <p:nvSpPr>
            <p:cNvPr id="158" name="TextBox 157">
              <a:extLst>
                <a:ext uri="{FF2B5EF4-FFF2-40B4-BE49-F238E27FC236}">
                  <a16:creationId xmlns:a16="http://schemas.microsoft.com/office/drawing/2014/main" id="{51591F39-6861-4311-EF98-B82ED94145D5}"/>
                </a:ext>
              </a:extLst>
            </p:cNvPr>
            <p:cNvSpPr txBox="1"/>
            <p:nvPr/>
          </p:nvSpPr>
          <p:spPr>
            <a:xfrm>
              <a:off x="7068565" y="4592278"/>
              <a:ext cx="1226618" cy="461665"/>
            </a:xfrm>
            <a:prstGeom prst="rect">
              <a:avLst/>
            </a:prstGeom>
            <a:noFill/>
          </p:spPr>
          <p:txBody>
            <a:bodyPr wrap="none" rtlCol="0" anchor="ctr" anchorCtr="0">
              <a:spAutoFit/>
            </a:bodyPr>
            <a:lstStyle>
              <a:defPPr>
                <a:defRPr lang="en-US"/>
              </a:defPPr>
              <a:lvl1pPr algn="ctr">
                <a:defRPr sz="1200"/>
              </a:lvl1pPr>
            </a:lstStyle>
            <a:p>
              <a:r>
                <a:rPr lang="en-US"/>
                <a:t>Manufacturing</a:t>
              </a:r>
            </a:p>
            <a:p>
              <a:r>
                <a:rPr lang="en-US"/>
                <a:t>Systems</a:t>
              </a:r>
            </a:p>
          </p:txBody>
        </p:sp>
        <p:sp>
          <p:nvSpPr>
            <p:cNvPr id="159" name="TextBox 158">
              <a:extLst>
                <a:ext uri="{FF2B5EF4-FFF2-40B4-BE49-F238E27FC236}">
                  <a16:creationId xmlns:a16="http://schemas.microsoft.com/office/drawing/2014/main" id="{185816AD-FABC-55C8-8A5C-27855371C875}"/>
                </a:ext>
              </a:extLst>
            </p:cNvPr>
            <p:cNvSpPr txBox="1"/>
            <p:nvPr/>
          </p:nvSpPr>
          <p:spPr>
            <a:xfrm>
              <a:off x="6007087" y="5029324"/>
              <a:ext cx="1386918" cy="276999"/>
            </a:xfrm>
            <a:prstGeom prst="rect">
              <a:avLst/>
            </a:prstGeom>
            <a:noFill/>
          </p:spPr>
          <p:txBody>
            <a:bodyPr wrap="none" rtlCol="0" anchor="ctr" anchorCtr="0">
              <a:spAutoFit/>
            </a:bodyPr>
            <a:lstStyle>
              <a:defPPr>
                <a:defRPr lang="en-US"/>
              </a:defPPr>
              <a:lvl1pPr algn="ctr">
                <a:defRPr sz="1200"/>
              </a:lvl1pPr>
            </a:lstStyle>
            <a:p>
              <a:r>
                <a:rPr lang="en-US"/>
                <a:t>Sample Decision</a:t>
              </a:r>
            </a:p>
          </p:txBody>
        </p:sp>
        <p:sp>
          <p:nvSpPr>
            <p:cNvPr id="160" name="TextBox 159">
              <a:extLst>
                <a:ext uri="{FF2B5EF4-FFF2-40B4-BE49-F238E27FC236}">
                  <a16:creationId xmlns:a16="http://schemas.microsoft.com/office/drawing/2014/main" id="{79DBFFA7-03D4-17B4-4BFE-487941EEDAAA}"/>
                </a:ext>
              </a:extLst>
            </p:cNvPr>
            <p:cNvSpPr txBox="1"/>
            <p:nvPr/>
          </p:nvSpPr>
          <p:spPr>
            <a:xfrm>
              <a:off x="6118538" y="5306323"/>
              <a:ext cx="1071127" cy="276999"/>
            </a:xfrm>
            <a:prstGeom prst="rect">
              <a:avLst/>
            </a:prstGeom>
            <a:noFill/>
          </p:spPr>
          <p:txBody>
            <a:bodyPr wrap="none" rtlCol="0" anchor="ctr" anchorCtr="0">
              <a:spAutoFit/>
            </a:bodyPr>
            <a:lstStyle>
              <a:defPPr>
                <a:defRPr lang="en-US"/>
              </a:defPPr>
              <a:lvl1pPr algn="ctr">
                <a:defRPr sz="1200"/>
              </a:lvl1pPr>
            </a:lstStyle>
            <a:p>
              <a:r>
                <a:rPr lang="en-US"/>
                <a:t>Process Job</a:t>
              </a:r>
            </a:p>
          </p:txBody>
        </p:sp>
        <p:cxnSp>
          <p:nvCxnSpPr>
            <p:cNvPr id="162" name="Straight Arrow Connector 161">
              <a:extLst>
                <a:ext uri="{FF2B5EF4-FFF2-40B4-BE49-F238E27FC236}">
                  <a16:creationId xmlns:a16="http://schemas.microsoft.com/office/drawing/2014/main" id="{EEE8E01F-1C10-B811-FF11-62D87440EC89}"/>
                </a:ext>
              </a:extLst>
            </p:cNvPr>
            <p:cNvCxnSpPr>
              <a:cxnSpLocks/>
            </p:cNvCxnSpPr>
            <p:nvPr/>
          </p:nvCxnSpPr>
          <p:spPr>
            <a:xfrm flipV="1">
              <a:off x="6026830" y="5306323"/>
              <a:ext cx="125454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0036EF7F-67E4-FCF3-7DD9-FE8FCA1E0B8E}"/>
                </a:ext>
              </a:extLst>
            </p:cNvPr>
            <p:cNvCxnSpPr>
              <a:cxnSpLocks/>
              <a:endCxn id="154" idx="1"/>
            </p:cNvCxnSpPr>
            <p:nvPr/>
          </p:nvCxnSpPr>
          <p:spPr>
            <a:xfrm flipV="1">
              <a:off x="4075196" y="5306323"/>
              <a:ext cx="1311554"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65" name="Right Bracket 164">
              <a:extLst>
                <a:ext uri="{FF2B5EF4-FFF2-40B4-BE49-F238E27FC236}">
                  <a16:creationId xmlns:a16="http://schemas.microsoft.com/office/drawing/2014/main" id="{229B7367-F6F5-7004-94C5-39DEE1301D54}"/>
                </a:ext>
              </a:extLst>
            </p:cNvPr>
            <p:cNvSpPr/>
            <p:nvPr/>
          </p:nvSpPr>
          <p:spPr>
            <a:xfrm>
              <a:off x="4075196" y="4825905"/>
              <a:ext cx="183319" cy="955279"/>
            </a:xfrm>
            <a:prstGeom prst="rightBracket">
              <a:avLst>
                <a:gd name="adj"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8" name="TextBox 167">
              <a:extLst>
                <a:ext uri="{FF2B5EF4-FFF2-40B4-BE49-F238E27FC236}">
                  <a16:creationId xmlns:a16="http://schemas.microsoft.com/office/drawing/2014/main" id="{1D0C6352-AC24-3ECE-3D26-D7AC6BAE7F75}"/>
                </a:ext>
              </a:extLst>
            </p:cNvPr>
            <p:cNvSpPr txBox="1"/>
            <p:nvPr/>
          </p:nvSpPr>
          <p:spPr>
            <a:xfrm>
              <a:off x="3153308" y="4371305"/>
              <a:ext cx="1148071" cy="276999"/>
            </a:xfrm>
            <a:prstGeom prst="rect">
              <a:avLst/>
            </a:prstGeom>
            <a:noFill/>
          </p:spPr>
          <p:txBody>
            <a:bodyPr wrap="none" rtlCol="0" anchor="ctr" anchorCtr="0">
              <a:spAutoFit/>
            </a:bodyPr>
            <a:lstStyle>
              <a:defPPr>
                <a:defRPr lang="en-US"/>
              </a:defPPr>
              <a:lvl1pPr algn="ctr">
                <a:defRPr sz="1200"/>
              </a:lvl1pPr>
            </a:lstStyle>
            <a:p>
              <a:r>
                <a:rPr lang="en-US"/>
                <a:t>Data Sources</a:t>
              </a:r>
            </a:p>
          </p:txBody>
        </p:sp>
      </p:grpSp>
    </p:spTree>
    <p:extLst>
      <p:ext uri="{BB962C8B-B14F-4D97-AF65-F5344CB8AC3E}">
        <p14:creationId xmlns:p14="http://schemas.microsoft.com/office/powerpoint/2010/main" val="385369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5D6D1AF8-BD30-1821-9B82-D6E470F348CA}"/>
              </a:ext>
            </a:extLst>
          </p:cNvPr>
          <p:cNvPicPr>
            <a:picLocks noChangeAspect="1"/>
          </p:cNvPicPr>
          <p:nvPr/>
        </p:nvPicPr>
        <p:blipFill>
          <a:blip r:embed="rId3"/>
          <a:stretch>
            <a:fillRect/>
          </a:stretch>
        </p:blipFill>
        <p:spPr>
          <a:xfrm>
            <a:off x="0" y="0"/>
            <a:ext cx="11734800" cy="6400800"/>
          </a:xfrm>
          <a:prstGeom prst="rect">
            <a:avLst/>
          </a:prstGeom>
        </p:spPr>
      </p:pic>
      <p:sp>
        <p:nvSpPr>
          <p:cNvPr id="11" name="Rectangle 10">
            <a:extLst>
              <a:ext uri="{FF2B5EF4-FFF2-40B4-BE49-F238E27FC236}">
                <a16:creationId xmlns:a16="http://schemas.microsoft.com/office/drawing/2014/main" id="{0B90A96B-D8EB-5084-8219-7C0C946E80C9}"/>
              </a:ext>
            </a:extLst>
          </p:cNvPr>
          <p:cNvSpPr/>
          <p:nvPr/>
        </p:nvSpPr>
        <p:spPr>
          <a:xfrm>
            <a:off x="5336651" y="1144989"/>
            <a:ext cx="6398149" cy="4281532"/>
          </a:xfrm>
          <a:prstGeom prst="rect">
            <a:avLst/>
          </a:prstGeom>
          <a:solidFill>
            <a:srgbClr val="004A8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2" name="Rectangle 11">
            <a:extLst>
              <a:ext uri="{FF2B5EF4-FFF2-40B4-BE49-F238E27FC236}">
                <a16:creationId xmlns:a16="http://schemas.microsoft.com/office/drawing/2014/main" id="{06740FBA-C13F-15DB-22D6-D14BE0E4A68B}"/>
              </a:ext>
            </a:extLst>
          </p:cNvPr>
          <p:cNvSpPr/>
          <p:nvPr/>
        </p:nvSpPr>
        <p:spPr>
          <a:xfrm>
            <a:off x="4753311" y="5426521"/>
            <a:ext cx="583340" cy="583340"/>
          </a:xfrm>
          <a:prstGeom prst="rect">
            <a:avLst/>
          </a:prstGeom>
          <a:solidFill>
            <a:srgbClr val="00A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3" name="TextBox 12">
            <a:extLst>
              <a:ext uri="{FF2B5EF4-FFF2-40B4-BE49-F238E27FC236}">
                <a16:creationId xmlns:a16="http://schemas.microsoft.com/office/drawing/2014/main" id="{2A9C5B86-75A1-52A1-2A74-155CEDCDC272}"/>
              </a:ext>
            </a:extLst>
          </p:cNvPr>
          <p:cNvSpPr txBox="1"/>
          <p:nvPr/>
        </p:nvSpPr>
        <p:spPr>
          <a:xfrm>
            <a:off x="6222570" y="2018647"/>
            <a:ext cx="457200" cy="459409"/>
          </a:xfrm>
          <a:prstGeom prst="rect">
            <a:avLst/>
          </a:prstGeom>
          <a:noFill/>
          <a:ln w="25400">
            <a:solidFill>
              <a:srgbClr val="00A3F6"/>
            </a:solidFill>
            <a:miter lim="800000"/>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lOne Text Bold" panose="020B0803020203020204" pitchFamily="34" charset="0"/>
                <a:cs typeface="Arial"/>
                <a:sym typeface="Arial"/>
              </a:rPr>
              <a:t>06</a:t>
            </a:r>
          </a:p>
        </p:txBody>
      </p:sp>
      <p:sp>
        <p:nvSpPr>
          <p:cNvPr id="14" name="Rectangle 13">
            <a:extLst>
              <a:ext uri="{FF2B5EF4-FFF2-40B4-BE49-F238E27FC236}">
                <a16:creationId xmlns:a16="http://schemas.microsoft.com/office/drawing/2014/main" id="{B282F5E4-536F-483F-9AF4-01532AC75747}"/>
              </a:ext>
            </a:extLst>
          </p:cNvPr>
          <p:cNvSpPr/>
          <p:nvPr/>
        </p:nvSpPr>
        <p:spPr>
          <a:xfrm>
            <a:off x="6694057" y="1843218"/>
            <a:ext cx="164135" cy="164135"/>
          </a:xfrm>
          <a:prstGeom prst="rect">
            <a:avLst/>
          </a:prstGeom>
          <a:solidFill>
            <a:srgbClr val="76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5" name="Text Placeholder 2">
            <a:extLst>
              <a:ext uri="{FF2B5EF4-FFF2-40B4-BE49-F238E27FC236}">
                <a16:creationId xmlns:a16="http://schemas.microsoft.com/office/drawing/2014/main" id="{8DC0289D-E50B-E684-421E-C0BDB28BAEB0}"/>
              </a:ext>
            </a:extLst>
          </p:cNvPr>
          <p:cNvSpPr txBox="1">
            <a:spLocks/>
          </p:cNvSpPr>
          <p:nvPr/>
        </p:nvSpPr>
        <p:spPr>
          <a:xfrm>
            <a:off x="6567307" y="2377904"/>
            <a:ext cx="4727225" cy="246800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2800" b="0" i="0" kern="1200">
                <a:solidFill>
                  <a:schemeClr val="accent1"/>
                </a:solidFill>
                <a:latin typeface="IntelOne Text" panose="020B05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4000">
                <a:solidFill>
                  <a:srgbClr val="FFFFFF"/>
                </a:solidFill>
                <a:latin typeface="IntelOne Text Medium"/>
                <a:ea typeface="+mj-ea"/>
                <a:cs typeface="+mj-cs"/>
                <a:sym typeface="Arial"/>
              </a:rPr>
              <a:t>Intel® Factory Pathfinder for Enterprise</a:t>
            </a:r>
          </a:p>
          <a:p>
            <a:pPr>
              <a:spcBef>
                <a:spcPts val="600"/>
              </a:spcBef>
              <a:defRPr/>
            </a:pPr>
            <a:r>
              <a:rPr lang="en-US" sz="2400" b="0" i="0" u="none" strike="noStrike" kern="1200" cap="none" spc="0" normalizeH="0" baseline="0" noProof="0">
                <a:ln>
                  <a:noFill/>
                </a:ln>
                <a:solidFill>
                  <a:srgbClr val="76CEFF"/>
                </a:solidFill>
                <a:effectLst/>
                <a:uLnTx/>
                <a:uFillTx/>
                <a:latin typeface="IntelOne Text Medium" panose="020B0703020203020204" pitchFamily="34" charset="0"/>
                <a:ea typeface="+mj-ea"/>
                <a:cs typeface="+mj-cs"/>
              </a:rPr>
              <a:t>Accurate High Speed </a:t>
            </a:r>
            <a:br>
              <a:rPr lang="en-US" sz="2400" b="0" i="0" u="none" strike="noStrike" kern="1200" cap="none" spc="0" normalizeH="0" baseline="0" noProof="0">
                <a:ln>
                  <a:noFill/>
                </a:ln>
                <a:solidFill>
                  <a:srgbClr val="76CEFF"/>
                </a:solidFill>
                <a:effectLst/>
                <a:uLnTx/>
                <a:uFillTx/>
                <a:latin typeface="IntelOne Text Medium" panose="020B0703020203020204" pitchFamily="34" charset="0"/>
                <a:ea typeface="+mj-ea"/>
                <a:cs typeface="+mj-cs"/>
              </a:rPr>
            </a:br>
            <a:r>
              <a:rPr lang="en-US" sz="2400" b="0" i="0" u="none" strike="noStrike" kern="1200" cap="none" spc="0" normalizeH="0" baseline="0" noProof="0">
                <a:ln>
                  <a:noFill/>
                </a:ln>
                <a:solidFill>
                  <a:srgbClr val="76CEFF"/>
                </a:solidFill>
                <a:effectLst/>
                <a:uLnTx/>
                <a:uFillTx/>
                <a:latin typeface="IntelOne Text Medium" panose="020B0703020203020204" pitchFamily="34" charset="0"/>
                <a:ea typeface="+mj-ea"/>
                <a:cs typeface="+mj-cs"/>
              </a:rPr>
              <a:t>Supply Chain Decisions</a:t>
            </a:r>
          </a:p>
        </p:txBody>
      </p:sp>
      <p:pic>
        <p:nvPicPr>
          <p:cNvPr id="36" name="Picture 35">
            <a:extLst>
              <a:ext uri="{FF2B5EF4-FFF2-40B4-BE49-F238E27FC236}">
                <a16:creationId xmlns:a16="http://schemas.microsoft.com/office/drawing/2014/main" id="{DBCA49B2-0865-930A-0CC3-2128A5370E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5364" t="20691" r="31219" b="9651"/>
          <a:stretch/>
        </p:blipFill>
        <p:spPr>
          <a:xfrm>
            <a:off x="826991" y="1224503"/>
            <a:ext cx="3852060" cy="4122508"/>
          </a:xfrm>
          <a:prstGeom prst="rect">
            <a:avLst/>
          </a:prstGeom>
          <a:ln w="76200">
            <a:solidFill>
              <a:srgbClr val="0068B5"/>
            </a:solidFill>
            <a:miter lim="800000"/>
          </a:ln>
          <a:effectLst>
            <a:outerShdw blurRad="254000" dir="2700000" algn="tl" rotWithShape="0">
              <a:prstClr val="black">
                <a:alpha val="60000"/>
              </a:prstClr>
            </a:outerShdw>
          </a:effectLst>
        </p:spPr>
      </p:pic>
    </p:spTree>
    <p:extLst>
      <p:ext uri="{BB962C8B-B14F-4D97-AF65-F5344CB8AC3E}">
        <p14:creationId xmlns:p14="http://schemas.microsoft.com/office/powerpoint/2010/main" val="10158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7E18E01A-CE66-4887-8BF8-EFBEBC074CCB}"/>
              </a:ext>
            </a:extLst>
          </p:cNvPr>
          <p:cNvSpPr>
            <a:spLocks noGrp="1"/>
          </p:cNvSpPr>
          <p:nvPr>
            <p:ph type="title"/>
          </p:nvPr>
        </p:nvSpPr>
        <p:spPr>
          <a:xfrm>
            <a:off x="381000" y="221694"/>
            <a:ext cx="10972800" cy="1199822"/>
          </a:xfrm>
        </p:spPr>
        <p:txBody>
          <a:bodyPr/>
          <a:lstStyle/>
          <a:p>
            <a:r>
              <a:rPr lang="en-US"/>
              <a:t>Notices &amp; Disclaimers</a:t>
            </a:r>
          </a:p>
        </p:txBody>
      </p:sp>
      <p:sp>
        <p:nvSpPr>
          <p:cNvPr id="2" name="Content Placeholder 1">
            <a:extLst>
              <a:ext uri="{FF2B5EF4-FFF2-40B4-BE49-F238E27FC236}">
                <a16:creationId xmlns:a16="http://schemas.microsoft.com/office/drawing/2014/main" id="{F35ADD3D-0F54-4B36-9C61-F12B492E0202}"/>
              </a:ext>
            </a:extLst>
          </p:cNvPr>
          <p:cNvSpPr>
            <a:spLocks noGrp="1"/>
          </p:cNvSpPr>
          <p:nvPr>
            <p:ph idx="1"/>
          </p:nvPr>
        </p:nvSpPr>
        <p:spPr>
          <a:xfrm>
            <a:off x="381000" y="4323522"/>
            <a:ext cx="10972800" cy="1853442"/>
          </a:xfrm>
        </p:spPr>
        <p:txBody>
          <a:bodyPr/>
          <a:lstStyle/>
          <a:p>
            <a:pPr marL="0" indent="0">
              <a:buNone/>
            </a:pPr>
            <a:r>
              <a:rPr lang="en-US" sz="1800"/>
              <a:t>Intel technologies may require enabled hardware, software or service activation.</a:t>
            </a:r>
          </a:p>
          <a:p>
            <a:pPr marL="0" indent="0">
              <a:buNone/>
            </a:pPr>
            <a:r>
              <a:rPr lang="en-US" sz="1800"/>
              <a:t>No product or component can be absolutely secure.</a:t>
            </a:r>
          </a:p>
          <a:p>
            <a:pPr marL="0" indent="0">
              <a:buNone/>
            </a:pPr>
            <a:r>
              <a:rPr lang="en-US" sz="1800"/>
              <a:t>Your costs and results may vary.</a:t>
            </a:r>
          </a:p>
          <a:p>
            <a:pPr marL="0" indent="0">
              <a:buNone/>
            </a:pPr>
            <a:r>
              <a:rPr lang="en-US" sz="1800"/>
              <a:t>© Intel Corporation. Intel, the Intel logo, and other Intel marks are trademarks of Intel Corporation or its subsidiaries. Other names and brands may be claimed as the property of others.</a:t>
            </a:r>
          </a:p>
        </p:txBody>
      </p:sp>
    </p:spTree>
    <p:extLst>
      <p:ext uri="{BB962C8B-B14F-4D97-AF65-F5344CB8AC3E}">
        <p14:creationId xmlns:p14="http://schemas.microsoft.com/office/powerpoint/2010/main" val="152931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5F4AB-20B7-4D7A-8E53-92321A02FF88}"/>
              </a:ext>
            </a:extLst>
          </p:cNvPr>
          <p:cNvSpPr>
            <a:spLocks noGrp="1"/>
          </p:cNvSpPr>
          <p:nvPr>
            <p:ph type="title"/>
          </p:nvPr>
        </p:nvSpPr>
        <p:spPr>
          <a:xfrm>
            <a:off x="381000" y="221694"/>
            <a:ext cx="10972800" cy="1199822"/>
          </a:xfrm>
        </p:spPr>
        <p:txBody>
          <a:bodyPr/>
          <a:lstStyle/>
          <a:p>
            <a:r>
              <a:rPr lang="en-US" spc="-30"/>
              <a:t>Implementation of Intel® Factory Pathfinder for Enterprise</a:t>
            </a:r>
          </a:p>
        </p:txBody>
      </p:sp>
      <p:sp>
        <p:nvSpPr>
          <p:cNvPr id="37" name="TextBox 36">
            <a:extLst>
              <a:ext uri="{FF2B5EF4-FFF2-40B4-BE49-F238E27FC236}">
                <a16:creationId xmlns:a16="http://schemas.microsoft.com/office/drawing/2014/main" id="{62C2F0A4-59C0-4BDA-A5F6-3887AB9FFBDC}"/>
              </a:ext>
            </a:extLst>
          </p:cNvPr>
          <p:cNvSpPr txBox="1"/>
          <p:nvPr/>
        </p:nvSpPr>
        <p:spPr>
          <a:xfrm>
            <a:off x="7788007" y="1471954"/>
            <a:ext cx="3565793" cy="1816266"/>
          </a:xfrm>
          <a:prstGeom prst="rect">
            <a:avLst/>
          </a:prstGeom>
          <a:noFill/>
        </p:spPr>
        <p:txBody>
          <a:bodyPr wrap="square" lIns="91440" tIns="45720" rIns="91440" bIns="45720" rtlCol="0">
            <a:spAutoFit/>
          </a:bodyPr>
          <a:lstStyle/>
          <a:p>
            <a:pPr marL="230188" indent="-230188">
              <a:buFont typeface="Wingdings" panose="05000000000000000000" pitchFamily="2" charset="2"/>
              <a:buChar char="§"/>
            </a:pPr>
            <a:r>
              <a:rPr lang="en-US" sz="1867"/>
              <a:t>Optimize product assignment to factories</a:t>
            </a:r>
          </a:p>
          <a:p>
            <a:pPr marL="230188" indent="-230188">
              <a:buFont typeface="Wingdings" panose="05000000000000000000" pitchFamily="2" charset="2"/>
              <a:buChar char="§"/>
            </a:pPr>
            <a:r>
              <a:rPr lang="en-US" sz="1867"/>
              <a:t>Customer order response time reduction</a:t>
            </a:r>
          </a:p>
          <a:p>
            <a:pPr marL="230188" indent="-230188">
              <a:buFont typeface="Wingdings" panose="05000000000000000000" pitchFamily="2" charset="2"/>
              <a:buChar char="§"/>
            </a:pPr>
            <a:r>
              <a:rPr lang="en-US" sz="1867"/>
              <a:t>Precise delivery date forecasts</a:t>
            </a:r>
          </a:p>
        </p:txBody>
      </p:sp>
      <p:sp>
        <p:nvSpPr>
          <p:cNvPr id="38" name="TextBox 37">
            <a:extLst>
              <a:ext uri="{FF2B5EF4-FFF2-40B4-BE49-F238E27FC236}">
                <a16:creationId xmlns:a16="http://schemas.microsoft.com/office/drawing/2014/main" id="{C4D3C10B-AB75-47D0-933E-5FCAF88C594B}"/>
              </a:ext>
            </a:extLst>
          </p:cNvPr>
          <p:cNvSpPr txBox="1"/>
          <p:nvPr/>
        </p:nvSpPr>
        <p:spPr>
          <a:xfrm>
            <a:off x="7788007" y="3518314"/>
            <a:ext cx="3564705" cy="1816266"/>
          </a:xfrm>
          <a:prstGeom prst="rect">
            <a:avLst/>
          </a:prstGeom>
          <a:noFill/>
        </p:spPr>
        <p:txBody>
          <a:bodyPr wrap="square" lIns="91440" tIns="45720" rIns="91440" bIns="45720" rtlCol="0">
            <a:spAutoFit/>
          </a:bodyPr>
          <a:lstStyle/>
          <a:p>
            <a:pPr marL="230188" indent="-230188">
              <a:buFont typeface="Wingdings" panose="05000000000000000000" pitchFamily="2" charset="2"/>
              <a:buChar char="§"/>
            </a:pPr>
            <a:r>
              <a:rPr lang="en-US" sz="1867"/>
              <a:t>Optimize local factory campus output</a:t>
            </a:r>
          </a:p>
          <a:p>
            <a:pPr marL="230188" indent="-230188">
              <a:buFont typeface="Wingdings" panose="05000000000000000000" pitchFamily="2" charset="2"/>
              <a:buChar char="§"/>
            </a:pPr>
            <a:r>
              <a:rPr lang="en-US" sz="1867"/>
              <a:t>Balance conditions in the factory to match current needs and factory configurations</a:t>
            </a:r>
          </a:p>
        </p:txBody>
      </p:sp>
      <p:grpSp>
        <p:nvGrpSpPr>
          <p:cNvPr id="7" name="Group 6">
            <a:extLst>
              <a:ext uri="{FF2B5EF4-FFF2-40B4-BE49-F238E27FC236}">
                <a16:creationId xmlns:a16="http://schemas.microsoft.com/office/drawing/2014/main" id="{E6EE5E78-0479-2BC0-6AD0-0F830D8826A9}"/>
              </a:ext>
            </a:extLst>
          </p:cNvPr>
          <p:cNvGrpSpPr/>
          <p:nvPr/>
        </p:nvGrpSpPr>
        <p:grpSpPr>
          <a:xfrm>
            <a:off x="779714" y="4904487"/>
            <a:ext cx="814840" cy="817170"/>
            <a:chOff x="423269" y="3113250"/>
            <a:chExt cx="968518" cy="971287"/>
          </a:xfrm>
        </p:grpSpPr>
        <p:grpSp>
          <p:nvGrpSpPr>
            <p:cNvPr id="24" name="Group 23">
              <a:extLst>
                <a:ext uri="{FF2B5EF4-FFF2-40B4-BE49-F238E27FC236}">
                  <a16:creationId xmlns:a16="http://schemas.microsoft.com/office/drawing/2014/main" id="{3D818162-24B8-9AEF-4B01-CC49560107B9}"/>
                </a:ext>
              </a:extLst>
            </p:cNvPr>
            <p:cNvGrpSpPr/>
            <p:nvPr/>
          </p:nvGrpSpPr>
          <p:grpSpPr>
            <a:xfrm>
              <a:off x="720428" y="3113250"/>
              <a:ext cx="278449" cy="817170"/>
              <a:chOff x="720428" y="3113250"/>
              <a:chExt cx="278449" cy="817170"/>
            </a:xfrm>
            <a:solidFill>
              <a:srgbClr val="0068B5"/>
            </a:solidFill>
          </p:grpSpPr>
          <p:sp>
            <p:nvSpPr>
              <p:cNvPr id="49" name="Freeform: Shape 48">
                <a:extLst>
                  <a:ext uri="{FF2B5EF4-FFF2-40B4-BE49-F238E27FC236}">
                    <a16:creationId xmlns:a16="http://schemas.microsoft.com/office/drawing/2014/main" id="{BB0F2FC2-82F9-1EB1-1121-B5E9D1081C46}"/>
                  </a:ext>
                </a:extLst>
              </p:cNvPr>
              <p:cNvSpPr/>
              <p:nvPr/>
            </p:nvSpPr>
            <p:spPr>
              <a:xfrm>
                <a:off x="720428" y="3326355"/>
                <a:ext cx="66035" cy="66035"/>
              </a:xfrm>
              <a:custGeom>
                <a:avLst/>
                <a:gdLst>
                  <a:gd name="connsiteX0" fmla="*/ 0 w 151833"/>
                  <a:gd name="connsiteY0" fmla="*/ 0 h 151833"/>
                  <a:gd name="connsiteX1" fmla="*/ 151834 w 151833"/>
                  <a:gd name="connsiteY1" fmla="*/ 0 h 151833"/>
                  <a:gd name="connsiteX2" fmla="*/ 151834 w 151833"/>
                  <a:gd name="connsiteY2" fmla="*/ 151834 h 151833"/>
                  <a:gd name="connsiteX3" fmla="*/ 0 w 151833"/>
                  <a:gd name="connsiteY3" fmla="*/ 151834 h 151833"/>
                </a:gdLst>
                <a:ahLst/>
                <a:cxnLst>
                  <a:cxn ang="0">
                    <a:pos x="connsiteX0" y="connsiteY0"/>
                  </a:cxn>
                  <a:cxn ang="0">
                    <a:pos x="connsiteX1" y="connsiteY1"/>
                  </a:cxn>
                  <a:cxn ang="0">
                    <a:pos x="connsiteX2" y="connsiteY2"/>
                  </a:cxn>
                  <a:cxn ang="0">
                    <a:pos x="connsiteX3" y="connsiteY3"/>
                  </a:cxn>
                </a:cxnLst>
                <a:rect l="l" t="t" r="r" b="b"/>
                <a:pathLst>
                  <a:path w="151833" h="151833">
                    <a:moveTo>
                      <a:pt x="0" y="0"/>
                    </a:moveTo>
                    <a:lnTo>
                      <a:pt x="151834" y="0"/>
                    </a:lnTo>
                    <a:lnTo>
                      <a:pt x="151834" y="151834"/>
                    </a:lnTo>
                    <a:lnTo>
                      <a:pt x="0" y="151834"/>
                    </a:lnTo>
                    <a:close/>
                  </a:path>
                </a:pathLst>
              </a:custGeom>
              <a:grpFill/>
              <a:ln w="12650" cap="flat">
                <a:noFill/>
                <a:prstDash val="solid"/>
                <a:miter/>
              </a:ln>
            </p:spPr>
            <p:txBody>
              <a:bodyPr rtlCol="0" anchor="ctr"/>
              <a:lstStyle/>
              <a:p>
                <a:endParaRPr lang="en-US"/>
              </a:p>
            </p:txBody>
          </p:sp>
          <p:grpSp>
            <p:nvGrpSpPr>
              <p:cNvPr id="50" name="Graphic 189">
                <a:extLst>
                  <a:ext uri="{FF2B5EF4-FFF2-40B4-BE49-F238E27FC236}">
                    <a16:creationId xmlns:a16="http://schemas.microsoft.com/office/drawing/2014/main" id="{2283FEFD-1CC9-D12F-7EAF-1BB32E803D26}"/>
                  </a:ext>
                </a:extLst>
              </p:cNvPr>
              <p:cNvGrpSpPr/>
              <p:nvPr/>
            </p:nvGrpSpPr>
            <p:grpSpPr>
              <a:xfrm>
                <a:off x="751795" y="3113250"/>
                <a:ext cx="247082" cy="245981"/>
                <a:chOff x="5720848" y="2299703"/>
                <a:chExt cx="568111" cy="565579"/>
              </a:xfrm>
              <a:grpFill/>
            </p:grpSpPr>
            <p:sp>
              <p:nvSpPr>
                <p:cNvPr id="57" name="Freeform: Shape 56">
                  <a:extLst>
                    <a:ext uri="{FF2B5EF4-FFF2-40B4-BE49-F238E27FC236}">
                      <a16:creationId xmlns:a16="http://schemas.microsoft.com/office/drawing/2014/main" id="{55DF84F2-8687-D1B3-CA9C-F88DCA53CEA8}"/>
                    </a:ext>
                  </a:extLst>
                </p:cNvPr>
                <p:cNvSpPr/>
                <p:nvPr/>
              </p:nvSpPr>
              <p:spPr>
                <a:xfrm>
                  <a:off x="5722113" y="2603366"/>
                  <a:ext cx="263178" cy="261913"/>
                </a:xfrm>
                <a:custGeom>
                  <a:avLst/>
                  <a:gdLst>
                    <a:gd name="connsiteX0" fmla="*/ 0 w 263178"/>
                    <a:gd name="connsiteY0" fmla="*/ 0 h 261913"/>
                    <a:gd name="connsiteX1" fmla="*/ 0 w 263178"/>
                    <a:gd name="connsiteY1" fmla="*/ 105018 h 261913"/>
                    <a:gd name="connsiteX2" fmla="*/ 158160 w 263178"/>
                    <a:gd name="connsiteY2" fmla="*/ 261913 h 261913"/>
                    <a:gd name="connsiteX3" fmla="*/ 263179 w 263178"/>
                    <a:gd name="connsiteY3" fmla="*/ 261913 h 261913"/>
                    <a:gd name="connsiteX4" fmla="*/ 0 w 263178"/>
                    <a:gd name="connsiteY4" fmla="*/ 0 h 2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78" h="261913">
                      <a:moveTo>
                        <a:pt x="0" y="0"/>
                      </a:moveTo>
                      <a:lnTo>
                        <a:pt x="0" y="105018"/>
                      </a:lnTo>
                      <a:cubicBezTo>
                        <a:pt x="79713" y="118936"/>
                        <a:pt x="144242" y="182201"/>
                        <a:pt x="158160" y="261913"/>
                      </a:cubicBezTo>
                      <a:lnTo>
                        <a:pt x="263179" y="261913"/>
                      </a:lnTo>
                      <a:cubicBezTo>
                        <a:pt x="246730" y="123998"/>
                        <a:pt x="136650" y="15183"/>
                        <a:pt x="0" y="0"/>
                      </a:cubicBezTo>
                      <a:close/>
                    </a:path>
                  </a:pathLst>
                </a:custGeom>
                <a:grpFill/>
                <a:ln w="1265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59E84DAC-A37C-1EA8-7B43-A3DB5B3FF7BC}"/>
                    </a:ext>
                  </a:extLst>
                </p:cNvPr>
                <p:cNvSpPr/>
                <p:nvPr/>
              </p:nvSpPr>
              <p:spPr>
                <a:xfrm>
                  <a:off x="5722113" y="2451536"/>
                  <a:ext cx="415012" cy="413746"/>
                </a:xfrm>
                <a:custGeom>
                  <a:avLst/>
                  <a:gdLst>
                    <a:gd name="connsiteX0" fmla="*/ 99957 w 415012"/>
                    <a:gd name="connsiteY0" fmla="*/ 18979 h 413746"/>
                    <a:gd name="connsiteX1" fmla="*/ 0 w 415012"/>
                    <a:gd name="connsiteY1" fmla="*/ 0 h 413746"/>
                    <a:gd name="connsiteX2" fmla="*/ 0 w 415012"/>
                    <a:gd name="connsiteY2" fmla="*/ 102488 h 413746"/>
                    <a:gd name="connsiteX3" fmla="*/ 69590 w 415012"/>
                    <a:gd name="connsiteY3" fmla="*/ 116406 h 413746"/>
                    <a:gd name="connsiteX4" fmla="*/ 312525 w 415012"/>
                    <a:gd name="connsiteY4" fmla="*/ 413747 h 413746"/>
                    <a:gd name="connsiteX5" fmla="*/ 415012 w 415012"/>
                    <a:gd name="connsiteY5" fmla="*/ 413747 h 413746"/>
                    <a:gd name="connsiteX6" fmla="*/ 99957 w 415012"/>
                    <a:gd name="connsiteY6" fmla="*/ 18979 h 41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012" h="413746">
                      <a:moveTo>
                        <a:pt x="99957" y="18979"/>
                      </a:moveTo>
                      <a:cubicBezTo>
                        <a:pt x="67060" y="8857"/>
                        <a:pt x="34163" y="2531"/>
                        <a:pt x="0" y="0"/>
                      </a:cubicBezTo>
                      <a:lnTo>
                        <a:pt x="0" y="102488"/>
                      </a:lnTo>
                      <a:cubicBezTo>
                        <a:pt x="24040" y="105018"/>
                        <a:pt x="46815" y="108814"/>
                        <a:pt x="69590" y="116406"/>
                      </a:cubicBezTo>
                      <a:cubicBezTo>
                        <a:pt x="204976" y="158160"/>
                        <a:pt x="298606" y="274566"/>
                        <a:pt x="312525" y="413747"/>
                      </a:cubicBezTo>
                      <a:lnTo>
                        <a:pt x="415012" y="413747"/>
                      </a:lnTo>
                      <a:cubicBezTo>
                        <a:pt x="401094" y="230281"/>
                        <a:pt x="278362" y="74652"/>
                        <a:pt x="99957" y="18979"/>
                      </a:cubicBezTo>
                      <a:close/>
                    </a:path>
                  </a:pathLst>
                </a:custGeom>
                <a:grpFill/>
                <a:ln w="1265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8FF4B37A-EC8B-CC66-8C58-086A008C5355}"/>
                    </a:ext>
                  </a:extLst>
                </p:cNvPr>
                <p:cNvSpPr/>
                <p:nvPr/>
              </p:nvSpPr>
              <p:spPr>
                <a:xfrm>
                  <a:off x="5720848" y="2299703"/>
                  <a:ext cx="568111" cy="564315"/>
                </a:xfrm>
                <a:custGeom>
                  <a:avLst/>
                  <a:gdLst>
                    <a:gd name="connsiteX0" fmla="*/ 1265 w 568111"/>
                    <a:gd name="connsiteY0" fmla="*/ 101223 h 564315"/>
                    <a:gd name="connsiteX1" fmla="*/ 466889 w 568111"/>
                    <a:gd name="connsiteY1" fmla="*/ 564315 h 564315"/>
                    <a:gd name="connsiteX2" fmla="*/ 568111 w 568111"/>
                    <a:gd name="connsiteY2" fmla="*/ 564315 h 564315"/>
                    <a:gd name="connsiteX3" fmla="*/ 568111 w 568111"/>
                    <a:gd name="connsiteY3" fmla="*/ 560520 h 564315"/>
                    <a:gd name="connsiteX4" fmla="*/ 2531 w 568111"/>
                    <a:gd name="connsiteY4" fmla="*/ 0 h 564315"/>
                    <a:gd name="connsiteX5" fmla="*/ 0 w 568111"/>
                    <a:gd name="connsiteY5" fmla="*/ 0 h 564315"/>
                    <a:gd name="connsiteX6" fmla="*/ 0 w 568111"/>
                    <a:gd name="connsiteY6" fmla="*/ 101223 h 56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11" h="564315">
                      <a:moveTo>
                        <a:pt x="1265" y="101223"/>
                      </a:moveTo>
                      <a:cubicBezTo>
                        <a:pt x="249260" y="117671"/>
                        <a:pt x="449175" y="316320"/>
                        <a:pt x="466889" y="564315"/>
                      </a:cubicBezTo>
                      <a:lnTo>
                        <a:pt x="568111" y="564315"/>
                      </a:lnTo>
                      <a:cubicBezTo>
                        <a:pt x="568111" y="563050"/>
                        <a:pt x="568111" y="561785"/>
                        <a:pt x="568111" y="560520"/>
                      </a:cubicBezTo>
                      <a:cubicBezTo>
                        <a:pt x="547867" y="259383"/>
                        <a:pt x="304933" y="17714"/>
                        <a:pt x="2531" y="0"/>
                      </a:cubicBezTo>
                      <a:cubicBezTo>
                        <a:pt x="2531" y="0"/>
                        <a:pt x="1265" y="0"/>
                        <a:pt x="0" y="0"/>
                      </a:cubicBezTo>
                      <a:lnTo>
                        <a:pt x="0" y="101223"/>
                      </a:lnTo>
                      <a:close/>
                    </a:path>
                  </a:pathLst>
                </a:custGeom>
                <a:grpFill/>
                <a:ln w="12650" cap="flat">
                  <a:noFill/>
                  <a:prstDash val="solid"/>
                  <a:miter/>
                </a:ln>
              </p:spPr>
              <p:txBody>
                <a:bodyPr rtlCol="0" anchor="ctr"/>
                <a:lstStyle/>
                <a:p>
                  <a:endParaRPr lang="en-US"/>
                </a:p>
              </p:txBody>
            </p:sp>
          </p:grpSp>
          <p:sp>
            <p:nvSpPr>
              <p:cNvPr id="51" name="Freeform: Shape 50">
                <a:extLst>
                  <a:ext uri="{FF2B5EF4-FFF2-40B4-BE49-F238E27FC236}">
                    <a16:creationId xmlns:a16="http://schemas.microsoft.com/office/drawing/2014/main" id="{4E7A17A7-2D94-1020-CFF3-0A1DFD53ED99}"/>
                  </a:ext>
                </a:extLst>
              </p:cNvPr>
              <p:cNvSpPr/>
              <p:nvPr/>
            </p:nvSpPr>
            <p:spPr>
              <a:xfrm>
                <a:off x="733442"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57B9744-3747-0C7E-14CB-C280F1A2055D}"/>
                  </a:ext>
                </a:extLst>
              </p:cNvPr>
              <p:cNvSpPr/>
              <p:nvPr/>
            </p:nvSpPr>
            <p:spPr>
              <a:xfrm>
                <a:off x="821490"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7F9A63D-19B3-8E4E-7D0B-89575ACA6D47}"/>
                  </a:ext>
                </a:extLst>
              </p:cNvPr>
              <p:cNvSpPr/>
              <p:nvPr/>
            </p:nvSpPr>
            <p:spPr>
              <a:xfrm>
                <a:off x="733442"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53CBC85-88F8-927B-6213-58F2BA432040}"/>
                  </a:ext>
                </a:extLst>
              </p:cNvPr>
              <p:cNvSpPr/>
              <p:nvPr/>
            </p:nvSpPr>
            <p:spPr>
              <a:xfrm>
                <a:off x="821490"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DF8F166-EACD-5C83-E25D-F1DD8CE824F0}"/>
                  </a:ext>
                </a:extLst>
              </p:cNvPr>
              <p:cNvSpPr/>
              <p:nvPr/>
            </p:nvSpPr>
            <p:spPr>
              <a:xfrm>
                <a:off x="909537"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80500BB-2801-37AA-A4BC-0ED14F19060D}"/>
                  </a:ext>
                </a:extLst>
              </p:cNvPr>
              <p:cNvSpPr/>
              <p:nvPr/>
            </p:nvSpPr>
            <p:spPr>
              <a:xfrm>
                <a:off x="909537"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grpSp>
        <p:grpSp>
          <p:nvGrpSpPr>
            <p:cNvPr id="25" name="Group 24">
              <a:extLst>
                <a:ext uri="{FF2B5EF4-FFF2-40B4-BE49-F238E27FC236}">
                  <a16:creationId xmlns:a16="http://schemas.microsoft.com/office/drawing/2014/main" id="{1406DAB2-A4EF-24D1-C3A2-1D06DD863E4C}"/>
                </a:ext>
              </a:extLst>
            </p:cNvPr>
            <p:cNvGrpSpPr/>
            <p:nvPr/>
          </p:nvGrpSpPr>
          <p:grpSpPr>
            <a:xfrm>
              <a:off x="423269" y="3335977"/>
              <a:ext cx="968518" cy="748560"/>
              <a:chOff x="423269" y="3335977"/>
              <a:chExt cx="968518" cy="748560"/>
            </a:xfrm>
            <a:solidFill>
              <a:srgbClr val="00C7FD"/>
            </a:solidFill>
          </p:grpSpPr>
          <p:sp>
            <p:nvSpPr>
              <p:cNvPr id="26" name="Freeform: Shape 25">
                <a:extLst>
                  <a:ext uri="{FF2B5EF4-FFF2-40B4-BE49-F238E27FC236}">
                    <a16:creationId xmlns:a16="http://schemas.microsoft.com/office/drawing/2014/main" id="{0C373C1C-99EC-59C3-6299-6FB95A1EB493}"/>
                  </a:ext>
                </a:extLst>
              </p:cNvPr>
              <p:cNvSpPr/>
              <p:nvPr/>
            </p:nvSpPr>
            <p:spPr>
              <a:xfrm>
                <a:off x="733510" y="3587070"/>
                <a:ext cx="44023" cy="117763"/>
              </a:xfrm>
              <a:custGeom>
                <a:avLst/>
                <a:gdLst>
                  <a:gd name="connsiteX0" fmla="*/ 0 w 101222"/>
                  <a:gd name="connsiteY0" fmla="*/ 0 h 270770"/>
                  <a:gd name="connsiteX1" fmla="*/ 101223 w 101222"/>
                  <a:gd name="connsiteY1" fmla="*/ 0 h 270770"/>
                  <a:gd name="connsiteX2" fmla="*/ 101223 w 101222"/>
                  <a:gd name="connsiteY2" fmla="*/ 270770 h 270770"/>
                  <a:gd name="connsiteX3" fmla="*/ 0 w 101222"/>
                  <a:gd name="connsiteY3" fmla="*/ 270770 h 270770"/>
                </a:gdLst>
                <a:ahLst/>
                <a:cxnLst>
                  <a:cxn ang="0">
                    <a:pos x="connsiteX0" y="connsiteY0"/>
                  </a:cxn>
                  <a:cxn ang="0">
                    <a:pos x="connsiteX1" y="connsiteY1"/>
                  </a:cxn>
                  <a:cxn ang="0">
                    <a:pos x="connsiteX2" y="connsiteY2"/>
                  </a:cxn>
                  <a:cxn ang="0">
                    <a:pos x="connsiteX3" y="connsiteY3"/>
                  </a:cxn>
                </a:cxnLst>
                <a:rect l="l" t="t" r="r" b="b"/>
                <a:pathLst>
                  <a:path w="101222" h="270770">
                    <a:moveTo>
                      <a:pt x="0" y="0"/>
                    </a:moveTo>
                    <a:lnTo>
                      <a:pt x="101223" y="0"/>
                    </a:lnTo>
                    <a:lnTo>
                      <a:pt x="101223" y="270770"/>
                    </a:lnTo>
                    <a:lnTo>
                      <a:pt x="0" y="270770"/>
                    </a:lnTo>
                    <a:close/>
                  </a:path>
                </a:pathLst>
              </a:custGeom>
              <a:grpFill/>
              <a:ln w="1265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548B97A-9F05-3A0C-7E1F-4BEC89A818A7}"/>
                  </a:ext>
                </a:extLst>
              </p:cNvPr>
              <p:cNvSpPr/>
              <p:nvPr/>
            </p:nvSpPr>
            <p:spPr>
              <a:xfrm>
                <a:off x="687410" y="4040514"/>
                <a:ext cx="99053" cy="44023"/>
              </a:xfrm>
              <a:custGeom>
                <a:avLst/>
                <a:gdLst>
                  <a:gd name="connsiteX0" fmla="*/ 0 w 227750"/>
                  <a:gd name="connsiteY0" fmla="*/ 0 h 101222"/>
                  <a:gd name="connsiteX1" fmla="*/ 227751 w 227750"/>
                  <a:gd name="connsiteY1" fmla="*/ 0 h 101222"/>
                  <a:gd name="connsiteX2" fmla="*/ 227751 w 227750"/>
                  <a:gd name="connsiteY2" fmla="*/ 101223 h 101222"/>
                  <a:gd name="connsiteX3" fmla="*/ 0 w 227750"/>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7750" h="101222">
                    <a:moveTo>
                      <a:pt x="0" y="0"/>
                    </a:moveTo>
                    <a:lnTo>
                      <a:pt x="227751" y="0"/>
                    </a:lnTo>
                    <a:lnTo>
                      <a:pt x="227751" y="101223"/>
                    </a:lnTo>
                    <a:lnTo>
                      <a:pt x="0" y="101223"/>
                    </a:lnTo>
                    <a:close/>
                  </a:path>
                </a:pathLst>
              </a:custGeom>
              <a:grpFill/>
              <a:ln w="1265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22D6837-BBDF-78FA-3A96-C0758C52DDC1}"/>
                  </a:ext>
                </a:extLst>
              </p:cNvPr>
              <p:cNvSpPr/>
              <p:nvPr/>
            </p:nvSpPr>
            <p:spPr>
              <a:xfrm>
                <a:off x="534679" y="3335977"/>
                <a:ext cx="44023" cy="745099"/>
              </a:xfrm>
              <a:custGeom>
                <a:avLst/>
                <a:gdLst>
                  <a:gd name="connsiteX0" fmla="*/ 101223 w 101222"/>
                  <a:gd name="connsiteY0" fmla="*/ 1713191 h 1713190"/>
                  <a:gd name="connsiteX1" fmla="*/ 0 w 101222"/>
                  <a:gd name="connsiteY1" fmla="*/ 1713191 h 1713190"/>
                  <a:gd name="connsiteX2" fmla="*/ 0 w 101222"/>
                  <a:gd name="connsiteY2" fmla="*/ 0 h 1713190"/>
                  <a:gd name="connsiteX3" fmla="*/ 101223 w 101222"/>
                  <a:gd name="connsiteY3" fmla="*/ 0 h 1713190"/>
                </a:gdLst>
                <a:ahLst/>
                <a:cxnLst>
                  <a:cxn ang="0">
                    <a:pos x="connsiteX0" y="connsiteY0"/>
                  </a:cxn>
                  <a:cxn ang="0">
                    <a:pos x="connsiteX1" y="connsiteY1"/>
                  </a:cxn>
                  <a:cxn ang="0">
                    <a:pos x="connsiteX2" y="connsiteY2"/>
                  </a:cxn>
                  <a:cxn ang="0">
                    <a:pos x="connsiteX3" y="connsiteY3"/>
                  </a:cxn>
                </a:cxnLst>
                <a:rect l="l" t="t" r="r" b="b"/>
                <a:pathLst>
                  <a:path w="101222" h="1713190">
                    <a:moveTo>
                      <a:pt x="101223" y="1713191"/>
                    </a:moveTo>
                    <a:lnTo>
                      <a:pt x="0" y="1713191"/>
                    </a:lnTo>
                    <a:lnTo>
                      <a:pt x="0" y="0"/>
                    </a:lnTo>
                    <a:lnTo>
                      <a:pt x="101223" y="0"/>
                    </a:lnTo>
                    <a:close/>
                  </a:path>
                </a:pathLst>
              </a:custGeom>
              <a:grpFill/>
              <a:ln w="1265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3063A38-8CAB-FE37-C002-2F782D065C9F}"/>
                  </a:ext>
                </a:extLst>
              </p:cNvPr>
              <p:cNvSpPr/>
              <p:nvPr/>
            </p:nvSpPr>
            <p:spPr>
              <a:xfrm>
                <a:off x="621278" y="3688309"/>
                <a:ext cx="444984" cy="396227"/>
              </a:xfrm>
              <a:custGeom>
                <a:avLst/>
                <a:gdLst>
                  <a:gd name="connsiteX0" fmla="*/ 911003 w 911002"/>
                  <a:gd name="connsiteY0" fmla="*/ 911003 h 911002"/>
                  <a:gd name="connsiteX1" fmla="*/ 0 w 911002"/>
                  <a:gd name="connsiteY1" fmla="*/ 911003 h 911002"/>
                  <a:gd name="connsiteX2" fmla="*/ 0 w 911002"/>
                  <a:gd name="connsiteY2" fmla="*/ 0 h 911002"/>
                  <a:gd name="connsiteX3" fmla="*/ 911003 w 911002"/>
                  <a:gd name="connsiteY3" fmla="*/ 0 h 911002"/>
                  <a:gd name="connsiteX4" fmla="*/ 911003 w 911002"/>
                  <a:gd name="connsiteY4" fmla="*/ 911003 h 911002"/>
                  <a:gd name="connsiteX5" fmla="*/ 101223 w 911002"/>
                  <a:gd name="connsiteY5" fmla="*/ 809780 h 911002"/>
                  <a:gd name="connsiteX6" fmla="*/ 809780 w 911002"/>
                  <a:gd name="connsiteY6" fmla="*/ 809780 h 911002"/>
                  <a:gd name="connsiteX7" fmla="*/ 809780 w 911002"/>
                  <a:gd name="connsiteY7" fmla="*/ 101223 h 911002"/>
                  <a:gd name="connsiteX8" fmla="*/ 101223 w 911002"/>
                  <a:gd name="connsiteY8" fmla="*/ 101223 h 911002"/>
                  <a:gd name="connsiteX9" fmla="*/ 101223 w 911002"/>
                  <a:gd name="connsiteY9" fmla="*/ 809780 h 91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002" h="911002">
                    <a:moveTo>
                      <a:pt x="911003" y="911003"/>
                    </a:moveTo>
                    <a:lnTo>
                      <a:pt x="0" y="911003"/>
                    </a:lnTo>
                    <a:lnTo>
                      <a:pt x="0" y="0"/>
                    </a:lnTo>
                    <a:lnTo>
                      <a:pt x="911003" y="0"/>
                    </a:lnTo>
                    <a:lnTo>
                      <a:pt x="911003" y="911003"/>
                    </a:lnTo>
                    <a:close/>
                    <a:moveTo>
                      <a:pt x="101223" y="809780"/>
                    </a:moveTo>
                    <a:lnTo>
                      <a:pt x="809780" y="809780"/>
                    </a:lnTo>
                    <a:lnTo>
                      <a:pt x="809780" y="101223"/>
                    </a:lnTo>
                    <a:lnTo>
                      <a:pt x="101223" y="101223"/>
                    </a:lnTo>
                    <a:lnTo>
                      <a:pt x="101223" y="809780"/>
                    </a:lnTo>
                    <a:close/>
                  </a:path>
                </a:pathLst>
              </a:custGeom>
              <a:grpFill/>
              <a:ln w="1265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49D78DA-06D0-D7F4-0EDE-0E152F97040D}"/>
                  </a:ext>
                </a:extLst>
              </p:cNvPr>
              <p:cNvSpPr/>
              <p:nvPr/>
            </p:nvSpPr>
            <p:spPr>
              <a:xfrm>
                <a:off x="546444" y="3336669"/>
                <a:ext cx="137573" cy="44023"/>
              </a:xfrm>
              <a:custGeom>
                <a:avLst/>
                <a:gdLst>
                  <a:gd name="connsiteX0" fmla="*/ 0 w 316320"/>
                  <a:gd name="connsiteY0" fmla="*/ 0 h 101222"/>
                  <a:gd name="connsiteX1" fmla="*/ 316320 w 316320"/>
                  <a:gd name="connsiteY1" fmla="*/ 0 h 101222"/>
                  <a:gd name="connsiteX2" fmla="*/ 316320 w 316320"/>
                  <a:gd name="connsiteY2" fmla="*/ 101222 h 101222"/>
                  <a:gd name="connsiteX3" fmla="*/ 0 w 316320"/>
                  <a:gd name="connsiteY3" fmla="*/ 101222 h 101222"/>
                </a:gdLst>
                <a:ahLst/>
                <a:cxnLst>
                  <a:cxn ang="0">
                    <a:pos x="connsiteX0" y="connsiteY0"/>
                  </a:cxn>
                  <a:cxn ang="0">
                    <a:pos x="connsiteX1" y="connsiteY1"/>
                  </a:cxn>
                  <a:cxn ang="0">
                    <a:pos x="connsiteX2" y="connsiteY2"/>
                  </a:cxn>
                  <a:cxn ang="0">
                    <a:pos x="connsiteX3" y="connsiteY3"/>
                  </a:cxn>
                </a:cxnLst>
                <a:rect l="l" t="t" r="r" b="b"/>
                <a:pathLst>
                  <a:path w="316320" h="101222">
                    <a:moveTo>
                      <a:pt x="0" y="0"/>
                    </a:moveTo>
                    <a:lnTo>
                      <a:pt x="316320" y="0"/>
                    </a:lnTo>
                    <a:lnTo>
                      <a:pt x="316320" y="101222"/>
                    </a:lnTo>
                    <a:lnTo>
                      <a:pt x="0" y="101222"/>
                    </a:lnTo>
                    <a:close/>
                  </a:path>
                </a:pathLst>
              </a:custGeom>
              <a:grpFill/>
              <a:ln w="1265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27CEA8E-BF17-E4D6-374B-116E1BDC9F30}"/>
                  </a:ext>
                </a:extLst>
              </p:cNvPr>
              <p:cNvSpPr/>
              <p:nvPr/>
            </p:nvSpPr>
            <p:spPr>
              <a:xfrm>
                <a:off x="733510" y="3429392"/>
                <a:ext cx="44023" cy="192603"/>
              </a:xfrm>
              <a:custGeom>
                <a:avLst/>
                <a:gdLst>
                  <a:gd name="connsiteX0" fmla="*/ 0 w 101222"/>
                  <a:gd name="connsiteY0" fmla="*/ 0 h 442848"/>
                  <a:gd name="connsiteX1" fmla="*/ 101223 w 101222"/>
                  <a:gd name="connsiteY1" fmla="*/ 0 h 442848"/>
                  <a:gd name="connsiteX2" fmla="*/ 101223 w 101222"/>
                  <a:gd name="connsiteY2" fmla="*/ 442848 h 442848"/>
                  <a:gd name="connsiteX3" fmla="*/ 0 w 101222"/>
                  <a:gd name="connsiteY3" fmla="*/ 442848 h 442848"/>
                </a:gdLst>
                <a:ahLst/>
                <a:cxnLst>
                  <a:cxn ang="0">
                    <a:pos x="connsiteX0" y="connsiteY0"/>
                  </a:cxn>
                  <a:cxn ang="0">
                    <a:pos x="connsiteX1" y="connsiteY1"/>
                  </a:cxn>
                  <a:cxn ang="0">
                    <a:pos x="connsiteX2" y="connsiteY2"/>
                  </a:cxn>
                  <a:cxn ang="0">
                    <a:pos x="connsiteX3" y="connsiteY3"/>
                  </a:cxn>
                </a:cxnLst>
                <a:rect l="l" t="t" r="r" b="b"/>
                <a:pathLst>
                  <a:path w="101222" h="442848">
                    <a:moveTo>
                      <a:pt x="0" y="0"/>
                    </a:moveTo>
                    <a:lnTo>
                      <a:pt x="101223" y="0"/>
                    </a:lnTo>
                    <a:lnTo>
                      <a:pt x="101223" y="442848"/>
                    </a:lnTo>
                    <a:lnTo>
                      <a:pt x="0" y="442848"/>
                    </a:lnTo>
                    <a:close/>
                  </a:path>
                </a:pathLst>
              </a:custGeom>
              <a:grpFill/>
              <a:ln w="1265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BC0ED0A-C33D-8587-641A-29BA64DD5068}"/>
                  </a:ext>
                </a:extLst>
              </p:cNvPr>
              <p:cNvSpPr/>
              <p:nvPr/>
            </p:nvSpPr>
            <p:spPr>
              <a:xfrm>
                <a:off x="1016604" y="3644515"/>
                <a:ext cx="267741" cy="440022"/>
              </a:xfrm>
              <a:custGeom>
                <a:avLst/>
                <a:gdLst>
                  <a:gd name="connsiteX0" fmla="*/ 632641 w 632640"/>
                  <a:gd name="connsiteY0" fmla="*/ 983124 h 983123"/>
                  <a:gd name="connsiteX1" fmla="*/ 0 w 632640"/>
                  <a:gd name="connsiteY1" fmla="*/ 983124 h 983123"/>
                  <a:gd name="connsiteX2" fmla="*/ 0 w 632640"/>
                  <a:gd name="connsiteY2" fmla="*/ 366932 h 983123"/>
                  <a:gd name="connsiteX3" fmla="*/ 366931 w 632640"/>
                  <a:gd name="connsiteY3" fmla="*/ 0 h 983123"/>
                  <a:gd name="connsiteX4" fmla="*/ 366931 w 632640"/>
                  <a:gd name="connsiteY4" fmla="*/ 265709 h 983123"/>
                  <a:gd name="connsiteX5" fmla="*/ 632641 w 632640"/>
                  <a:gd name="connsiteY5" fmla="*/ 0 h 983123"/>
                  <a:gd name="connsiteX6" fmla="*/ 632641 w 632640"/>
                  <a:gd name="connsiteY6" fmla="*/ 983124 h 983123"/>
                  <a:gd name="connsiteX7" fmla="*/ 101223 w 632640"/>
                  <a:gd name="connsiteY7" fmla="*/ 881901 h 983123"/>
                  <a:gd name="connsiteX8" fmla="*/ 531418 w 632640"/>
                  <a:gd name="connsiteY8" fmla="*/ 881901 h 983123"/>
                  <a:gd name="connsiteX9" fmla="*/ 531418 w 632640"/>
                  <a:gd name="connsiteY9" fmla="*/ 245464 h 983123"/>
                  <a:gd name="connsiteX10" fmla="*/ 265709 w 632640"/>
                  <a:gd name="connsiteY10" fmla="*/ 511174 h 983123"/>
                  <a:gd name="connsiteX11" fmla="*/ 265709 w 632640"/>
                  <a:gd name="connsiteY11" fmla="*/ 245464 h 983123"/>
                  <a:gd name="connsiteX12" fmla="*/ 101223 w 632640"/>
                  <a:gd name="connsiteY12" fmla="*/ 409951 h 983123"/>
                  <a:gd name="connsiteX13" fmla="*/ 101223 w 632640"/>
                  <a:gd name="connsiteY13" fmla="*/ 881901 h 98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640" h="983123">
                    <a:moveTo>
                      <a:pt x="632641" y="983124"/>
                    </a:moveTo>
                    <a:lnTo>
                      <a:pt x="0" y="983124"/>
                    </a:lnTo>
                    <a:lnTo>
                      <a:pt x="0" y="366932"/>
                    </a:lnTo>
                    <a:lnTo>
                      <a:pt x="366931" y="0"/>
                    </a:lnTo>
                    <a:lnTo>
                      <a:pt x="366931" y="265709"/>
                    </a:lnTo>
                    <a:lnTo>
                      <a:pt x="632641" y="0"/>
                    </a:lnTo>
                    <a:lnTo>
                      <a:pt x="632641" y="983124"/>
                    </a:lnTo>
                    <a:close/>
                    <a:moveTo>
                      <a:pt x="101223" y="881901"/>
                    </a:moveTo>
                    <a:lnTo>
                      <a:pt x="531418" y="881901"/>
                    </a:lnTo>
                    <a:lnTo>
                      <a:pt x="531418" y="245464"/>
                    </a:lnTo>
                    <a:lnTo>
                      <a:pt x="265709" y="511174"/>
                    </a:lnTo>
                    <a:lnTo>
                      <a:pt x="265709" y="245464"/>
                    </a:lnTo>
                    <a:lnTo>
                      <a:pt x="101223" y="409951"/>
                    </a:lnTo>
                    <a:lnTo>
                      <a:pt x="101223" y="881901"/>
                    </a:lnTo>
                    <a:close/>
                  </a:path>
                </a:pathLst>
              </a:custGeom>
              <a:grpFill/>
              <a:ln w="1265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61F5919-577A-EC9C-C7EB-C9B51DB5D82C}"/>
                  </a:ext>
                </a:extLst>
              </p:cNvPr>
              <p:cNvSpPr/>
              <p:nvPr/>
            </p:nvSpPr>
            <p:spPr>
              <a:xfrm>
                <a:off x="1122143" y="3950390"/>
                <a:ext cx="44023" cy="93681"/>
              </a:xfrm>
              <a:custGeom>
                <a:avLst/>
                <a:gdLst>
                  <a:gd name="connsiteX0" fmla="*/ 0 w 101222"/>
                  <a:gd name="connsiteY0" fmla="*/ 0 h 202445"/>
                  <a:gd name="connsiteX1" fmla="*/ 101222 w 101222"/>
                  <a:gd name="connsiteY1" fmla="*/ 0 h 202445"/>
                  <a:gd name="connsiteX2" fmla="*/ 101222 w 101222"/>
                  <a:gd name="connsiteY2" fmla="*/ 202445 h 202445"/>
                  <a:gd name="connsiteX3" fmla="*/ 0 w 101222"/>
                  <a:gd name="connsiteY3" fmla="*/ 202445 h 202445"/>
                </a:gdLst>
                <a:ahLst/>
                <a:cxnLst>
                  <a:cxn ang="0">
                    <a:pos x="connsiteX0" y="connsiteY0"/>
                  </a:cxn>
                  <a:cxn ang="0">
                    <a:pos x="connsiteX1" y="connsiteY1"/>
                  </a:cxn>
                  <a:cxn ang="0">
                    <a:pos x="connsiteX2" y="connsiteY2"/>
                  </a:cxn>
                  <a:cxn ang="0">
                    <a:pos x="connsiteX3" y="connsiteY3"/>
                  </a:cxn>
                </a:cxnLst>
                <a:rect l="l" t="t" r="r" b="b"/>
                <a:pathLst>
                  <a:path w="101222" h="202445">
                    <a:moveTo>
                      <a:pt x="0" y="0"/>
                    </a:moveTo>
                    <a:lnTo>
                      <a:pt x="101222" y="0"/>
                    </a:lnTo>
                    <a:lnTo>
                      <a:pt x="101222" y="202445"/>
                    </a:lnTo>
                    <a:lnTo>
                      <a:pt x="0" y="202445"/>
                    </a:lnTo>
                    <a:close/>
                  </a:path>
                </a:pathLst>
              </a:custGeom>
              <a:grpFill/>
              <a:ln w="1265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65B99654-E984-C16B-CFA4-8F67D75B4B71}"/>
                  </a:ext>
                </a:extLst>
              </p:cNvPr>
              <p:cNvSpPr/>
              <p:nvPr/>
            </p:nvSpPr>
            <p:spPr>
              <a:xfrm>
                <a:off x="423269" y="4040514"/>
                <a:ext cx="968518" cy="44023"/>
              </a:xfrm>
              <a:custGeom>
                <a:avLst/>
                <a:gdLst>
                  <a:gd name="connsiteX0" fmla="*/ 0 w 2226895"/>
                  <a:gd name="connsiteY0" fmla="*/ 0 h 101222"/>
                  <a:gd name="connsiteX1" fmla="*/ 2226895 w 2226895"/>
                  <a:gd name="connsiteY1" fmla="*/ 0 h 101222"/>
                  <a:gd name="connsiteX2" fmla="*/ 2226895 w 2226895"/>
                  <a:gd name="connsiteY2" fmla="*/ 101223 h 101222"/>
                  <a:gd name="connsiteX3" fmla="*/ 0 w 2226895"/>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26895" h="101222">
                    <a:moveTo>
                      <a:pt x="0" y="0"/>
                    </a:moveTo>
                    <a:lnTo>
                      <a:pt x="2226895" y="0"/>
                    </a:lnTo>
                    <a:lnTo>
                      <a:pt x="2226895" y="101223"/>
                    </a:lnTo>
                    <a:lnTo>
                      <a:pt x="0" y="101223"/>
                    </a:lnTo>
                    <a:close/>
                  </a:path>
                </a:pathLst>
              </a:custGeom>
              <a:grpFill/>
              <a:ln w="12650" cap="flat">
                <a:noFill/>
                <a:prstDash val="solid"/>
                <a:miter/>
              </a:ln>
            </p:spPr>
            <p:txBody>
              <a:bodyPr rtlCol="0" anchor="ctr"/>
              <a:lstStyle/>
              <a:p>
                <a:endParaRPr lang="en-US"/>
              </a:p>
            </p:txBody>
          </p:sp>
        </p:grpSp>
      </p:grpSp>
      <p:sp>
        <p:nvSpPr>
          <p:cNvPr id="66" name="Rectangle 65">
            <a:extLst>
              <a:ext uri="{FF2B5EF4-FFF2-40B4-BE49-F238E27FC236}">
                <a16:creationId xmlns:a16="http://schemas.microsoft.com/office/drawing/2014/main" id="{A6C48878-2EDB-EEBA-F51B-A079965F12D3}"/>
              </a:ext>
            </a:extLst>
          </p:cNvPr>
          <p:cNvSpPr/>
          <p:nvPr/>
        </p:nvSpPr>
        <p:spPr>
          <a:xfrm>
            <a:off x="563881" y="1471954"/>
            <a:ext cx="7132320" cy="1259293"/>
          </a:xfrm>
          <a:prstGeom prst="rect">
            <a:avLst/>
          </a:prstGeom>
          <a:gradFill flip="none" rotWithShape="1">
            <a:gsLst>
              <a:gs pos="0">
                <a:srgbClr val="0068B5"/>
              </a:gs>
              <a:gs pos="100000">
                <a:srgbClr val="00A3F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137160" rtlCol="0" anchor="t" anchorCtr="0"/>
          <a:lstStyle/>
          <a:p>
            <a:r>
              <a:rPr lang="en-US"/>
              <a:t>Intel® Factory Pathfinder</a:t>
            </a:r>
            <a:br>
              <a:rPr lang="en-US"/>
            </a:br>
            <a:r>
              <a:rPr lang="en-US"/>
              <a:t>for Enterprise</a:t>
            </a:r>
          </a:p>
        </p:txBody>
      </p:sp>
      <p:sp>
        <p:nvSpPr>
          <p:cNvPr id="67" name="Rectangle 66">
            <a:extLst>
              <a:ext uri="{FF2B5EF4-FFF2-40B4-BE49-F238E27FC236}">
                <a16:creationId xmlns:a16="http://schemas.microsoft.com/office/drawing/2014/main" id="{290267C0-D3E4-9497-140D-58D4FEEF9617}"/>
              </a:ext>
            </a:extLst>
          </p:cNvPr>
          <p:cNvSpPr/>
          <p:nvPr/>
        </p:nvSpPr>
        <p:spPr>
          <a:xfrm>
            <a:off x="381000" y="1284941"/>
            <a:ext cx="182880" cy="182880"/>
          </a:xfrm>
          <a:prstGeom prst="rect">
            <a:avLst/>
          </a:prstGeom>
          <a:solidFill>
            <a:srgbClr val="76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BD40AF2-8817-305B-3018-30FFC88EC5F4}"/>
              </a:ext>
            </a:extLst>
          </p:cNvPr>
          <p:cNvSpPr/>
          <p:nvPr/>
        </p:nvSpPr>
        <p:spPr>
          <a:xfrm>
            <a:off x="741752" y="2208840"/>
            <a:ext cx="1427338" cy="414831"/>
          </a:xfrm>
          <a:prstGeom prst="rect">
            <a:avLst/>
          </a:prstGeom>
          <a:gradFill>
            <a:gsLst>
              <a:gs pos="0">
                <a:srgbClr val="000F8A"/>
              </a:gs>
              <a:gs pos="100000">
                <a:srgbClr val="1E2EB8"/>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latin typeface="IntelOne Text" panose="020B0503020203020204" pitchFamily="34" charset="0"/>
              </a:rPr>
              <a:t>Intel® Factory Optimizer</a:t>
            </a:r>
          </a:p>
        </p:txBody>
      </p:sp>
      <p:sp>
        <p:nvSpPr>
          <p:cNvPr id="71" name="Rectangle 70">
            <a:extLst>
              <a:ext uri="{FF2B5EF4-FFF2-40B4-BE49-F238E27FC236}">
                <a16:creationId xmlns:a16="http://schemas.microsoft.com/office/drawing/2014/main" id="{81093A4B-888D-648B-DC07-6B1ABEE1D4EF}"/>
              </a:ext>
            </a:extLst>
          </p:cNvPr>
          <p:cNvSpPr/>
          <p:nvPr/>
        </p:nvSpPr>
        <p:spPr>
          <a:xfrm>
            <a:off x="563882" y="3510131"/>
            <a:ext cx="1246507" cy="969496"/>
          </a:xfrm>
          <a:prstGeom prst="rect">
            <a:avLst/>
          </a:prstGeom>
          <a:gradFill flip="none" rotWithShape="1">
            <a:gsLst>
              <a:gs pos="0">
                <a:srgbClr val="0068B5"/>
              </a:gs>
              <a:gs pos="100000">
                <a:srgbClr val="00A3F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37160" rIns="182880" bIns="137160" rtlCol="0" anchor="t" anchorCtr="0">
            <a:spAutoFit/>
          </a:bodyPr>
          <a:lstStyle/>
          <a:p>
            <a:r>
              <a:rPr lang="en-US" sz="1500" spc="-40"/>
              <a:t>Intel® Factory Pathfinder</a:t>
            </a:r>
          </a:p>
        </p:txBody>
      </p:sp>
      <p:sp>
        <p:nvSpPr>
          <p:cNvPr id="72" name="Rectangle 71">
            <a:extLst>
              <a:ext uri="{FF2B5EF4-FFF2-40B4-BE49-F238E27FC236}">
                <a16:creationId xmlns:a16="http://schemas.microsoft.com/office/drawing/2014/main" id="{4059E6C0-6B0E-2FBA-9F29-937F03898DFE}"/>
              </a:ext>
            </a:extLst>
          </p:cNvPr>
          <p:cNvSpPr/>
          <p:nvPr/>
        </p:nvSpPr>
        <p:spPr>
          <a:xfrm>
            <a:off x="1271933" y="3510131"/>
            <a:ext cx="948442" cy="414831"/>
          </a:xfrm>
          <a:prstGeom prst="rect">
            <a:avLst/>
          </a:prstGeom>
          <a:gradFill>
            <a:gsLst>
              <a:gs pos="0">
                <a:srgbClr val="000F8A"/>
              </a:gs>
              <a:gs pos="100000">
                <a:srgbClr val="1E2EB8"/>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IntelOne Text" panose="020B0503020203020204" pitchFamily="34" charset="0"/>
              </a:rPr>
              <a:t>Intel® Factory Optimizer</a:t>
            </a:r>
          </a:p>
        </p:txBody>
      </p:sp>
      <p:sp>
        <p:nvSpPr>
          <p:cNvPr id="73" name="Rectangle 72">
            <a:extLst>
              <a:ext uri="{FF2B5EF4-FFF2-40B4-BE49-F238E27FC236}">
                <a16:creationId xmlns:a16="http://schemas.microsoft.com/office/drawing/2014/main" id="{86B50AB2-22CC-9632-B0DB-EAF4C3EF8743}"/>
              </a:ext>
            </a:extLst>
          </p:cNvPr>
          <p:cNvSpPr/>
          <p:nvPr/>
        </p:nvSpPr>
        <p:spPr>
          <a:xfrm>
            <a:off x="563881" y="4479628"/>
            <a:ext cx="1246507" cy="251896"/>
          </a:xfrm>
          <a:prstGeom prst="rect">
            <a:avLst/>
          </a:prstGeom>
          <a:gradFill>
            <a:gsLst>
              <a:gs pos="0">
                <a:srgbClr val="7BDEFF"/>
              </a:gs>
              <a:gs pos="100000">
                <a:srgbClr val="00C7FD"/>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IntelOne Text" panose="020B0503020203020204" pitchFamily="34" charset="0"/>
              </a:rPr>
              <a:t>Local Optimization</a:t>
            </a:r>
          </a:p>
        </p:txBody>
      </p:sp>
      <p:sp>
        <p:nvSpPr>
          <p:cNvPr id="76" name="Rectangle 75">
            <a:extLst>
              <a:ext uri="{FF2B5EF4-FFF2-40B4-BE49-F238E27FC236}">
                <a16:creationId xmlns:a16="http://schemas.microsoft.com/office/drawing/2014/main" id="{07501BBB-8CBA-6212-30B8-C778F224675B}"/>
              </a:ext>
            </a:extLst>
          </p:cNvPr>
          <p:cNvSpPr/>
          <p:nvPr/>
        </p:nvSpPr>
        <p:spPr>
          <a:xfrm>
            <a:off x="2389157" y="3510131"/>
            <a:ext cx="1246507" cy="969496"/>
          </a:xfrm>
          <a:prstGeom prst="rect">
            <a:avLst/>
          </a:prstGeom>
          <a:gradFill flip="none" rotWithShape="1">
            <a:gsLst>
              <a:gs pos="0">
                <a:srgbClr val="0068B5"/>
              </a:gs>
              <a:gs pos="100000">
                <a:srgbClr val="00A3F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37160" rIns="182880" bIns="137160" rtlCol="0" anchor="t" anchorCtr="0">
            <a:spAutoFit/>
          </a:bodyPr>
          <a:lstStyle/>
          <a:p>
            <a:r>
              <a:rPr lang="en-US" sz="1500" spc="-40"/>
              <a:t>Intel® Factory Pathfinder</a:t>
            </a:r>
          </a:p>
        </p:txBody>
      </p:sp>
      <p:sp>
        <p:nvSpPr>
          <p:cNvPr id="77" name="Rectangle 76">
            <a:extLst>
              <a:ext uri="{FF2B5EF4-FFF2-40B4-BE49-F238E27FC236}">
                <a16:creationId xmlns:a16="http://schemas.microsoft.com/office/drawing/2014/main" id="{E31E3C6F-CDFC-06A2-F0E4-9BF549EB4D98}"/>
              </a:ext>
            </a:extLst>
          </p:cNvPr>
          <p:cNvSpPr/>
          <p:nvPr/>
        </p:nvSpPr>
        <p:spPr>
          <a:xfrm>
            <a:off x="3097208" y="3510131"/>
            <a:ext cx="948442" cy="414831"/>
          </a:xfrm>
          <a:prstGeom prst="rect">
            <a:avLst/>
          </a:prstGeom>
          <a:gradFill>
            <a:gsLst>
              <a:gs pos="0">
                <a:srgbClr val="000F8A"/>
              </a:gs>
              <a:gs pos="100000">
                <a:srgbClr val="1E2EB8"/>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IntelOne Text" panose="020B0503020203020204" pitchFamily="34" charset="0"/>
              </a:rPr>
              <a:t>Intel® Factory Optimizer</a:t>
            </a:r>
          </a:p>
        </p:txBody>
      </p:sp>
      <p:sp>
        <p:nvSpPr>
          <p:cNvPr id="78" name="Rectangle 77">
            <a:extLst>
              <a:ext uri="{FF2B5EF4-FFF2-40B4-BE49-F238E27FC236}">
                <a16:creationId xmlns:a16="http://schemas.microsoft.com/office/drawing/2014/main" id="{8DE3723A-61C6-2337-22F9-F11AB2E8AD75}"/>
              </a:ext>
            </a:extLst>
          </p:cNvPr>
          <p:cNvSpPr/>
          <p:nvPr/>
        </p:nvSpPr>
        <p:spPr>
          <a:xfrm>
            <a:off x="2389156" y="4479628"/>
            <a:ext cx="1246507" cy="251896"/>
          </a:xfrm>
          <a:prstGeom prst="rect">
            <a:avLst/>
          </a:prstGeom>
          <a:gradFill>
            <a:gsLst>
              <a:gs pos="0">
                <a:srgbClr val="7BDEFF"/>
              </a:gs>
              <a:gs pos="100000">
                <a:srgbClr val="00C7FD"/>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IntelOne Text" panose="020B0503020203020204" pitchFamily="34" charset="0"/>
              </a:rPr>
              <a:t>Local Optimization</a:t>
            </a:r>
          </a:p>
        </p:txBody>
      </p:sp>
      <p:sp>
        <p:nvSpPr>
          <p:cNvPr id="80" name="Rectangle 79">
            <a:extLst>
              <a:ext uri="{FF2B5EF4-FFF2-40B4-BE49-F238E27FC236}">
                <a16:creationId xmlns:a16="http://schemas.microsoft.com/office/drawing/2014/main" id="{5A1453E2-B6C6-6E4D-F1C3-7378DECFC649}"/>
              </a:ext>
            </a:extLst>
          </p:cNvPr>
          <p:cNvSpPr/>
          <p:nvPr/>
        </p:nvSpPr>
        <p:spPr>
          <a:xfrm>
            <a:off x="4214432" y="3510131"/>
            <a:ext cx="1246507" cy="969496"/>
          </a:xfrm>
          <a:prstGeom prst="rect">
            <a:avLst/>
          </a:prstGeom>
          <a:gradFill flip="none" rotWithShape="1">
            <a:gsLst>
              <a:gs pos="0">
                <a:srgbClr val="0068B5"/>
              </a:gs>
              <a:gs pos="100000">
                <a:srgbClr val="00A3F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37160" rIns="182880" bIns="137160" rtlCol="0" anchor="t" anchorCtr="0">
            <a:spAutoFit/>
          </a:bodyPr>
          <a:lstStyle/>
          <a:p>
            <a:r>
              <a:rPr lang="en-US" sz="1500" spc="-40"/>
              <a:t>Intel® Factory Pathfinder</a:t>
            </a:r>
          </a:p>
        </p:txBody>
      </p:sp>
      <p:sp>
        <p:nvSpPr>
          <p:cNvPr id="81" name="Rectangle 80">
            <a:extLst>
              <a:ext uri="{FF2B5EF4-FFF2-40B4-BE49-F238E27FC236}">
                <a16:creationId xmlns:a16="http://schemas.microsoft.com/office/drawing/2014/main" id="{4EB05817-FF1A-2F9B-AAE9-ECA1C4D715D8}"/>
              </a:ext>
            </a:extLst>
          </p:cNvPr>
          <p:cNvSpPr/>
          <p:nvPr/>
        </p:nvSpPr>
        <p:spPr>
          <a:xfrm>
            <a:off x="4922483" y="3510131"/>
            <a:ext cx="948442" cy="414831"/>
          </a:xfrm>
          <a:prstGeom prst="rect">
            <a:avLst/>
          </a:prstGeom>
          <a:gradFill>
            <a:gsLst>
              <a:gs pos="0">
                <a:srgbClr val="000F8A"/>
              </a:gs>
              <a:gs pos="100000">
                <a:srgbClr val="1E2EB8"/>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IntelOne Text" panose="020B0503020203020204" pitchFamily="34" charset="0"/>
              </a:rPr>
              <a:t>Intel® Factory Optimizer</a:t>
            </a:r>
          </a:p>
        </p:txBody>
      </p:sp>
      <p:sp>
        <p:nvSpPr>
          <p:cNvPr id="82" name="Rectangle 81">
            <a:extLst>
              <a:ext uri="{FF2B5EF4-FFF2-40B4-BE49-F238E27FC236}">
                <a16:creationId xmlns:a16="http://schemas.microsoft.com/office/drawing/2014/main" id="{462A537E-419B-2BDE-F1CD-5EAFE3EB3A40}"/>
              </a:ext>
            </a:extLst>
          </p:cNvPr>
          <p:cNvSpPr/>
          <p:nvPr/>
        </p:nvSpPr>
        <p:spPr>
          <a:xfrm>
            <a:off x="4214431" y="4479628"/>
            <a:ext cx="1246507" cy="251896"/>
          </a:xfrm>
          <a:prstGeom prst="rect">
            <a:avLst/>
          </a:prstGeom>
          <a:gradFill>
            <a:gsLst>
              <a:gs pos="0">
                <a:srgbClr val="7BDEFF"/>
              </a:gs>
              <a:gs pos="100000">
                <a:srgbClr val="00C7FD"/>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IntelOne Text" panose="020B0503020203020204" pitchFamily="34" charset="0"/>
              </a:rPr>
              <a:t>Local Optimization</a:t>
            </a:r>
          </a:p>
        </p:txBody>
      </p:sp>
      <p:sp>
        <p:nvSpPr>
          <p:cNvPr id="84" name="Rectangle 83">
            <a:extLst>
              <a:ext uri="{FF2B5EF4-FFF2-40B4-BE49-F238E27FC236}">
                <a16:creationId xmlns:a16="http://schemas.microsoft.com/office/drawing/2014/main" id="{56D7AFD8-CD20-6831-F505-2A368D7B01E0}"/>
              </a:ext>
            </a:extLst>
          </p:cNvPr>
          <p:cNvSpPr/>
          <p:nvPr/>
        </p:nvSpPr>
        <p:spPr>
          <a:xfrm>
            <a:off x="6039708" y="3510131"/>
            <a:ext cx="1246507" cy="969496"/>
          </a:xfrm>
          <a:prstGeom prst="rect">
            <a:avLst/>
          </a:prstGeom>
          <a:gradFill flip="none" rotWithShape="1">
            <a:gsLst>
              <a:gs pos="0">
                <a:srgbClr val="0068B5"/>
              </a:gs>
              <a:gs pos="100000">
                <a:srgbClr val="00A3F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37160" rIns="182880" bIns="137160" rtlCol="0" anchor="t" anchorCtr="0">
            <a:spAutoFit/>
          </a:bodyPr>
          <a:lstStyle/>
          <a:p>
            <a:r>
              <a:rPr lang="en-US" sz="1500" spc="-40"/>
              <a:t>Intel® Factory Pathfinder</a:t>
            </a:r>
          </a:p>
        </p:txBody>
      </p:sp>
      <p:sp>
        <p:nvSpPr>
          <p:cNvPr id="85" name="Rectangle 84">
            <a:extLst>
              <a:ext uri="{FF2B5EF4-FFF2-40B4-BE49-F238E27FC236}">
                <a16:creationId xmlns:a16="http://schemas.microsoft.com/office/drawing/2014/main" id="{C39CFF73-E608-623F-91DA-DD280BE03483}"/>
              </a:ext>
            </a:extLst>
          </p:cNvPr>
          <p:cNvSpPr/>
          <p:nvPr/>
        </p:nvSpPr>
        <p:spPr>
          <a:xfrm>
            <a:off x="6747759" y="3510131"/>
            <a:ext cx="948442" cy="414831"/>
          </a:xfrm>
          <a:prstGeom prst="rect">
            <a:avLst/>
          </a:prstGeom>
          <a:gradFill>
            <a:gsLst>
              <a:gs pos="0">
                <a:srgbClr val="000F8A"/>
              </a:gs>
              <a:gs pos="100000">
                <a:srgbClr val="1E2EB8"/>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IntelOne Text" panose="020B0503020203020204" pitchFamily="34" charset="0"/>
              </a:rPr>
              <a:t>Intel® Factory Optimizer</a:t>
            </a:r>
          </a:p>
        </p:txBody>
      </p:sp>
      <p:sp>
        <p:nvSpPr>
          <p:cNvPr id="86" name="Rectangle 85">
            <a:extLst>
              <a:ext uri="{FF2B5EF4-FFF2-40B4-BE49-F238E27FC236}">
                <a16:creationId xmlns:a16="http://schemas.microsoft.com/office/drawing/2014/main" id="{B3F6644A-0CE7-D427-5A7C-D7BBF0242091}"/>
              </a:ext>
            </a:extLst>
          </p:cNvPr>
          <p:cNvSpPr/>
          <p:nvPr/>
        </p:nvSpPr>
        <p:spPr>
          <a:xfrm>
            <a:off x="6039707" y="4479628"/>
            <a:ext cx="1246507" cy="251896"/>
          </a:xfrm>
          <a:prstGeom prst="rect">
            <a:avLst/>
          </a:prstGeom>
          <a:gradFill>
            <a:gsLst>
              <a:gs pos="0">
                <a:srgbClr val="7BDEFF"/>
              </a:gs>
              <a:gs pos="100000">
                <a:srgbClr val="00C7FD"/>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IntelOne Text" panose="020B0503020203020204" pitchFamily="34" charset="0"/>
              </a:rPr>
              <a:t>Local Optimization</a:t>
            </a:r>
          </a:p>
        </p:txBody>
      </p:sp>
      <p:grpSp>
        <p:nvGrpSpPr>
          <p:cNvPr id="87" name="Group 86">
            <a:extLst>
              <a:ext uri="{FF2B5EF4-FFF2-40B4-BE49-F238E27FC236}">
                <a16:creationId xmlns:a16="http://schemas.microsoft.com/office/drawing/2014/main" id="{F0B1F16B-2261-8A66-71D9-190FAA8966E4}"/>
              </a:ext>
            </a:extLst>
          </p:cNvPr>
          <p:cNvGrpSpPr/>
          <p:nvPr/>
        </p:nvGrpSpPr>
        <p:grpSpPr>
          <a:xfrm>
            <a:off x="2604989" y="4904487"/>
            <a:ext cx="814840" cy="817170"/>
            <a:chOff x="423269" y="3113250"/>
            <a:chExt cx="968518" cy="971287"/>
          </a:xfrm>
        </p:grpSpPr>
        <p:grpSp>
          <p:nvGrpSpPr>
            <p:cNvPr id="88" name="Group 87">
              <a:extLst>
                <a:ext uri="{FF2B5EF4-FFF2-40B4-BE49-F238E27FC236}">
                  <a16:creationId xmlns:a16="http://schemas.microsoft.com/office/drawing/2014/main" id="{5CC3F9FC-9762-073D-6101-59E2CDE93980}"/>
                </a:ext>
              </a:extLst>
            </p:cNvPr>
            <p:cNvGrpSpPr/>
            <p:nvPr/>
          </p:nvGrpSpPr>
          <p:grpSpPr>
            <a:xfrm>
              <a:off x="720428" y="3113250"/>
              <a:ext cx="278449" cy="817170"/>
              <a:chOff x="720428" y="3113250"/>
              <a:chExt cx="278449" cy="817170"/>
            </a:xfrm>
            <a:solidFill>
              <a:srgbClr val="0068B5"/>
            </a:solidFill>
          </p:grpSpPr>
          <p:sp>
            <p:nvSpPr>
              <p:cNvPr id="99" name="Freeform: Shape 98">
                <a:extLst>
                  <a:ext uri="{FF2B5EF4-FFF2-40B4-BE49-F238E27FC236}">
                    <a16:creationId xmlns:a16="http://schemas.microsoft.com/office/drawing/2014/main" id="{D6EF228A-13AD-532F-88C4-D2B760AB9116}"/>
                  </a:ext>
                </a:extLst>
              </p:cNvPr>
              <p:cNvSpPr/>
              <p:nvPr/>
            </p:nvSpPr>
            <p:spPr>
              <a:xfrm>
                <a:off x="720428" y="3326355"/>
                <a:ext cx="66035" cy="66035"/>
              </a:xfrm>
              <a:custGeom>
                <a:avLst/>
                <a:gdLst>
                  <a:gd name="connsiteX0" fmla="*/ 0 w 151833"/>
                  <a:gd name="connsiteY0" fmla="*/ 0 h 151833"/>
                  <a:gd name="connsiteX1" fmla="*/ 151834 w 151833"/>
                  <a:gd name="connsiteY1" fmla="*/ 0 h 151833"/>
                  <a:gd name="connsiteX2" fmla="*/ 151834 w 151833"/>
                  <a:gd name="connsiteY2" fmla="*/ 151834 h 151833"/>
                  <a:gd name="connsiteX3" fmla="*/ 0 w 151833"/>
                  <a:gd name="connsiteY3" fmla="*/ 151834 h 151833"/>
                </a:gdLst>
                <a:ahLst/>
                <a:cxnLst>
                  <a:cxn ang="0">
                    <a:pos x="connsiteX0" y="connsiteY0"/>
                  </a:cxn>
                  <a:cxn ang="0">
                    <a:pos x="connsiteX1" y="connsiteY1"/>
                  </a:cxn>
                  <a:cxn ang="0">
                    <a:pos x="connsiteX2" y="connsiteY2"/>
                  </a:cxn>
                  <a:cxn ang="0">
                    <a:pos x="connsiteX3" y="connsiteY3"/>
                  </a:cxn>
                </a:cxnLst>
                <a:rect l="l" t="t" r="r" b="b"/>
                <a:pathLst>
                  <a:path w="151833" h="151833">
                    <a:moveTo>
                      <a:pt x="0" y="0"/>
                    </a:moveTo>
                    <a:lnTo>
                      <a:pt x="151834" y="0"/>
                    </a:lnTo>
                    <a:lnTo>
                      <a:pt x="151834" y="151834"/>
                    </a:lnTo>
                    <a:lnTo>
                      <a:pt x="0" y="151834"/>
                    </a:lnTo>
                    <a:close/>
                  </a:path>
                </a:pathLst>
              </a:custGeom>
              <a:grpFill/>
              <a:ln w="12650" cap="flat">
                <a:noFill/>
                <a:prstDash val="solid"/>
                <a:miter/>
              </a:ln>
            </p:spPr>
            <p:txBody>
              <a:bodyPr rtlCol="0" anchor="ctr"/>
              <a:lstStyle/>
              <a:p>
                <a:endParaRPr lang="en-US"/>
              </a:p>
            </p:txBody>
          </p:sp>
          <p:grpSp>
            <p:nvGrpSpPr>
              <p:cNvPr id="100" name="Graphic 189">
                <a:extLst>
                  <a:ext uri="{FF2B5EF4-FFF2-40B4-BE49-F238E27FC236}">
                    <a16:creationId xmlns:a16="http://schemas.microsoft.com/office/drawing/2014/main" id="{4838F8FC-BDEF-1CD3-E7F7-1875012918C5}"/>
                  </a:ext>
                </a:extLst>
              </p:cNvPr>
              <p:cNvGrpSpPr/>
              <p:nvPr/>
            </p:nvGrpSpPr>
            <p:grpSpPr>
              <a:xfrm>
                <a:off x="751795" y="3113250"/>
                <a:ext cx="247082" cy="245981"/>
                <a:chOff x="5720848" y="2299703"/>
                <a:chExt cx="568111" cy="565579"/>
              </a:xfrm>
              <a:grpFill/>
            </p:grpSpPr>
            <p:sp>
              <p:nvSpPr>
                <p:cNvPr id="107" name="Freeform: Shape 106">
                  <a:extLst>
                    <a:ext uri="{FF2B5EF4-FFF2-40B4-BE49-F238E27FC236}">
                      <a16:creationId xmlns:a16="http://schemas.microsoft.com/office/drawing/2014/main" id="{E2DCB59E-F599-FAE4-F24A-9A0524454A71}"/>
                    </a:ext>
                  </a:extLst>
                </p:cNvPr>
                <p:cNvSpPr/>
                <p:nvPr/>
              </p:nvSpPr>
              <p:spPr>
                <a:xfrm>
                  <a:off x="5722113" y="2603366"/>
                  <a:ext cx="263178" cy="261913"/>
                </a:xfrm>
                <a:custGeom>
                  <a:avLst/>
                  <a:gdLst>
                    <a:gd name="connsiteX0" fmla="*/ 0 w 263178"/>
                    <a:gd name="connsiteY0" fmla="*/ 0 h 261913"/>
                    <a:gd name="connsiteX1" fmla="*/ 0 w 263178"/>
                    <a:gd name="connsiteY1" fmla="*/ 105018 h 261913"/>
                    <a:gd name="connsiteX2" fmla="*/ 158160 w 263178"/>
                    <a:gd name="connsiteY2" fmla="*/ 261913 h 261913"/>
                    <a:gd name="connsiteX3" fmla="*/ 263179 w 263178"/>
                    <a:gd name="connsiteY3" fmla="*/ 261913 h 261913"/>
                    <a:gd name="connsiteX4" fmla="*/ 0 w 263178"/>
                    <a:gd name="connsiteY4" fmla="*/ 0 h 2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78" h="261913">
                      <a:moveTo>
                        <a:pt x="0" y="0"/>
                      </a:moveTo>
                      <a:lnTo>
                        <a:pt x="0" y="105018"/>
                      </a:lnTo>
                      <a:cubicBezTo>
                        <a:pt x="79713" y="118936"/>
                        <a:pt x="144242" y="182201"/>
                        <a:pt x="158160" y="261913"/>
                      </a:cubicBezTo>
                      <a:lnTo>
                        <a:pt x="263179" y="261913"/>
                      </a:lnTo>
                      <a:cubicBezTo>
                        <a:pt x="246730" y="123998"/>
                        <a:pt x="136650" y="15183"/>
                        <a:pt x="0" y="0"/>
                      </a:cubicBezTo>
                      <a:close/>
                    </a:path>
                  </a:pathLst>
                </a:custGeom>
                <a:grpFill/>
                <a:ln w="1265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DF07F26-AAE3-489C-4855-F4FEA96CE3DD}"/>
                    </a:ext>
                  </a:extLst>
                </p:cNvPr>
                <p:cNvSpPr/>
                <p:nvPr/>
              </p:nvSpPr>
              <p:spPr>
                <a:xfrm>
                  <a:off x="5722113" y="2451536"/>
                  <a:ext cx="415012" cy="413746"/>
                </a:xfrm>
                <a:custGeom>
                  <a:avLst/>
                  <a:gdLst>
                    <a:gd name="connsiteX0" fmla="*/ 99957 w 415012"/>
                    <a:gd name="connsiteY0" fmla="*/ 18979 h 413746"/>
                    <a:gd name="connsiteX1" fmla="*/ 0 w 415012"/>
                    <a:gd name="connsiteY1" fmla="*/ 0 h 413746"/>
                    <a:gd name="connsiteX2" fmla="*/ 0 w 415012"/>
                    <a:gd name="connsiteY2" fmla="*/ 102488 h 413746"/>
                    <a:gd name="connsiteX3" fmla="*/ 69590 w 415012"/>
                    <a:gd name="connsiteY3" fmla="*/ 116406 h 413746"/>
                    <a:gd name="connsiteX4" fmla="*/ 312525 w 415012"/>
                    <a:gd name="connsiteY4" fmla="*/ 413747 h 413746"/>
                    <a:gd name="connsiteX5" fmla="*/ 415012 w 415012"/>
                    <a:gd name="connsiteY5" fmla="*/ 413747 h 413746"/>
                    <a:gd name="connsiteX6" fmla="*/ 99957 w 415012"/>
                    <a:gd name="connsiteY6" fmla="*/ 18979 h 41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012" h="413746">
                      <a:moveTo>
                        <a:pt x="99957" y="18979"/>
                      </a:moveTo>
                      <a:cubicBezTo>
                        <a:pt x="67060" y="8857"/>
                        <a:pt x="34163" y="2531"/>
                        <a:pt x="0" y="0"/>
                      </a:cubicBezTo>
                      <a:lnTo>
                        <a:pt x="0" y="102488"/>
                      </a:lnTo>
                      <a:cubicBezTo>
                        <a:pt x="24040" y="105018"/>
                        <a:pt x="46815" y="108814"/>
                        <a:pt x="69590" y="116406"/>
                      </a:cubicBezTo>
                      <a:cubicBezTo>
                        <a:pt x="204976" y="158160"/>
                        <a:pt x="298606" y="274566"/>
                        <a:pt x="312525" y="413747"/>
                      </a:cubicBezTo>
                      <a:lnTo>
                        <a:pt x="415012" y="413747"/>
                      </a:lnTo>
                      <a:cubicBezTo>
                        <a:pt x="401094" y="230281"/>
                        <a:pt x="278362" y="74652"/>
                        <a:pt x="99957" y="18979"/>
                      </a:cubicBezTo>
                      <a:close/>
                    </a:path>
                  </a:pathLst>
                </a:custGeom>
                <a:grpFill/>
                <a:ln w="1265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F4854346-7721-23E8-F150-E68BFC092225}"/>
                    </a:ext>
                  </a:extLst>
                </p:cNvPr>
                <p:cNvSpPr/>
                <p:nvPr/>
              </p:nvSpPr>
              <p:spPr>
                <a:xfrm>
                  <a:off x="5720848" y="2299703"/>
                  <a:ext cx="568111" cy="564315"/>
                </a:xfrm>
                <a:custGeom>
                  <a:avLst/>
                  <a:gdLst>
                    <a:gd name="connsiteX0" fmla="*/ 1265 w 568111"/>
                    <a:gd name="connsiteY0" fmla="*/ 101223 h 564315"/>
                    <a:gd name="connsiteX1" fmla="*/ 466889 w 568111"/>
                    <a:gd name="connsiteY1" fmla="*/ 564315 h 564315"/>
                    <a:gd name="connsiteX2" fmla="*/ 568111 w 568111"/>
                    <a:gd name="connsiteY2" fmla="*/ 564315 h 564315"/>
                    <a:gd name="connsiteX3" fmla="*/ 568111 w 568111"/>
                    <a:gd name="connsiteY3" fmla="*/ 560520 h 564315"/>
                    <a:gd name="connsiteX4" fmla="*/ 2531 w 568111"/>
                    <a:gd name="connsiteY4" fmla="*/ 0 h 564315"/>
                    <a:gd name="connsiteX5" fmla="*/ 0 w 568111"/>
                    <a:gd name="connsiteY5" fmla="*/ 0 h 564315"/>
                    <a:gd name="connsiteX6" fmla="*/ 0 w 568111"/>
                    <a:gd name="connsiteY6" fmla="*/ 101223 h 56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11" h="564315">
                      <a:moveTo>
                        <a:pt x="1265" y="101223"/>
                      </a:moveTo>
                      <a:cubicBezTo>
                        <a:pt x="249260" y="117671"/>
                        <a:pt x="449175" y="316320"/>
                        <a:pt x="466889" y="564315"/>
                      </a:cubicBezTo>
                      <a:lnTo>
                        <a:pt x="568111" y="564315"/>
                      </a:lnTo>
                      <a:cubicBezTo>
                        <a:pt x="568111" y="563050"/>
                        <a:pt x="568111" y="561785"/>
                        <a:pt x="568111" y="560520"/>
                      </a:cubicBezTo>
                      <a:cubicBezTo>
                        <a:pt x="547867" y="259383"/>
                        <a:pt x="304933" y="17714"/>
                        <a:pt x="2531" y="0"/>
                      </a:cubicBezTo>
                      <a:cubicBezTo>
                        <a:pt x="2531" y="0"/>
                        <a:pt x="1265" y="0"/>
                        <a:pt x="0" y="0"/>
                      </a:cubicBezTo>
                      <a:lnTo>
                        <a:pt x="0" y="101223"/>
                      </a:lnTo>
                      <a:close/>
                    </a:path>
                  </a:pathLst>
                </a:custGeom>
                <a:grpFill/>
                <a:ln w="12650" cap="flat">
                  <a:noFill/>
                  <a:prstDash val="solid"/>
                  <a:miter/>
                </a:ln>
              </p:spPr>
              <p:txBody>
                <a:bodyPr rtlCol="0" anchor="ctr"/>
                <a:lstStyle/>
                <a:p>
                  <a:endParaRPr lang="en-US"/>
                </a:p>
              </p:txBody>
            </p:sp>
          </p:grpSp>
          <p:sp>
            <p:nvSpPr>
              <p:cNvPr id="101" name="Freeform: Shape 100">
                <a:extLst>
                  <a:ext uri="{FF2B5EF4-FFF2-40B4-BE49-F238E27FC236}">
                    <a16:creationId xmlns:a16="http://schemas.microsoft.com/office/drawing/2014/main" id="{D061CCB5-2AEC-8187-0EEB-5BA38DF58A11}"/>
                  </a:ext>
                </a:extLst>
              </p:cNvPr>
              <p:cNvSpPr/>
              <p:nvPr/>
            </p:nvSpPr>
            <p:spPr>
              <a:xfrm>
                <a:off x="733442"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6C8E5C2-9C97-BDA4-33CE-741569C09BE5}"/>
                  </a:ext>
                </a:extLst>
              </p:cNvPr>
              <p:cNvSpPr/>
              <p:nvPr/>
            </p:nvSpPr>
            <p:spPr>
              <a:xfrm>
                <a:off x="821490"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D840E68-A207-9841-8BBF-A7CBFF9C57DE}"/>
                  </a:ext>
                </a:extLst>
              </p:cNvPr>
              <p:cNvSpPr/>
              <p:nvPr/>
            </p:nvSpPr>
            <p:spPr>
              <a:xfrm>
                <a:off x="733442"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F1637363-4F8D-2F0E-EC69-E39B6E552CA6}"/>
                  </a:ext>
                </a:extLst>
              </p:cNvPr>
              <p:cNvSpPr/>
              <p:nvPr/>
            </p:nvSpPr>
            <p:spPr>
              <a:xfrm>
                <a:off x="821490"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3044EFEE-FE61-B4B4-873B-E01A5AE00293}"/>
                  </a:ext>
                </a:extLst>
              </p:cNvPr>
              <p:cNvSpPr/>
              <p:nvPr/>
            </p:nvSpPr>
            <p:spPr>
              <a:xfrm>
                <a:off x="909537"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B438BBF-DE6E-E5EE-6994-CC2959EF397C}"/>
                  </a:ext>
                </a:extLst>
              </p:cNvPr>
              <p:cNvSpPr/>
              <p:nvPr/>
            </p:nvSpPr>
            <p:spPr>
              <a:xfrm>
                <a:off x="909537"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grpSp>
        <p:grpSp>
          <p:nvGrpSpPr>
            <p:cNvPr id="89" name="Group 88">
              <a:extLst>
                <a:ext uri="{FF2B5EF4-FFF2-40B4-BE49-F238E27FC236}">
                  <a16:creationId xmlns:a16="http://schemas.microsoft.com/office/drawing/2014/main" id="{A8AF3F5B-C86A-63F8-724A-BC4C57DB5BDD}"/>
                </a:ext>
              </a:extLst>
            </p:cNvPr>
            <p:cNvGrpSpPr/>
            <p:nvPr/>
          </p:nvGrpSpPr>
          <p:grpSpPr>
            <a:xfrm>
              <a:off x="423269" y="3335977"/>
              <a:ext cx="968518" cy="748560"/>
              <a:chOff x="423269" y="3335977"/>
              <a:chExt cx="968518" cy="748560"/>
            </a:xfrm>
            <a:solidFill>
              <a:srgbClr val="00C7FD"/>
            </a:solidFill>
          </p:grpSpPr>
          <p:sp>
            <p:nvSpPr>
              <p:cNvPr id="90" name="Freeform: Shape 89">
                <a:extLst>
                  <a:ext uri="{FF2B5EF4-FFF2-40B4-BE49-F238E27FC236}">
                    <a16:creationId xmlns:a16="http://schemas.microsoft.com/office/drawing/2014/main" id="{4638009D-2666-4151-C269-7C752015210F}"/>
                  </a:ext>
                </a:extLst>
              </p:cNvPr>
              <p:cNvSpPr/>
              <p:nvPr/>
            </p:nvSpPr>
            <p:spPr>
              <a:xfrm>
                <a:off x="733510" y="3587070"/>
                <a:ext cx="44023" cy="117763"/>
              </a:xfrm>
              <a:custGeom>
                <a:avLst/>
                <a:gdLst>
                  <a:gd name="connsiteX0" fmla="*/ 0 w 101222"/>
                  <a:gd name="connsiteY0" fmla="*/ 0 h 270770"/>
                  <a:gd name="connsiteX1" fmla="*/ 101223 w 101222"/>
                  <a:gd name="connsiteY1" fmla="*/ 0 h 270770"/>
                  <a:gd name="connsiteX2" fmla="*/ 101223 w 101222"/>
                  <a:gd name="connsiteY2" fmla="*/ 270770 h 270770"/>
                  <a:gd name="connsiteX3" fmla="*/ 0 w 101222"/>
                  <a:gd name="connsiteY3" fmla="*/ 270770 h 270770"/>
                </a:gdLst>
                <a:ahLst/>
                <a:cxnLst>
                  <a:cxn ang="0">
                    <a:pos x="connsiteX0" y="connsiteY0"/>
                  </a:cxn>
                  <a:cxn ang="0">
                    <a:pos x="connsiteX1" y="connsiteY1"/>
                  </a:cxn>
                  <a:cxn ang="0">
                    <a:pos x="connsiteX2" y="connsiteY2"/>
                  </a:cxn>
                  <a:cxn ang="0">
                    <a:pos x="connsiteX3" y="connsiteY3"/>
                  </a:cxn>
                </a:cxnLst>
                <a:rect l="l" t="t" r="r" b="b"/>
                <a:pathLst>
                  <a:path w="101222" h="270770">
                    <a:moveTo>
                      <a:pt x="0" y="0"/>
                    </a:moveTo>
                    <a:lnTo>
                      <a:pt x="101223" y="0"/>
                    </a:lnTo>
                    <a:lnTo>
                      <a:pt x="101223" y="270770"/>
                    </a:lnTo>
                    <a:lnTo>
                      <a:pt x="0" y="270770"/>
                    </a:lnTo>
                    <a:close/>
                  </a:path>
                </a:pathLst>
              </a:custGeom>
              <a:grpFill/>
              <a:ln w="1265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8826FA9B-9E1C-8E0B-5129-07A348198C14}"/>
                  </a:ext>
                </a:extLst>
              </p:cNvPr>
              <p:cNvSpPr/>
              <p:nvPr/>
            </p:nvSpPr>
            <p:spPr>
              <a:xfrm>
                <a:off x="687410" y="4040514"/>
                <a:ext cx="99053" cy="44023"/>
              </a:xfrm>
              <a:custGeom>
                <a:avLst/>
                <a:gdLst>
                  <a:gd name="connsiteX0" fmla="*/ 0 w 227750"/>
                  <a:gd name="connsiteY0" fmla="*/ 0 h 101222"/>
                  <a:gd name="connsiteX1" fmla="*/ 227751 w 227750"/>
                  <a:gd name="connsiteY1" fmla="*/ 0 h 101222"/>
                  <a:gd name="connsiteX2" fmla="*/ 227751 w 227750"/>
                  <a:gd name="connsiteY2" fmla="*/ 101223 h 101222"/>
                  <a:gd name="connsiteX3" fmla="*/ 0 w 227750"/>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7750" h="101222">
                    <a:moveTo>
                      <a:pt x="0" y="0"/>
                    </a:moveTo>
                    <a:lnTo>
                      <a:pt x="227751" y="0"/>
                    </a:lnTo>
                    <a:lnTo>
                      <a:pt x="227751" y="101223"/>
                    </a:lnTo>
                    <a:lnTo>
                      <a:pt x="0" y="101223"/>
                    </a:lnTo>
                    <a:close/>
                  </a:path>
                </a:pathLst>
              </a:custGeom>
              <a:grpFill/>
              <a:ln w="1265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92C868F-4E7E-4CF4-0152-583A9E6F7A5D}"/>
                  </a:ext>
                </a:extLst>
              </p:cNvPr>
              <p:cNvSpPr/>
              <p:nvPr/>
            </p:nvSpPr>
            <p:spPr>
              <a:xfrm>
                <a:off x="534679" y="3335977"/>
                <a:ext cx="44023" cy="745099"/>
              </a:xfrm>
              <a:custGeom>
                <a:avLst/>
                <a:gdLst>
                  <a:gd name="connsiteX0" fmla="*/ 101223 w 101222"/>
                  <a:gd name="connsiteY0" fmla="*/ 1713191 h 1713190"/>
                  <a:gd name="connsiteX1" fmla="*/ 0 w 101222"/>
                  <a:gd name="connsiteY1" fmla="*/ 1713191 h 1713190"/>
                  <a:gd name="connsiteX2" fmla="*/ 0 w 101222"/>
                  <a:gd name="connsiteY2" fmla="*/ 0 h 1713190"/>
                  <a:gd name="connsiteX3" fmla="*/ 101223 w 101222"/>
                  <a:gd name="connsiteY3" fmla="*/ 0 h 1713190"/>
                </a:gdLst>
                <a:ahLst/>
                <a:cxnLst>
                  <a:cxn ang="0">
                    <a:pos x="connsiteX0" y="connsiteY0"/>
                  </a:cxn>
                  <a:cxn ang="0">
                    <a:pos x="connsiteX1" y="connsiteY1"/>
                  </a:cxn>
                  <a:cxn ang="0">
                    <a:pos x="connsiteX2" y="connsiteY2"/>
                  </a:cxn>
                  <a:cxn ang="0">
                    <a:pos x="connsiteX3" y="connsiteY3"/>
                  </a:cxn>
                </a:cxnLst>
                <a:rect l="l" t="t" r="r" b="b"/>
                <a:pathLst>
                  <a:path w="101222" h="1713190">
                    <a:moveTo>
                      <a:pt x="101223" y="1713191"/>
                    </a:moveTo>
                    <a:lnTo>
                      <a:pt x="0" y="1713191"/>
                    </a:lnTo>
                    <a:lnTo>
                      <a:pt x="0" y="0"/>
                    </a:lnTo>
                    <a:lnTo>
                      <a:pt x="101223" y="0"/>
                    </a:lnTo>
                    <a:close/>
                  </a:path>
                </a:pathLst>
              </a:custGeom>
              <a:grpFill/>
              <a:ln w="1265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DA1555C-671E-AC11-EE4D-1B4764D59832}"/>
                  </a:ext>
                </a:extLst>
              </p:cNvPr>
              <p:cNvSpPr/>
              <p:nvPr/>
            </p:nvSpPr>
            <p:spPr>
              <a:xfrm>
                <a:off x="621278" y="3688309"/>
                <a:ext cx="444984" cy="396227"/>
              </a:xfrm>
              <a:custGeom>
                <a:avLst/>
                <a:gdLst>
                  <a:gd name="connsiteX0" fmla="*/ 911003 w 911002"/>
                  <a:gd name="connsiteY0" fmla="*/ 911003 h 911002"/>
                  <a:gd name="connsiteX1" fmla="*/ 0 w 911002"/>
                  <a:gd name="connsiteY1" fmla="*/ 911003 h 911002"/>
                  <a:gd name="connsiteX2" fmla="*/ 0 w 911002"/>
                  <a:gd name="connsiteY2" fmla="*/ 0 h 911002"/>
                  <a:gd name="connsiteX3" fmla="*/ 911003 w 911002"/>
                  <a:gd name="connsiteY3" fmla="*/ 0 h 911002"/>
                  <a:gd name="connsiteX4" fmla="*/ 911003 w 911002"/>
                  <a:gd name="connsiteY4" fmla="*/ 911003 h 911002"/>
                  <a:gd name="connsiteX5" fmla="*/ 101223 w 911002"/>
                  <a:gd name="connsiteY5" fmla="*/ 809780 h 911002"/>
                  <a:gd name="connsiteX6" fmla="*/ 809780 w 911002"/>
                  <a:gd name="connsiteY6" fmla="*/ 809780 h 911002"/>
                  <a:gd name="connsiteX7" fmla="*/ 809780 w 911002"/>
                  <a:gd name="connsiteY7" fmla="*/ 101223 h 911002"/>
                  <a:gd name="connsiteX8" fmla="*/ 101223 w 911002"/>
                  <a:gd name="connsiteY8" fmla="*/ 101223 h 911002"/>
                  <a:gd name="connsiteX9" fmla="*/ 101223 w 911002"/>
                  <a:gd name="connsiteY9" fmla="*/ 809780 h 91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002" h="911002">
                    <a:moveTo>
                      <a:pt x="911003" y="911003"/>
                    </a:moveTo>
                    <a:lnTo>
                      <a:pt x="0" y="911003"/>
                    </a:lnTo>
                    <a:lnTo>
                      <a:pt x="0" y="0"/>
                    </a:lnTo>
                    <a:lnTo>
                      <a:pt x="911003" y="0"/>
                    </a:lnTo>
                    <a:lnTo>
                      <a:pt x="911003" y="911003"/>
                    </a:lnTo>
                    <a:close/>
                    <a:moveTo>
                      <a:pt x="101223" y="809780"/>
                    </a:moveTo>
                    <a:lnTo>
                      <a:pt x="809780" y="809780"/>
                    </a:lnTo>
                    <a:lnTo>
                      <a:pt x="809780" y="101223"/>
                    </a:lnTo>
                    <a:lnTo>
                      <a:pt x="101223" y="101223"/>
                    </a:lnTo>
                    <a:lnTo>
                      <a:pt x="101223" y="809780"/>
                    </a:lnTo>
                    <a:close/>
                  </a:path>
                </a:pathLst>
              </a:custGeom>
              <a:grpFill/>
              <a:ln w="1265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CFCB7C9-20A7-D71A-B54C-B03F7AAD30D7}"/>
                  </a:ext>
                </a:extLst>
              </p:cNvPr>
              <p:cNvSpPr/>
              <p:nvPr/>
            </p:nvSpPr>
            <p:spPr>
              <a:xfrm>
                <a:off x="546444" y="3336669"/>
                <a:ext cx="137573" cy="44023"/>
              </a:xfrm>
              <a:custGeom>
                <a:avLst/>
                <a:gdLst>
                  <a:gd name="connsiteX0" fmla="*/ 0 w 316320"/>
                  <a:gd name="connsiteY0" fmla="*/ 0 h 101222"/>
                  <a:gd name="connsiteX1" fmla="*/ 316320 w 316320"/>
                  <a:gd name="connsiteY1" fmla="*/ 0 h 101222"/>
                  <a:gd name="connsiteX2" fmla="*/ 316320 w 316320"/>
                  <a:gd name="connsiteY2" fmla="*/ 101222 h 101222"/>
                  <a:gd name="connsiteX3" fmla="*/ 0 w 316320"/>
                  <a:gd name="connsiteY3" fmla="*/ 101222 h 101222"/>
                </a:gdLst>
                <a:ahLst/>
                <a:cxnLst>
                  <a:cxn ang="0">
                    <a:pos x="connsiteX0" y="connsiteY0"/>
                  </a:cxn>
                  <a:cxn ang="0">
                    <a:pos x="connsiteX1" y="connsiteY1"/>
                  </a:cxn>
                  <a:cxn ang="0">
                    <a:pos x="connsiteX2" y="connsiteY2"/>
                  </a:cxn>
                  <a:cxn ang="0">
                    <a:pos x="connsiteX3" y="connsiteY3"/>
                  </a:cxn>
                </a:cxnLst>
                <a:rect l="l" t="t" r="r" b="b"/>
                <a:pathLst>
                  <a:path w="316320" h="101222">
                    <a:moveTo>
                      <a:pt x="0" y="0"/>
                    </a:moveTo>
                    <a:lnTo>
                      <a:pt x="316320" y="0"/>
                    </a:lnTo>
                    <a:lnTo>
                      <a:pt x="316320" y="101222"/>
                    </a:lnTo>
                    <a:lnTo>
                      <a:pt x="0" y="101222"/>
                    </a:lnTo>
                    <a:close/>
                  </a:path>
                </a:pathLst>
              </a:custGeom>
              <a:grpFill/>
              <a:ln w="1265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8BFA378-64B9-DE2A-C3D3-9B114422438D}"/>
                  </a:ext>
                </a:extLst>
              </p:cNvPr>
              <p:cNvSpPr/>
              <p:nvPr/>
            </p:nvSpPr>
            <p:spPr>
              <a:xfrm>
                <a:off x="733510" y="3429392"/>
                <a:ext cx="44023" cy="192603"/>
              </a:xfrm>
              <a:custGeom>
                <a:avLst/>
                <a:gdLst>
                  <a:gd name="connsiteX0" fmla="*/ 0 w 101222"/>
                  <a:gd name="connsiteY0" fmla="*/ 0 h 442848"/>
                  <a:gd name="connsiteX1" fmla="*/ 101223 w 101222"/>
                  <a:gd name="connsiteY1" fmla="*/ 0 h 442848"/>
                  <a:gd name="connsiteX2" fmla="*/ 101223 w 101222"/>
                  <a:gd name="connsiteY2" fmla="*/ 442848 h 442848"/>
                  <a:gd name="connsiteX3" fmla="*/ 0 w 101222"/>
                  <a:gd name="connsiteY3" fmla="*/ 442848 h 442848"/>
                </a:gdLst>
                <a:ahLst/>
                <a:cxnLst>
                  <a:cxn ang="0">
                    <a:pos x="connsiteX0" y="connsiteY0"/>
                  </a:cxn>
                  <a:cxn ang="0">
                    <a:pos x="connsiteX1" y="connsiteY1"/>
                  </a:cxn>
                  <a:cxn ang="0">
                    <a:pos x="connsiteX2" y="connsiteY2"/>
                  </a:cxn>
                  <a:cxn ang="0">
                    <a:pos x="connsiteX3" y="connsiteY3"/>
                  </a:cxn>
                </a:cxnLst>
                <a:rect l="l" t="t" r="r" b="b"/>
                <a:pathLst>
                  <a:path w="101222" h="442848">
                    <a:moveTo>
                      <a:pt x="0" y="0"/>
                    </a:moveTo>
                    <a:lnTo>
                      <a:pt x="101223" y="0"/>
                    </a:lnTo>
                    <a:lnTo>
                      <a:pt x="101223" y="442848"/>
                    </a:lnTo>
                    <a:lnTo>
                      <a:pt x="0" y="442848"/>
                    </a:lnTo>
                    <a:close/>
                  </a:path>
                </a:pathLst>
              </a:custGeom>
              <a:grpFill/>
              <a:ln w="1265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92EB17D-BBA4-6CB9-6D5A-B16E05B9FBC2}"/>
                  </a:ext>
                </a:extLst>
              </p:cNvPr>
              <p:cNvSpPr/>
              <p:nvPr/>
            </p:nvSpPr>
            <p:spPr>
              <a:xfrm>
                <a:off x="1016604" y="3644515"/>
                <a:ext cx="267741" cy="440022"/>
              </a:xfrm>
              <a:custGeom>
                <a:avLst/>
                <a:gdLst>
                  <a:gd name="connsiteX0" fmla="*/ 632641 w 632640"/>
                  <a:gd name="connsiteY0" fmla="*/ 983124 h 983123"/>
                  <a:gd name="connsiteX1" fmla="*/ 0 w 632640"/>
                  <a:gd name="connsiteY1" fmla="*/ 983124 h 983123"/>
                  <a:gd name="connsiteX2" fmla="*/ 0 w 632640"/>
                  <a:gd name="connsiteY2" fmla="*/ 366932 h 983123"/>
                  <a:gd name="connsiteX3" fmla="*/ 366931 w 632640"/>
                  <a:gd name="connsiteY3" fmla="*/ 0 h 983123"/>
                  <a:gd name="connsiteX4" fmla="*/ 366931 w 632640"/>
                  <a:gd name="connsiteY4" fmla="*/ 265709 h 983123"/>
                  <a:gd name="connsiteX5" fmla="*/ 632641 w 632640"/>
                  <a:gd name="connsiteY5" fmla="*/ 0 h 983123"/>
                  <a:gd name="connsiteX6" fmla="*/ 632641 w 632640"/>
                  <a:gd name="connsiteY6" fmla="*/ 983124 h 983123"/>
                  <a:gd name="connsiteX7" fmla="*/ 101223 w 632640"/>
                  <a:gd name="connsiteY7" fmla="*/ 881901 h 983123"/>
                  <a:gd name="connsiteX8" fmla="*/ 531418 w 632640"/>
                  <a:gd name="connsiteY8" fmla="*/ 881901 h 983123"/>
                  <a:gd name="connsiteX9" fmla="*/ 531418 w 632640"/>
                  <a:gd name="connsiteY9" fmla="*/ 245464 h 983123"/>
                  <a:gd name="connsiteX10" fmla="*/ 265709 w 632640"/>
                  <a:gd name="connsiteY10" fmla="*/ 511174 h 983123"/>
                  <a:gd name="connsiteX11" fmla="*/ 265709 w 632640"/>
                  <a:gd name="connsiteY11" fmla="*/ 245464 h 983123"/>
                  <a:gd name="connsiteX12" fmla="*/ 101223 w 632640"/>
                  <a:gd name="connsiteY12" fmla="*/ 409951 h 983123"/>
                  <a:gd name="connsiteX13" fmla="*/ 101223 w 632640"/>
                  <a:gd name="connsiteY13" fmla="*/ 881901 h 98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640" h="983123">
                    <a:moveTo>
                      <a:pt x="632641" y="983124"/>
                    </a:moveTo>
                    <a:lnTo>
                      <a:pt x="0" y="983124"/>
                    </a:lnTo>
                    <a:lnTo>
                      <a:pt x="0" y="366932"/>
                    </a:lnTo>
                    <a:lnTo>
                      <a:pt x="366931" y="0"/>
                    </a:lnTo>
                    <a:lnTo>
                      <a:pt x="366931" y="265709"/>
                    </a:lnTo>
                    <a:lnTo>
                      <a:pt x="632641" y="0"/>
                    </a:lnTo>
                    <a:lnTo>
                      <a:pt x="632641" y="983124"/>
                    </a:lnTo>
                    <a:close/>
                    <a:moveTo>
                      <a:pt x="101223" y="881901"/>
                    </a:moveTo>
                    <a:lnTo>
                      <a:pt x="531418" y="881901"/>
                    </a:lnTo>
                    <a:lnTo>
                      <a:pt x="531418" y="245464"/>
                    </a:lnTo>
                    <a:lnTo>
                      <a:pt x="265709" y="511174"/>
                    </a:lnTo>
                    <a:lnTo>
                      <a:pt x="265709" y="245464"/>
                    </a:lnTo>
                    <a:lnTo>
                      <a:pt x="101223" y="409951"/>
                    </a:lnTo>
                    <a:lnTo>
                      <a:pt x="101223" y="881901"/>
                    </a:lnTo>
                    <a:close/>
                  </a:path>
                </a:pathLst>
              </a:custGeom>
              <a:grpFill/>
              <a:ln w="1265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E1DFAB5-6CAD-D161-3157-BB48691FD0E7}"/>
                  </a:ext>
                </a:extLst>
              </p:cNvPr>
              <p:cNvSpPr/>
              <p:nvPr/>
            </p:nvSpPr>
            <p:spPr>
              <a:xfrm>
                <a:off x="1122143" y="3950390"/>
                <a:ext cx="44023" cy="93681"/>
              </a:xfrm>
              <a:custGeom>
                <a:avLst/>
                <a:gdLst>
                  <a:gd name="connsiteX0" fmla="*/ 0 w 101222"/>
                  <a:gd name="connsiteY0" fmla="*/ 0 h 202445"/>
                  <a:gd name="connsiteX1" fmla="*/ 101222 w 101222"/>
                  <a:gd name="connsiteY1" fmla="*/ 0 h 202445"/>
                  <a:gd name="connsiteX2" fmla="*/ 101222 w 101222"/>
                  <a:gd name="connsiteY2" fmla="*/ 202445 h 202445"/>
                  <a:gd name="connsiteX3" fmla="*/ 0 w 101222"/>
                  <a:gd name="connsiteY3" fmla="*/ 202445 h 202445"/>
                </a:gdLst>
                <a:ahLst/>
                <a:cxnLst>
                  <a:cxn ang="0">
                    <a:pos x="connsiteX0" y="connsiteY0"/>
                  </a:cxn>
                  <a:cxn ang="0">
                    <a:pos x="connsiteX1" y="connsiteY1"/>
                  </a:cxn>
                  <a:cxn ang="0">
                    <a:pos x="connsiteX2" y="connsiteY2"/>
                  </a:cxn>
                  <a:cxn ang="0">
                    <a:pos x="connsiteX3" y="connsiteY3"/>
                  </a:cxn>
                </a:cxnLst>
                <a:rect l="l" t="t" r="r" b="b"/>
                <a:pathLst>
                  <a:path w="101222" h="202445">
                    <a:moveTo>
                      <a:pt x="0" y="0"/>
                    </a:moveTo>
                    <a:lnTo>
                      <a:pt x="101222" y="0"/>
                    </a:lnTo>
                    <a:lnTo>
                      <a:pt x="101222" y="202445"/>
                    </a:lnTo>
                    <a:lnTo>
                      <a:pt x="0" y="202445"/>
                    </a:lnTo>
                    <a:close/>
                  </a:path>
                </a:pathLst>
              </a:custGeom>
              <a:grpFill/>
              <a:ln w="1265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8B41C96-83E6-8BC1-C9BF-06F5815C8DF4}"/>
                  </a:ext>
                </a:extLst>
              </p:cNvPr>
              <p:cNvSpPr/>
              <p:nvPr/>
            </p:nvSpPr>
            <p:spPr>
              <a:xfrm>
                <a:off x="423269" y="4040514"/>
                <a:ext cx="968518" cy="44023"/>
              </a:xfrm>
              <a:custGeom>
                <a:avLst/>
                <a:gdLst>
                  <a:gd name="connsiteX0" fmla="*/ 0 w 2226895"/>
                  <a:gd name="connsiteY0" fmla="*/ 0 h 101222"/>
                  <a:gd name="connsiteX1" fmla="*/ 2226895 w 2226895"/>
                  <a:gd name="connsiteY1" fmla="*/ 0 h 101222"/>
                  <a:gd name="connsiteX2" fmla="*/ 2226895 w 2226895"/>
                  <a:gd name="connsiteY2" fmla="*/ 101223 h 101222"/>
                  <a:gd name="connsiteX3" fmla="*/ 0 w 2226895"/>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26895" h="101222">
                    <a:moveTo>
                      <a:pt x="0" y="0"/>
                    </a:moveTo>
                    <a:lnTo>
                      <a:pt x="2226895" y="0"/>
                    </a:lnTo>
                    <a:lnTo>
                      <a:pt x="2226895" y="101223"/>
                    </a:lnTo>
                    <a:lnTo>
                      <a:pt x="0" y="101223"/>
                    </a:lnTo>
                    <a:close/>
                  </a:path>
                </a:pathLst>
              </a:custGeom>
              <a:grpFill/>
              <a:ln w="12650" cap="flat">
                <a:noFill/>
                <a:prstDash val="solid"/>
                <a:miter/>
              </a:ln>
            </p:spPr>
            <p:txBody>
              <a:bodyPr rtlCol="0" anchor="ctr"/>
              <a:lstStyle/>
              <a:p>
                <a:endParaRPr lang="en-US"/>
              </a:p>
            </p:txBody>
          </p:sp>
        </p:grpSp>
      </p:grpSp>
      <p:grpSp>
        <p:nvGrpSpPr>
          <p:cNvPr id="110" name="Group 109">
            <a:extLst>
              <a:ext uri="{FF2B5EF4-FFF2-40B4-BE49-F238E27FC236}">
                <a16:creationId xmlns:a16="http://schemas.microsoft.com/office/drawing/2014/main" id="{DEA40CA1-F03F-9BFB-8F8D-F875B783B780}"/>
              </a:ext>
            </a:extLst>
          </p:cNvPr>
          <p:cNvGrpSpPr/>
          <p:nvPr/>
        </p:nvGrpSpPr>
        <p:grpSpPr>
          <a:xfrm>
            <a:off x="4430264" y="4904487"/>
            <a:ext cx="814840" cy="817170"/>
            <a:chOff x="423269" y="3113250"/>
            <a:chExt cx="968518" cy="971287"/>
          </a:xfrm>
        </p:grpSpPr>
        <p:grpSp>
          <p:nvGrpSpPr>
            <p:cNvPr id="111" name="Group 110">
              <a:extLst>
                <a:ext uri="{FF2B5EF4-FFF2-40B4-BE49-F238E27FC236}">
                  <a16:creationId xmlns:a16="http://schemas.microsoft.com/office/drawing/2014/main" id="{EFB9B6E6-7A7C-99FE-0DDD-B5C0BEF9AC3F}"/>
                </a:ext>
              </a:extLst>
            </p:cNvPr>
            <p:cNvGrpSpPr/>
            <p:nvPr/>
          </p:nvGrpSpPr>
          <p:grpSpPr>
            <a:xfrm>
              <a:off x="720428" y="3113250"/>
              <a:ext cx="278449" cy="817170"/>
              <a:chOff x="720428" y="3113250"/>
              <a:chExt cx="278449" cy="817170"/>
            </a:xfrm>
            <a:solidFill>
              <a:srgbClr val="0068B5"/>
            </a:solidFill>
          </p:grpSpPr>
          <p:sp>
            <p:nvSpPr>
              <p:cNvPr id="122" name="Freeform: Shape 121">
                <a:extLst>
                  <a:ext uri="{FF2B5EF4-FFF2-40B4-BE49-F238E27FC236}">
                    <a16:creationId xmlns:a16="http://schemas.microsoft.com/office/drawing/2014/main" id="{FC07EC87-66B6-884D-49DD-2670FB9ABB72}"/>
                  </a:ext>
                </a:extLst>
              </p:cNvPr>
              <p:cNvSpPr/>
              <p:nvPr/>
            </p:nvSpPr>
            <p:spPr>
              <a:xfrm>
                <a:off x="720428" y="3326355"/>
                <a:ext cx="66035" cy="66035"/>
              </a:xfrm>
              <a:custGeom>
                <a:avLst/>
                <a:gdLst>
                  <a:gd name="connsiteX0" fmla="*/ 0 w 151833"/>
                  <a:gd name="connsiteY0" fmla="*/ 0 h 151833"/>
                  <a:gd name="connsiteX1" fmla="*/ 151834 w 151833"/>
                  <a:gd name="connsiteY1" fmla="*/ 0 h 151833"/>
                  <a:gd name="connsiteX2" fmla="*/ 151834 w 151833"/>
                  <a:gd name="connsiteY2" fmla="*/ 151834 h 151833"/>
                  <a:gd name="connsiteX3" fmla="*/ 0 w 151833"/>
                  <a:gd name="connsiteY3" fmla="*/ 151834 h 151833"/>
                </a:gdLst>
                <a:ahLst/>
                <a:cxnLst>
                  <a:cxn ang="0">
                    <a:pos x="connsiteX0" y="connsiteY0"/>
                  </a:cxn>
                  <a:cxn ang="0">
                    <a:pos x="connsiteX1" y="connsiteY1"/>
                  </a:cxn>
                  <a:cxn ang="0">
                    <a:pos x="connsiteX2" y="connsiteY2"/>
                  </a:cxn>
                  <a:cxn ang="0">
                    <a:pos x="connsiteX3" y="connsiteY3"/>
                  </a:cxn>
                </a:cxnLst>
                <a:rect l="l" t="t" r="r" b="b"/>
                <a:pathLst>
                  <a:path w="151833" h="151833">
                    <a:moveTo>
                      <a:pt x="0" y="0"/>
                    </a:moveTo>
                    <a:lnTo>
                      <a:pt x="151834" y="0"/>
                    </a:lnTo>
                    <a:lnTo>
                      <a:pt x="151834" y="151834"/>
                    </a:lnTo>
                    <a:lnTo>
                      <a:pt x="0" y="151834"/>
                    </a:lnTo>
                    <a:close/>
                  </a:path>
                </a:pathLst>
              </a:custGeom>
              <a:grpFill/>
              <a:ln w="12650" cap="flat">
                <a:noFill/>
                <a:prstDash val="solid"/>
                <a:miter/>
              </a:ln>
            </p:spPr>
            <p:txBody>
              <a:bodyPr rtlCol="0" anchor="ctr"/>
              <a:lstStyle/>
              <a:p>
                <a:endParaRPr lang="en-US"/>
              </a:p>
            </p:txBody>
          </p:sp>
          <p:grpSp>
            <p:nvGrpSpPr>
              <p:cNvPr id="123" name="Graphic 189">
                <a:extLst>
                  <a:ext uri="{FF2B5EF4-FFF2-40B4-BE49-F238E27FC236}">
                    <a16:creationId xmlns:a16="http://schemas.microsoft.com/office/drawing/2014/main" id="{4A8F011C-1FB8-B4E3-D233-0730DDDF70F2}"/>
                  </a:ext>
                </a:extLst>
              </p:cNvPr>
              <p:cNvGrpSpPr/>
              <p:nvPr/>
            </p:nvGrpSpPr>
            <p:grpSpPr>
              <a:xfrm>
                <a:off x="751795" y="3113250"/>
                <a:ext cx="247082" cy="245981"/>
                <a:chOff x="5720848" y="2299703"/>
                <a:chExt cx="568111" cy="565579"/>
              </a:xfrm>
              <a:grpFill/>
            </p:grpSpPr>
            <p:sp>
              <p:nvSpPr>
                <p:cNvPr id="130" name="Freeform: Shape 129">
                  <a:extLst>
                    <a:ext uri="{FF2B5EF4-FFF2-40B4-BE49-F238E27FC236}">
                      <a16:creationId xmlns:a16="http://schemas.microsoft.com/office/drawing/2014/main" id="{2B9B693D-733C-AB71-4DA6-055DDDE95D3C}"/>
                    </a:ext>
                  </a:extLst>
                </p:cNvPr>
                <p:cNvSpPr/>
                <p:nvPr/>
              </p:nvSpPr>
              <p:spPr>
                <a:xfrm>
                  <a:off x="5722113" y="2603366"/>
                  <a:ext cx="263178" cy="261913"/>
                </a:xfrm>
                <a:custGeom>
                  <a:avLst/>
                  <a:gdLst>
                    <a:gd name="connsiteX0" fmla="*/ 0 w 263178"/>
                    <a:gd name="connsiteY0" fmla="*/ 0 h 261913"/>
                    <a:gd name="connsiteX1" fmla="*/ 0 w 263178"/>
                    <a:gd name="connsiteY1" fmla="*/ 105018 h 261913"/>
                    <a:gd name="connsiteX2" fmla="*/ 158160 w 263178"/>
                    <a:gd name="connsiteY2" fmla="*/ 261913 h 261913"/>
                    <a:gd name="connsiteX3" fmla="*/ 263179 w 263178"/>
                    <a:gd name="connsiteY3" fmla="*/ 261913 h 261913"/>
                    <a:gd name="connsiteX4" fmla="*/ 0 w 263178"/>
                    <a:gd name="connsiteY4" fmla="*/ 0 h 2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78" h="261913">
                      <a:moveTo>
                        <a:pt x="0" y="0"/>
                      </a:moveTo>
                      <a:lnTo>
                        <a:pt x="0" y="105018"/>
                      </a:lnTo>
                      <a:cubicBezTo>
                        <a:pt x="79713" y="118936"/>
                        <a:pt x="144242" y="182201"/>
                        <a:pt x="158160" y="261913"/>
                      </a:cubicBezTo>
                      <a:lnTo>
                        <a:pt x="263179" y="261913"/>
                      </a:lnTo>
                      <a:cubicBezTo>
                        <a:pt x="246730" y="123998"/>
                        <a:pt x="136650" y="15183"/>
                        <a:pt x="0" y="0"/>
                      </a:cubicBezTo>
                      <a:close/>
                    </a:path>
                  </a:pathLst>
                </a:custGeom>
                <a:grpFill/>
                <a:ln w="1265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885F9059-5FAA-1CDB-7174-E2C2C4F9FE59}"/>
                    </a:ext>
                  </a:extLst>
                </p:cNvPr>
                <p:cNvSpPr/>
                <p:nvPr/>
              </p:nvSpPr>
              <p:spPr>
                <a:xfrm>
                  <a:off x="5722113" y="2451536"/>
                  <a:ext cx="415012" cy="413746"/>
                </a:xfrm>
                <a:custGeom>
                  <a:avLst/>
                  <a:gdLst>
                    <a:gd name="connsiteX0" fmla="*/ 99957 w 415012"/>
                    <a:gd name="connsiteY0" fmla="*/ 18979 h 413746"/>
                    <a:gd name="connsiteX1" fmla="*/ 0 w 415012"/>
                    <a:gd name="connsiteY1" fmla="*/ 0 h 413746"/>
                    <a:gd name="connsiteX2" fmla="*/ 0 w 415012"/>
                    <a:gd name="connsiteY2" fmla="*/ 102488 h 413746"/>
                    <a:gd name="connsiteX3" fmla="*/ 69590 w 415012"/>
                    <a:gd name="connsiteY3" fmla="*/ 116406 h 413746"/>
                    <a:gd name="connsiteX4" fmla="*/ 312525 w 415012"/>
                    <a:gd name="connsiteY4" fmla="*/ 413747 h 413746"/>
                    <a:gd name="connsiteX5" fmla="*/ 415012 w 415012"/>
                    <a:gd name="connsiteY5" fmla="*/ 413747 h 413746"/>
                    <a:gd name="connsiteX6" fmla="*/ 99957 w 415012"/>
                    <a:gd name="connsiteY6" fmla="*/ 18979 h 41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012" h="413746">
                      <a:moveTo>
                        <a:pt x="99957" y="18979"/>
                      </a:moveTo>
                      <a:cubicBezTo>
                        <a:pt x="67060" y="8857"/>
                        <a:pt x="34163" y="2531"/>
                        <a:pt x="0" y="0"/>
                      </a:cubicBezTo>
                      <a:lnTo>
                        <a:pt x="0" y="102488"/>
                      </a:lnTo>
                      <a:cubicBezTo>
                        <a:pt x="24040" y="105018"/>
                        <a:pt x="46815" y="108814"/>
                        <a:pt x="69590" y="116406"/>
                      </a:cubicBezTo>
                      <a:cubicBezTo>
                        <a:pt x="204976" y="158160"/>
                        <a:pt x="298606" y="274566"/>
                        <a:pt x="312525" y="413747"/>
                      </a:cubicBezTo>
                      <a:lnTo>
                        <a:pt x="415012" y="413747"/>
                      </a:lnTo>
                      <a:cubicBezTo>
                        <a:pt x="401094" y="230281"/>
                        <a:pt x="278362" y="74652"/>
                        <a:pt x="99957" y="18979"/>
                      </a:cubicBezTo>
                      <a:close/>
                    </a:path>
                  </a:pathLst>
                </a:custGeom>
                <a:grpFill/>
                <a:ln w="12650"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906B8CA2-A580-9CDB-719C-478C96DDB528}"/>
                    </a:ext>
                  </a:extLst>
                </p:cNvPr>
                <p:cNvSpPr/>
                <p:nvPr/>
              </p:nvSpPr>
              <p:spPr>
                <a:xfrm>
                  <a:off x="5720848" y="2299703"/>
                  <a:ext cx="568111" cy="564315"/>
                </a:xfrm>
                <a:custGeom>
                  <a:avLst/>
                  <a:gdLst>
                    <a:gd name="connsiteX0" fmla="*/ 1265 w 568111"/>
                    <a:gd name="connsiteY0" fmla="*/ 101223 h 564315"/>
                    <a:gd name="connsiteX1" fmla="*/ 466889 w 568111"/>
                    <a:gd name="connsiteY1" fmla="*/ 564315 h 564315"/>
                    <a:gd name="connsiteX2" fmla="*/ 568111 w 568111"/>
                    <a:gd name="connsiteY2" fmla="*/ 564315 h 564315"/>
                    <a:gd name="connsiteX3" fmla="*/ 568111 w 568111"/>
                    <a:gd name="connsiteY3" fmla="*/ 560520 h 564315"/>
                    <a:gd name="connsiteX4" fmla="*/ 2531 w 568111"/>
                    <a:gd name="connsiteY4" fmla="*/ 0 h 564315"/>
                    <a:gd name="connsiteX5" fmla="*/ 0 w 568111"/>
                    <a:gd name="connsiteY5" fmla="*/ 0 h 564315"/>
                    <a:gd name="connsiteX6" fmla="*/ 0 w 568111"/>
                    <a:gd name="connsiteY6" fmla="*/ 101223 h 56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11" h="564315">
                      <a:moveTo>
                        <a:pt x="1265" y="101223"/>
                      </a:moveTo>
                      <a:cubicBezTo>
                        <a:pt x="249260" y="117671"/>
                        <a:pt x="449175" y="316320"/>
                        <a:pt x="466889" y="564315"/>
                      </a:cubicBezTo>
                      <a:lnTo>
                        <a:pt x="568111" y="564315"/>
                      </a:lnTo>
                      <a:cubicBezTo>
                        <a:pt x="568111" y="563050"/>
                        <a:pt x="568111" y="561785"/>
                        <a:pt x="568111" y="560520"/>
                      </a:cubicBezTo>
                      <a:cubicBezTo>
                        <a:pt x="547867" y="259383"/>
                        <a:pt x="304933" y="17714"/>
                        <a:pt x="2531" y="0"/>
                      </a:cubicBezTo>
                      <a:cubicBezTo>
                        <a:pt x="2531" y="0"/>
                        <a:pt x="1265" y="0"/>
                        <a:pt x="0" y="0"/>
                      </a:cubicBezTo>
                      <a:lnTo>
                        <a:pt x="0" y="101223"/>
                      </a:lnTo>
                      <a:close/>
                    </a:path>
                  </a:pathLst>
                </a:custGeom>
                <a:grpFill/>
                <a:ln w="12650" cap="flat">
                  <a:noFill/>
                  <a:prstDash val="solid"/>
                  <a:miter/>
                </a:ln>
              </p:spPr>
              <p:txBody>
                <a:bodyPr rtlCol="0" anchor="ctr"/>
                <a:lstStyle/>
                <a:p>
                  <a:endParaRPr lang="en-US"/>
                </a:p>
              </p:txBody>
            </p:sp>
          </p:grpSp>
          <p:sp>
            <p:nvSpPr>
              <p:cNvPr id="124" name="Freeform: Shape 123">
                <a:extLst>
                  <a:ext uri="{FF2B5EF4-FFF2-40B4-BE49-F238E27FC236}">
                    <a16:creationId xmlns:a16="http://schemas.microsoft.com/office/drawing/2014/main" id="{117213E0-874B-F05A-A5DF-DAC441042115}"/>
                  </a:ext>
                </a:extLst>
              </p:cNvPr>
              <p:cNvSpPr/>
              <p:nvPr/>
            </p:nvSpPr>
            <p:spPr>
              <a:xfrm>
                <a:off x="733442"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28B18486-341F-715B-B134-67508B9A6413}"/>
                  </a:ext>
                </a:extLst>
              </p:cNvPr>
              <p:cNvSpPr/>
              <p:nvPr/>
            </p:nvSpPr>
            <p:spPr>
              <a:xfrm>
                <a:off x="821490"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F685870E-ADC4-4CC8-048D-3439A6697664}"/>
                  </a:ext>
                </a:extLst>
              </p:cNvPr>
              <p:cNvSpPr/>
              <p:nvPr/>
            </p:nvSpPr>
            <p:spPr>
              <a:xfrm>
                <a:off x="733442"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4911970-6333-0504-310A-74708E8BE319}"/>
                  </a:ext>
                </a:extLst>
              </p:cNvPr>
              <p:cNvSpPr/>
              <p:nvPr/>
            </p:nvSpPr>
            <p:spPr>
              <a:xfrm>
                <a:off x="821490"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8BB69D4B-D7BA-193A-BD7C-B65F74B7C90D}"/>
                  </a:ext>
                </a:extLst>
              </p:cNvPr>
              <p:cNvSpPr/>
              <p:nvPr/>
            </p:nvSpPr>
            <p:spPr>
              <a:xfrm>
                <a:off x="909537"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270EF28C-466D-253F-983D-FE1164BD5949}"/>
                  </a:ext>
                </a:extLst>
              </p:cNvPr>
              <p:cNvSpPr/>
              <p:nvPr/>
            </p:nvSpPr>
            <p:spPr>
              <a:xfrm>
                <a:off x="909537"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grpSp>
        <p:grpSp>
          <p:nvGrpSpPr>
            <p:cNvPr id="112" name="Group 111">
              <a:extLst>
                <a:ext uri="{FF2B5EF4-FFF2-40B4-BE49-F238E27FC236}">
                  <a16:creationId xmlns:a16="http://schemas.microsoft.com/office/drawing/2014/main" id="{F84EC985-BA71-D514-C8B1-284823F3725A}"/>
                </a:ext>
              </a:extLst>
            </p:cNvPr>
            <p:cNvGrpSpPr/>
            <p:nvPr/>
          </p:nvGrpSpPr>
          <p:grpSpPr>
            <a:xfrm>
              <a:off x="423269" y="3335977"/>
              <a:ext cx="968518" cy="748560"/>
              <a:chOff x="423269" y="3335977"/>
              <a:chExt cx="968518" cy="748560"/>
            </a:xfrm>
            <a:solidFill>
              <a:srgbClr val="00C7FD"/>
            </a:solidFill>
          </p:grpSpPr>
          <p:sp>
            <p:nvSpPr>
              <p:cNvPr id="113" name="Freeform: Shape 112">
                <a:extLst>
                  <a:ext uri="{FF2B5EF4-FFF2-40B4-BE49-F238E27FC236}">
                    <a16:creationId xmlns:a16="http://schemas.microsoft.com/office/drawing/2014/main" id="{37D8CEBF-20EC-EA50-B6D3-A57AB6988BF8}"/>
                  </a:ext>
                </a:extLst>
              </p:cNvPr>
              <p:cNvSpPr/>
              <p:nvPr/>
            </p:nvSpPr>
            <p:spPr>
              <a:xfrm>
                <a:off x="733510" y="3587070"/>
                <a:ext cx="44023" cy="117763"/>
              </a:xfrm>
              <a:custGeom>
                <a:avLst/>
                <a:gdLst>
                  <a:gd name="connsiteX0" fmla="*/ 0 w 101222"/>
                  <a:gd name="connsiteY0" fmla="*/ 0 h 270770"/>
                  <a:gd name="connsiteX1" fmla="*/ 101223 w 101222"/>
                  <a:gd name="connsiteY1" fmla="*/ 0 h 270770"/>
                  <a:gd name="connsiteX2" fmla="*/ 101223 w 101222"/>
                  <a:gd name="connsiteY2" fmla="*/ 270770 h 270770"/>
                  <a:gd name="connsiteX3" fmla="*/ 0 w 101222"/>
                  <a:gd name="connsiteY3" fmla="*/ 270770 h 270770"/>
                </a:gdLst>
                <a:ahLst/>
                <a:cxnLst>
                  <a:cxn ang="0">
                    <a:pos x="connsiteX0" y="connsiteY0"/>
                  </a:cxn>
                  <a:cxn ang="0">
                    <a:pos x="connsiteX1" y="connsiteY1"/>
                  </a:cxn>
                  <a:cxn ang="0">
                    <a:pos x="connsiteX2" y="connsiteY2"/>
                  </a:cxn>
                  <a:cxn ang="0">
                    <a:pos x="connsiteX3" y="connsiteY3"/>
                  </a:cxn>
                </a:cxnLst>
                <a:rect l="l" t="t" r="r" b="b"/>
                <a:pathLst>
                  <a:path w="101222" h="270770">
                    <a:moveTo>
                      <a:pt x="0" y="0"/>
                    </a:moveTo>
                    <a:lnTo>
                      <a:pt x="101223" y="0"/>
                    </a:lnTo>
                    <a:lnTo>
                      <a:pt x="101223" y="270770"/>
                    </a:lnTo>
                    <a:lnTo>
                      <a:pt x="0" y="270770"/>
                    </a:lnTo>
                    <a:close/>
                  </a:path>
                </a:pathLst>
              </a:custGeom>
              <a:grpFill/>
              <a:ln w="1265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C53EC21-72EF-B616-5725-BDFB10170205}"/>
                  </a:ext>
                </a:extLst>
              </p:cNvPr>
              <p:cNvSpPr/>
              <p:nvPr/>
            </p:nvSpPr>
            <p:spPr>
              <a:xfrm>
                <a:off x="687410" y="4040514"/>
                <a:ext cx="99053" cy="44023"/>
              </a:xfrm>
              <a:custGeom>
                <a:avLst/>
                <a:gdLst>
                  <a:gd name="connsiteX0" fmla="*/ 0 w 227750"/>
                  <a:gd name="connsiteY0" fmla="*/ 0 h 101222"/>
                  <a:gd name="connsiteX1" fmla="*/ 227751 w 227750"/>
                  <a:gd name="connsiteY1" fmla="*/ 0 h 101222"/>
                  <a:gd name="connsiteX2" fmla="*/ 227751 w 227750"/>
                  <a:gd name="connsiteY2" fmla="*/ 101223 h 101222"/>
                  <a:gd name="connsiteX3" fmla="*/ 0 w 227750"/>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7750" h="101222">
                    <a:moveTo>
                      <a:pt x="0" y="0"/>
                    </a:moveTo>
                    <a:lnTo>
                      <a:pt x="227751" y="0"/>
                    </a:lnTo>
                    <a:lnTo>
                      <a:pt x="227751" y="101223"/>
                    </a:lnTo>
                    <a:lnTo>
                      <a:pt x="0" y="101223"/>
                    </a:lnTo>
                    <a:close/>
                  </a:path>
                </a:pathLst>
              </a:custGeom>
              <a:grpFill/>
              <a:ln w="1265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A401F9A4-6A03-A86E-5963-298AA65CB08B}"/>
                  </a:ext>
                </a:extLst>
              </p:cNvPr>
              <p:cNvSpPr/>
              <p:nvPr/>
            </p:nvSpPr>
            <p:spPr>
              <a:xfrm>
                <a:off x="534679" y="3335977"/>
                <a:ext cx="44023" cy="745099"/>
              </a:xfrm>
              <a:custGeom>
                <a:avLst/>
                <a:gdLst>
                  <a:gd name="connsiteX0" fmla="*/ 101223 w 101222"/>
                  <a:gd name="connsiteY0" fmla="*/ 1713191 h 1713190"/>
                  <a:gd name="connsiteX1" fmla="*/ 0 w 101222"/>
                  <a:gd name="connsiteY1" fmla="*/ 1713191 h 1713190"/>
                  <a:gd name="connsiteX2" fmla="*/ 0 w 101222"/>
                  <a:gd name="connsiteY2" fmla="*/ 0 h 1713190"/>
                  <a:gd name="connsiteX3" fmla="*/ 101223 w 101222"/>
                  <a:gd name="connsiteY3" fmla="*/ 0 h 1713190"/>
                </a:gdLst>
                <a:ahLst/>
                <a:cxnLst>
                  <a:cxn ang="0">
                    <a:pos x="connsiteX0" y="connsiteY0"/>
                  </a:cxn>
                  <a:cxn ang="0">
                    <a:pos x="connsiteX1" y="connsiteY1"/>
                  </a:cxn>
                  <a:cxn ang="0">
                    <a:pos x="connsiteX2" y="connsiteY2"/>
                  </a:cxn>
                  <a:cxn ang="0">
                    <a:pos x="connsiteX3" y="connsiteY3"/>
                  </a:cxn>
                </a:cxnLst>
                <a:rect l="l" t="t" r="r" b="b"/>
                <a:pathLst>
                  <a:path w="101222" h="1713190">
                    <a:moveTo>
                      <a:pt x="101223" y="1713191"/>
                    </a:moveTo>
                    <a:lnTo>
                      <a:pt x="0" y="1713191"/>
                    </a:lnTo>
                    <a:lnTo>
                      <a:pt x="0" y="0"/>
                    </a:lnTo>
                    <a:lnTo>
                      <a:pt x="101223" y="0"/>
                    </a:lnTo>
                    <a:close/>
                  </a:path>
                </a:pathLst>
              </a:custGeom>
              <a:grpFill/>
              <a:ln w="1265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F49DE0C9-9AE0-CC8D-0CD1-C166B8566C50}"/>
                  </a:ext>
                </a:extLst>
              </p:cNvPr>
              <p:cNvSpPr/>
              <p:nvPr/>
            </p:nvSpPr>
            <p:spPr>
              <a:xfrm>
                <a:off x="621278" y="3688309"/>
                <a:ext cx="444984" cy="396227"/>
              </a:xfrm>
              <a:custGeom>
                <a:avLst/>
                <a:gdLst>
                  <a:gd name="connsiteX0" fmla="*/ 911003 w 911002"/>
                  <a:gd name="connsiteY0" fmla="*/ 911003 h 911002"/>
                  <a:gd name="connsiteX1" fmla="*/ 0 w 911002"/>
                  <a:gd name="connsiteY1" fmla="*/ 911003 h 911002"/>
                  <a:gd name="connsiteX2" fmla="*/ 0 w 911002"/>
                  <a:gd name="connsiteY2" fmla="*/ 0 h 911002"/>
                  <a:gd name="connsiteX3" fmla="*/ 911003 w 911002"/>
                  <a:gd name="connsiteY3" fmla="*/ 0 h 911002"/>
                  <a:gd name="connsiteX4" fmla="*/ 911003 w 911002"/>
                  <a:gd name="connsiteY4" fmla="*/ 911003 h 911002"/>
                  <a:gd name="connsiteX5" fmla="*/ 101223 w 911002"/>
                  <a:gd name="connsiteY5" fmla="*/ 809780 h 911002"/>
                  <a:gd name="connsiteX6" fmla="*/ 809780 w 911002"/>
                  <a:gd name="connsiteY6" fmla="*/ 809780 h 911002"/>
                  <a:gd name="connsiteX7" fmla="*/ 809780 w 911002"/>
                  <a:gd name="connsiteY7" fmla="*/ 101223 h 911002"/>
                  <a:gd name="connsiteX8" fmla="*/ 101223 w 911002"/>
                  <a:gd name="connsiteY8" fmla="*/ 101223 h 911002"/>
                  <a:gd name="connsiteX9" fmla="*/ 101223 w 911002"/>
                  <a:gd name="connsiteY9" fmla="*/ 809780 h 91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002" h="911002">
                    <a:moveTo>
                      <a:pt x="911003" y="911003"/>
                    </a:moveTo>
                    <a:lnTo>
                      <a:pt x="0" y="911003"/>
                    </a:lnTo>
                    <a:lnTo>
                      <a:pt x="0" y="0"/>
                    </a:lnTo>
                    <a:lnTo>
                      <a:pt x="911003" y="0"/>
                    </a:lnTo>
                    <a:lnTo>
                      <a:pt x="911003" y="911003"/>
                    </a:lnTo>
                    <a:close/>
                    <a:moveTo>
                      <a:pt x="101223" y="809780"/>
                    </a:moveTo>
                    <a:lnTo>
                      <a:pt x="809780" y="809780"/>
                    </a:lnTo>
                    <a:lnTo>
                      <a:pt x="809780" y="101223"/>
                    </a:lnTo>
                    <a:lnTo>
                      <a:pt x="101223" y="101223"/>
                    </a:lnTo>
                    <a:lnTo>
                      <a:pt x="101223" y="809780"/>
                    </a:lnTo>
                    <a:close/>
                  </a:path>
                </a:pathLst>
              </a:custGeom>
              <a:grpFill/>
              <a:ln w="1265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024E4E0-9425-E1B4-12CC-476FB0DD7259}"/>
                  </a:ext>
                </a:extLst>
              </p:cNvPr>
              <p:cNvSpPr/>
              <p:nvPr/>
            </p:nvSpPr>
            <p:spPr>
              <a:xfrm>
                <a:off x="546444" y="3336669"/>
                <a:ext cx="137573" cy="44023"/>
              </a:xfrm>
              <a:custGeom>
                <a:avLst/>
                <a:gdLst>
                  <a:gd name="connsiteX0" fmla="*/ 0 w 316320"/>
                  <a:gd name="connsiteY0" fmla="*/ 0 h 101222"/>
                  <a:gd name="connsiteX1" fmla="*/ 316320 w 316320"/>
                  <a:gd name="connsiteY1" fmla="*/ 0 h 101222"/>
                  <a:gd name="connsiteX2" fmla="*/ 316320 w 316320"/>
                  <a:gd name="connsiteY2" fmla="*/ 101222 h 101222"/>
                  <a:gd name="connsiteX3" fmla="*/ 0 w 316320"/>
                  <a:gd name="connsiteY3" fmla="*/ 101222 h 101222"/>
                </a:gdLst>
                <a:ahLst/>
                <a:cxnLst>
                  <a:cxn ang="0">
                    <a:pos x="connsiteX0" y="connsiteY0"/>
                  </a:cxn>
                  <a:cxn ang="0">
                    <a:pos x="connsiteX1" y="connsiteY1"/>
                  </a:cxn>
                  <a:cxn ang="0">
                    <a:pos x="connsiteX2" y="connsiteY2"/>
                  </a:cxn>
                  <a:cxn ang="0">
                    <a:pos x="connsiteX3" y="connsiteY3"/>
                  </a:cxn>
                </a:cxnLst>
                <a:rect l="l" t="t" r="r" b="b"/>
                <a:pathLst>
                  <a:path w="316320" h="101222">
                    <a:moveTo>
                      <a:pt x="0" y="0"/>
                    </a:moveTo>
                    <a:lnTo>
                      <a:pt x="316320" y="0"/>
                    </a:lnTo>
                    <a:lnTo>
                      <a:pt x="316320" y="101222"/>
                    </a:lnTo>
                    <a:lnTo>
                      <a:pt x="0" y="101222"/>
                    </a:lnTo>
                    <a:close/>
                  </a:path>
                </a:pathLst>
              </a:custGeom>
              <a:grpFill/>
              <a:ln w="1265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0915F05-BBDE-B633-8F94-68629D850A34}"/>
                  </a:ext>
                </a:extLst>
              </p:cNvPr>
              <p:cNvSpPr/>
              <p:nvPr/>
            </p:nvSpPr>
            <p:spPr>
              <a:xfrm>
                <a:off x="733510" y="3429392"/>
                <a:ext cx="44023" cy="192603"/>
              </a:xfrm>
              <a:custGeom>
                <a:avLst/>
                <a:gdLst>
                  <a:gd name="connsiteX0" fmla="*/ 0 w 101222"/>
                  <a:gd name="connsiteY0" fmla="*/ 0 h 442848"/>
                  <a:gd name="connsiteX1" fmla="*/ 101223 w 101222"/>
                  <a:gd name="connsiteY1" fmla="*/ 0 h 442848"/>
                  <a:gd name="connsiteX2" fmla="*/ 101223 w 101222"/>
                  <a:gd name="connsiteY2" fmla="*/ 442848 h 442848"/>
                  <a:gd name="connsiteX3" fmla="*/ 0 w 101222"/>
                  <a:gd name="connsiteY3" fmla="*/ 442848 h 442848"/>
                </a:gdLst>
                <a:ahLst/>
                <a:cxnLst>
                  <a:cxn ang="0">
                    <a:pos x="connsiteX0" y="connsiteY0"/>
                  </a:cxn>
                  <a:cxn ang="0">
                    <a:pos x="connsiteX1" y="connsiteY1"/>
                  </a:cxn>
                  <a:cxn ang="0">
                    <a:pos x="connsiteX2" y="connsiteY2"/>
                  </a:cxn>
                  <a:cxn ang="0">
                    <a:pos x="connsiteX3" y="connsiteY3"/>
                  </a:cxn>
                </a:cxnLst>
                <a:rect l="l" t="t" r="r" b="b"/>
                <a:pathLst>
                  <a:path w="101222" h="442848">
                    <a:moveTo>
                      <a:pt x="0" y="0"/>
                    </a:moveTo>
                    <a:lnTo>
                      <a:pt x="101223" y="0"/>
                    </a:lnTo>
                    <a:lnTo>
                      <a:pt x="101223" y="442848"/>
                    </a:lnTo>
                    <a:lnTo>
                      <a:pt x="0" y="442848"/>
                    </a:lnTo>
                    <a:close/>
                  </a:path>
                </a:pathLst>
              </a:custGeom>
              <a:grpFill/>
              <a:ln w="1265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DBE5EE8-BC91-2D70-AD20-45178AB06231}"/>
                  </a:ext>
                </a:extLst>
              </p:cNvPr>
              <p:cNvSpPr/>
              <p:nvPr/>
            </p:nvSpPr>
            <p:spPr>
              <a:xfrm>
                <a:off x="1016604" y="3644515"/>
                <a:ext cx="267741" cy="440022"/>
              </a:xfrm>
              <a:custGeom>
                <a:avLst/>
                <a:gdLst>
                  <a:gd name="connsiteX0" fmla="*/ 632641 w 632640"/>
                  <a:gd name="connsiteY0" fmla="*/ 983124 h 983123"/>
                  <a:gd name="connsiteX1" fmla="*/ 0 w 632640"/>
                  <a:gd name="connsiteY1" fmla="*/ 983124 h 983123"/>
                  <a:gd name="connsiteX2" fmla="*/ 0 w 632640"/>
                  <a:gd name="connsiteY2" fmla="*/ 366932 h 983123"/>
                  <a:gd name="connsiteX3" fmla="*/ 366931 w 632640"/>
                  <a:gd name="connsiteY3" fmla="*/ 0 h 983123"/>
                  <a:gd name="connsiteX4" fmla="*/ 366931 w 632640"/>
                  <a:gd name="connsiteY4" fmla="*/ 265709 h 983123"/>
                  <a:gd name="connsiteX5" fmla="*/ 632641 w 632640"/>
                  <a:gd name="connsiteY5" fmla="*/ 0 h 983123"/>
                  <a:gd name="connsiteX6" fmla="*/ 632641 w 632640"/>
                  <a:gd name="connsiteY6" fmla="*/ 983124 h 983123"/>
                  <a:gd name="connsiteX7" fmla="*/ 101223 w 632640"/>
                  <a:gd name="connsiteY7" fmla="*/ 881901 h 983123"/>
                  <a:gd name="connsiteX8" fmla="*/ 531418 w 632640"/>
                  <a:gd name="connsiteY8" fmla="*/ 881901 h 983123"/>
                  <a:gd name="connsiteX9" fmla="*/ 531418 w 632640"/>
                  <a:gd name="connsiteY9" fmla="*/ 245464 h 983123"/>
                  <a:gd name="connsiteX10" fmla="*/ 265709 w 632640"/>
                  <a:gd name="connsiteY10" fmla="*/ 511174 h 983123"/>
                  <a:gd name="connsiteX11" fmla="*/ 265709 w 632640"/>
                  <a:gd name="connsiteY11" fmla="*/ 245464 h 983123"/>
                  <a:gd name="connsiteX12" fmla="*/ 101223 w 632640"/>
                  <a:gd name="connsiteY12" fmla="*/ 409951 h 983123"/>
                  <a:gd name="connsiteX13" fmla="*/ 101223 w 632640"/>
                  <a:gd name="connsiteY13" fmla="*/ 881901 h 98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640" h="983123">
                    <a:moveTo>
                      <a:pt x="632641" y="983124"/>
                    </a:moveTo>
                    <a:lnTo>
                      <a:pt x="0" y="983124"/>
                    </a:lnTo>
                    <a:lnTo>
                      <a:pt x="0" y="366932"/>
                    </a:lnTo>
                    <a:lnTo>
                      <a:pt x="366931" y="0"/>
                    </a:lnTo>
                    <a:lnTo>
                      <a:pt x="366931" y="265709"/>
                    </a:lnTo>
                    <a:lnTo>
                      <a:pt x="632641" y="0"/>
                    </a:lnTo>
                    <a:lnTo>
                      <a:pt x="632641" y="983124"/>
                    </a:lnTo>
                    <a:close/>
                    <a:moveTo>
                      <a:pt x="101223" y="881901"/>
                    </a:moveTo>
                    <a:lnTo>
                      <a:pt x="531418" y="881901"/>
                    </a:lnTo>
                    <a:lnTo>
                      <a:pt x="531418" y="245464"/>
                    </a:lnTo>
                    <a:lnTo>
                      <a:pt x="265709" y="511174"/>
                    </a:lnTo>
                    <a:lnTo>
                      <a:pt x="265709" y="245464"/>
                    </a:lnTo>
                    <a:lnTo>
                      <a:pt x="101223" y="409951"/>
                    </a:lnTo>
                    <a:lnTo>
                      <a:pt x="101223" y="881901"/>
                    </a:lnTo>
                    <a:close/>
                  </a:path>
                </a:pathLst>
              </a:custGeom>
              <a:grpFill/>
              <a:ln w="1265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F8C006D-DCC1-0FD1-8894-31F892966283}"/>
                  </a:ext>
                </a:extLst>
              </p:cNvPr>
              <p:cNvSpPr/>
              <p:nvPr/>
            </p:nvSpPr>
            <p:spPr>
              <a:xfrm>
                <a:off x="1122143" y="3950390"/>
                <a:ext cx="44023" cy="93681"/>
              </a:xfrm>
              <a:custGeom>
                <a:avLst/>
                <a:gdLst>
                  <a:gd name="connsiteX0" fmla="*/ 0 w 101222"/>
                  <a:gd name="connsiteY0" fmla="*/ 0 h 202445"/>
                  <a:gd name="connsiteX1" fmla="*/ 101222 w 101222"/>
                  <a:gd name="connsiteY1" fmla="*/ 0 h 202445"/>
                  <a:gd name="connsiteX2" fmla="*/ 101222 w 101222"/>
                  <a:gd name="connsiteY2" fmla="*/ 202445 h 202445"/>
                  <a:gd name="connsiteX3" fmla="*/ 0 w 101222"/>
                  <a:gd name="connsiteY3" fmla="*/ 202445 h 202445"/>
                </a:gdLst>
                <a:ahLst/>
                <a:cxnLst>
                  <a:cxn ang="0">
                    <a:pos x="connsiteX0" y="connsiteY0"/>
                  </a:cxn>
                  <a:cxn ang="0">
                    <a:pos x="connsiteX1" y="connsiteY1"/>
                  </a:cxn>
                  <a:cxn ang="0">
                    <a:pos x="connsiteX2" y="connsiteY2"/>
                  </a:cxn>
                  <a:cxn ang="0">
                    <a:pos x="connsiteX3" y="connsiteY3"/>
                  </a:cxn>
                </a:cxnLst>
                <a:rect l="l" t="t" r="r" b="b"/>
                <a:pathLst>
                  <a:path w="101222" h="202445">
                    <a:moveTo>
                      <a:pt x="0" y="0"/>
                    </a:moveTo>
                    <a:lnTo>
                      <a:pt x="101222" y="0"/>
                    </a:lnTo>
                    <a:lnTo>
                      <a:pt x="101222" y="202445"/>
                    </a:lnTo>
                    <a:lnTo>
                      <a:pt x="0" y="202445"/>
                    </a:lnTo>
                    <a:close/>
                  </a:path>
                </a:pathLst>
              </a:custGeom>
              <a:grpFill/>
              <a:ln w="1265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A9EA0B49-58A0-A79B-AEA0-EF633E0E6A2A}"/>
                  </a:ext>
                </a:extLst>
              </p:cNvPr>
              <p:cNvSpPr/>
              <p:nvPr/>
            </p:nvSpPr>
            <p:spPr>
              <a:xfrm>
                <a:off x="423269" y="4040514"/>
                <a:ext cx="968518" cy="44023"/>
              </a:xfrm>
              <a:custGeom>
                <a:avLst/>
                <a:gdLst>
                  <a:gd name="connsiteX0" fmla="*/ 0 w 2226895"/>
                  <a:gd name="connsiteY0" fmla="*/ 0 h 101222"/>
                  <a:gd name="connsiteX1" fmla="*/ 2226895 w 2226895"/>
                  <a:gd name="connsiteY1" fmla="*/ 0 h 101222"/>
                  <a:gd name="connsiteX2" fmla="*/ 2226895 w 2226895"/>
                  <a:gd name="connsiteY2" fmla="*/ 101223 h 101222"/>
                  <a:gd name="connsiteX3" fmla="*/ 0 w 2226895"/>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26895" h="101222">
                    <a:moveTo>
                      <a:pt x="0" y="0"/>
                    </a:moveTo>
                    <a:lnTo>
                      <a:pt x="2226895" y="0"/>
                    </a:lnTo>
                    <a:lnTo>
                      <a:pt x="2226895" y="101223"/>
                    </a:lnTo>
                    <a:lnTo>
                      <a:pt x="0" y="101223"/>
                    </a:lnTo>
                    <a:close/>
                  </a:path>
                </a:pathLst>
              </a:custGeom>
              <a:grpFill/>
              <a:ln w="12650" cap="flat">
                <a:noFill/>
                <a:prstDash val="solid"/>
                <a:miter/>
              </a:ln>
            </p:spPr>
            <p:txBody>
              <a:bodyPr rtlCol="0" anchor="ctr"/>
              <a:lstStyle/>
              <a:p>
                <a:endParaRPr lang="en-US"/>
              </a:p>
            </p:txBody>
          </p:sp>
        </p:grpSp>
      </p:grpSp>
      <p:grpSp>
        <p:nvGrpSpPr>
          <p:cNvPr id="133" name="Group 132">
            <a:extLst>
              <a:ext uri="{FF2B5EF4-FFF2-40B4-BE49-F238E27FC236}">
                <a16:creationId xmlns:a16="http://schemas.microsoft.com/office/drawing/2014/main" id="{7EC3CA03-137D-A142-DE98-9BC520B8E5F5}"/>
              </a:ext>
            </a:extLst>
          </p:cNvPr>
          <p:cNvGrpSpPr/>
          <p:nvPr/>
        </p:nvGrpSpPr>
        <p:grpSpPr>
          <a:xfrm>
            <a:off x="6255540" y="4904487"/>
            <a:ext cx="814840" cy="817170"/>
            <a:chOff x="423269" y="3113250"/>
            <a:chExt cx="968518" cy="971287"/>
          </a:xfrm>
        </p:grpSpPr>
        <p:grpSp>
          <p:nvGrpSpPr>
            <p:cNvPr id="134" name="Group 133">
              <a:extLst>
                <a:ext uri="{FF2B5EF4-FFF2-40B4-BE49-F238E27FC236}">
                  <a16:creationId xmlns:a16="http://schemas.microsoft.com/office/drawing/2014/main" id="{246A2396-B47C-770E-DD2F-33CE69336918}"/>
                </a:ext>
              </a:extLst>
            </p:cNvPr>
            <p:cNvGrpSpPr/>
            <p:nvPr/>
          </p:nvGrpSpPr>
          <p:grpSpPr>
            <a:xfrm>
              <a:off x="720428" y="3113250"/>
              <a:ext cx="278449" cy="817170"/>
              <a:chOff x="720428" y="3113250"/>
              <a:chExt cx="278449" cy="817170"/>
            </a:xfrm>
            <a:solidFill>
              <a:srgbClr val="0068B5"/>
            </a:solidFill>
          </p:grpSpPr>
          <p:sp>
            <p:nvSpPr>
              <p:cNvPr id="145" name="Freeform: Shape 144">
                <a:extLst>
                  <a:ext uri="{FF2B5EF4-FFF2-40B4-BE49-F238E27FC236}">
                    <a16:creationId xmlns:a16="http://schemas.microsoft.com/office/drawing/2014/main" id="{ECD170B2-A8E3-D4A5-AB9C-909CF8E6E868}"/>
                  </a:ext>
                </a:extLst>
              </p:cNvPr>
              <p:cNvSpPr/>
              <p:nvPr/>
            </p:nvSpPr>
            <p:spPr>
              <a:xfrm>
                <a:off x="720428" y="3326355"/>
                <a:ext cx="66035" cy="66035"/>
              </a:xfrm>
              <a:custGeom>
                <a:avLst/>
                <a:gdLst>
                  <a:gd name="connsiteX0" fmla="*/ 0 w 151833"/>
                  <a:gd name="connsiteY0" fmla="*/ 0 h 151833"/>
                  <a:gd name="connsiteX1" fmla="*/ 151834 w 151833"/>
                  <a:gd name="connsiteY1" fmla="*/ 0 h 151833"/>
                  <a:gd name="connsiteX2" fmla="*/ 151834 w 151833"/>
                  <a:gd name="connsiteY2" fmla="*/ 151834 h 151833"/>
                  <a:gd name="connsiteX3" fmla="*/ 0 w 151833"/>
                  <a:gd name="connsiteY3" fmla="*/ 151834 h 151833"/>
                </a:gdLst>
                <a:ahLst/>
                <a:cxnLst>
                  <a:cxn ang="0">
                    <a:pos x="connsiteX0" y="connsiteY0"/>
                  </a:cxn>
                  <a:cxn ang="0">
                    <a:pos x="connsiteX1" y="connsiteY1"/>
                  </a:cxn>
                  <a:cxn ang="0">
                    <a:pos x="connsiteX2" y="connsiteY2"/>
                  </a:cxn>
                  <a:cxn ang="0">
                    <a:pos x="connsiteX3" y="connsiteY3"/>
                  </a:cxn>
                </a:cxnLst>
                <a:rect l="l" t="t" r="r" b="b"/>
                <a:pathLst>
                  <a:path w="151833" h="151833">
                    <a:moveTo>
                      <a:pt x="0" y="0"/>
                    </a:moveTo>
                    <a:lnTo>
                      <a:pt x="151834" y="0"/>
                    </a:lnTo>
                    <a:lnTo>
                      <a:pt x="151834" y="151834"/>
                    </a:lnTo>
                    <a:lnTo>
                      <a:pt x="0" y="151834"/>
                    </a:lnTo>
                    <a:close/>
                  </a:path>
                </a:pathLst>
              </a:custGeom>
              <a:grpFill/>
              <a:ln w="12650" cap="flat">
                <a:noFill/>
                <a:prstDash val="solid"/>
                <a:miter/>
              </a:ln>
            </p:spPr>
            <p:txBody>
              <a:bodyPr rtlCol="0" anchor="ctr"/>
              <a:lstStyle/>
              <a:p>
                <a:endParaRPr lang="en-US"/>
              </a:p>
            </p:txBody>
          </p:sp>
          <p:grpSp>
            <p:nvGrpSpPr>
              <p:cNvPr id="146" name="Graphic 189">
                <a:extLst>
                  <a:ext uri="{FF2B5EF4-FFF2-40B4-BE49-F238E27FC236}">
                    <a16:creationId xmlns:a16="http://schemas.microsoft.com/office/drawing/2014/main" id="{F72F031A-8718-24B6-959E-96562E18260A}"/>
                  </a:ext>
                </a:extLst>
              </p:cNvPr>
              <p:cNvGrpSpPr/>
              <p:nvPr/>
            </p:nvGrpSpPr>
            <p:grpSpPr>
              <a:xfrm>
                <a:off x="751795" y="3113250"/>
                <a:ext cx="247082" cy="245981"/>
                <a:chOff x="5720848" y="2299703"/>
                <a:chExt cx="568111" cy="565579"/>
              </a:xfrm>
              <a:grpFill/>
            </p:grpSpPr>
            <p:sp>
              <p:nvSpPr>
                <p:cNvPr id="153" name="Freeform: Shape 152">
                  <a:extLst>
                    <a:ext uri="{FF2B5EF4-FFF2-40B4-BE49-F238E27FC236}">
                      <a16:creationId xmlns:a16="http://schemas.microsoft.com/office/drawing/2014/main" id="{B3193F42-01C0-5208-055F-CCFCAF3B341D}"/>
                    </a:ext>
                  </a:extLst>
                </p:cNvPr>
                <p:cNvSpPr/>
                <p:nvPr/>
              </p:nvSpPr>
              <p:spPr>
                <a:xfrm>
                  <a:off x="5722113" y="2603366"/>
                  <a:ext cx="263178" cy="261913"/>
                </a:xfrm>
                <a:custGeom>
                  <a:avLst/>
                  <a:gdLst>
                    <a:gd name="connsiteX0" fmla="*/ 0 w 263178"/>
                    <a:gd name="connsiteY0" fmla="*/ 0 h 261913"/>
                    <a:gd name="connsiteX1" fmla="*/ 0 w 263178"/>
                    <a:gd name="connsiteY1" fmla="*/ 105018 h 261913"/>
                    <a:gd name="connsiteX2" fmla="*/ 158160 w 263178"/>
                    <a:gd name="connsiteY2" fmla="*/ 261913 h 261913"/>
                    <a:gd name="connsiteX3" fmla="*/ 263179 w 263178"/>
                    <a:gd name="connsiteY3" fmla="*/ 261913 h 261913"/>
                    <a:gd name="connsiteX4" fmla="*/ 0 w 263178"/>
                    <a:gd name="connsiteY4" fmla="*/ 0 h 2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78" h="261913">
                      <a:moveTo>
                        <a:pt x="0" y="0"/>
                      </a:moveTo>
                      <a:lnTo>
                        <a:pt x="0" y="105018"/>
                      </a:lnTo>
                      <a:cubicBezTo>
                        <a:pt x="79713" y="118936"/>
                        <a:pt x="144242" y="182201"/>
                        <a:pt x="158160" y="261913"/>
                      </a:cubicBezTo>
                      <a:lnTo>
                        <a:pt x="263179" y="261913"/>
                      </a:lnTo>
                      <a:cubicBezTo>
                        <a:pt x="246730" y="123998"/>
                        <a:pt x="136650" y="15183"/>
                        <a:pt x="0" y="0"/>
                      </a:cubicBezTo>
                      <a:close/>
                    </a:path>
                  </a:pathLst>
                </a:custGeom>
                <a:grpFill/>
                <a:ln w="12650"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2C3ADDCD-ADF3-3924-3D96-48981C2FF4A4}"/>
                    </a:ext>
                  </a:extLst>
                </p:cNvPr>
                <p:cNvSpPr/>
                <p:nvPr/>
              </p:nvSpPr>
              <p:spPr>
                <a:xfrm>
                  <a:off x="5722113" y="2451536"/>
                  <a:ext cx="415012" cy="413746"/>
                </a:xfrm>
                <a:custGeom>
                  <a:avLst/>
                  <a:gdLst>
                    <a:gd name="connsiteX0" fmla="*/ 99957 w 415012"/>
                    <a:gd name="connsiteY0" fmla="*/ 18979 h 413746"/>
                    <a:gd name="connsiteX1" fmla="*/ 0 w 415012"/>
                    <a:gd name="connsiteY1" fmla="*/ 0 h 413746"/>
                    <a:gd name="connsiteX2" fmla="*/ 0 w 415012"/>
                    <a:gd name="connsiteY2" fmla="*/ 102488 h 413746"/>
                    <a:gd name="connsiteX3" fmla="*/ 69590 w 415012"/>
                    <a:gd name="connsiteY3" fmla="*/ 116406 h 413746"/>
                    <a:gd name="connsiteX4" fmla="*/ 312525 w 415012"/>
                    <a:gd name="connsiteY4" fmla="*/ 413747 h 413746"/>
                    <a:gd name="connsiteX5" fmla="*/ 415012 w 415012"/>
                    <a:gd name="connsiteY5" fmla="*/ 413747 h 413746"/>
                    <a:gd name="connsiteX6" fmla="*/ 99957 w 415012"/>
                    <a:gd name="connsiteY6" fmla="*/ 18979 h 41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012" h="413746">
                      <a:moveTo>
                        <a:pt x="99957" y="18979"/>
                      </a:moveTo>
                      <a:cubicBezTo>
                        <a:pt x="67060" y="8857"/>
                        <a:pt x="34163" y="2531"/>
                        <a:pt x="0" y="0"/>
                      </a:cubicBezTo>
                      <a:lnTo>
                        <a:pt x="0" y="102488"/>
                      </a:lnTo>
                      <a:cubicBezTo>
                        <a:pt x="24040" y="105018"/>
                        <a:pt x="46815" y="108814"/>
                        <a:pt x="69590" y="116406"/>
                      </a:cubicBezTo>
                      <a:cubicBezTo>
                        <a:pt x="204976" y="158160"/>
                        <a:pt x="298606" y="274566"/>
                        <a:pt x="312525" y="413747"/>
                      </a:cubicBezTo>
                      <a:lnTo>
                        <a:pt x="415012" y="413747"/>
                      </a:lnTo>
                      <a:cubicBezTo>
                        <a:pt x="401094" y="230281"/>
                        <a:pt x="278362" y="74652"/>
                        <a:pt x="99957" y="18979"/>
                      </a:cubicBezTo>
                      <a:close/>
                    </a:path>
                  </a:pathLst>
                </a:custGeom>
                <a:grpFill/>
                <a:ln w="12650"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B8B3FD63-3909-75D4-457F-DD294465BB70}"/>
                    </a:ext>
                  </a:extLst>
                </p:cNvPr>
                <p:cNvSpPr/>
                <p:nvPr/>
              </p:nvSpPr>
              <p:spPr>
                <a:xfrm>
                  <a:off x="5720848" y="2299703"/>
                  <a:ext cx="568111" cy="564315"/>
                </a:xfrm>
                <a:custGeom>
                  <a:avLst/>
                  <a:gdLst>
                    <a:gd name="connsiteX0" fmla="*/ 1265 w 568111"/>
                    <a:gd name="connsiteY0" fmla="*/ 101223 h 564315"/>
                    <a:gd name="connsiteX1" fmla="*/ 466889 w 568111"/>
                    <a:gd name="connsiteY1" fmla="*/ 564315 h 564315"/>
                    <a:gd name="connsiteX2" fmla="*/ 568111 w 568111"/>
                    <a:gd name="connsiteY2" fmla="*/ 564315 h 564315"/>
                    <a:gd name="connsiteX3" fmla="*/ 568111 w 568111"/>
                    <a:gd name="connsiteY3" fmla="*/ 560520 h 564315"/>
                    <a:gd name="connsiteX4" fmla="*/ 2531 w 568111"/>
                    <a:gd name="connsiteY4" fmla="*/ 0 h 564315"/>
                    <a:gd name="connsiteX5" fmla="*/ 0 w 568111"/>
                    <a:gd name="connsiteY5" fmla="*/ 0 h 564315"/>
                    <a:gd name="connsiteX6" fmla="*/ 0 w 568111"/>
                    <a:gd name="connsiteY6" fmla="*/ 101223 h 56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11" h="564315">
                      <a:moveTo>
                        <a:pt x="1265" y="101223"/>
                      </a:moveTo>
                      <a:cubicBezTo>
                        <a:pt x="249260" y="117671"/>
                        <a:pt x="449175" y="316320"/>
                        <a:pt x="466889" y="564315"/>
                      </a:cubicBezTo>
                      <a:lnTo>
                        <a:pt x="568111" y="564315"/>
                      </a:lnTo>
                      <a:cubicBezTo>
                        <a:pt x="568111" y="563050"/>
                        <a:pt x="568111" y="561785"/>
                        <a:pt x="568111" y="560520"/>
                      </a:cubicBezTo>
                      <a:cubicBezTo>
                        <a:pt x="547867" y="259383"/>
                        <a:pt x="304933" y="17714"/>
                        <a:pt x="2531" y="0"/>
                      </a:cubicBezTo>
                      <a:cubicBezTo>
                        <a:pt x="2531" y="0"/>
                        <a:pt x="1265" y="0"/>
                        <a:pt x="0" y="0"/>
                      </a:cubicBezTo>
                      <a:lnTo>
                        <a:pt x="0" y="101223"/>
                      </a:lnTo>
                      <a:close/>
                    </a:path>
                  </a:pathLst>
                </a:custGeom>
                <a:grpFill/>
                <a:ln w="12650" cap="flat">
                  <a:noFill/>
                  <a:prstDash val="solid"/>
                  <a:miter/>
                </a:ln>
              </p:spPr>
              <p:txBody>
                <a:bodyPr rtlCol="0" anchor="ctr"/>
                <a:lstStyle/>
                <a:p>
                  <a:endParaRPr lang="en-US"/>
                </a:p>
              </p:txBody>
            </p:sp>
          </p:grpSp>
          <p:sp>
            <p:nvSpPr>
              <p:cNvPr id="147" name="Freeform: Shape 146">
                <a:extLst>
                  <a:ext uri="{FF2B5EF4-FFF2-40B4-BE49-F238E27FC236}">
                    <a16:creationId xmlns:a16="http://schemas.microsoft.com/office/drawing/2014/main" id="{B6EE43FC-644C-4A70-96A9-336CFD4F14A9}"/>
                  </a:ext>
                </a:extLst>
              </p:cNvPr>
              <p:cNvSpPr/>
              <p:nvPr/>
            </p:nvSpPr>
            <p:spPr>
              <a:xfrm>
                <a:off x="733442"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1C2864AB-502D-6C25-4D81-883ABCD1904B}"/>
                  </a:ext>
                </a:extLst>
              </p:cNvPr>
              <p:cNvSpPr/>
              <p:nvPr/>
            </p:nvSpPr>
            <p:spPr>
              <a:xfrm>
                <a:off x="821490"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3D8FE55-3456-4A32-A8C1-AECA251FD4B9}"/>
                  </a:ext>
                </a:extLst>
              </p:cNvPr>
              <p:cNvSpPr/>
              <p:nvPr/>
            </p:nvSpPr>
            <p:spPr>
              <a:xfrm>
                <a:off x="733442"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66D771CC-4499-DDA4-EAC5-738BB7B81FB6}"/>
                  </a:ext>
                </a:extLst>
              </p:cNvPr>
              <p:cNvSpPr/>
              <p:nvPr/>
            </p:nvSpPr>
            <p:spPr>
              <a:xfrm>
                <a:off x="821490"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7C989831-3B77-5D7A-7E55-07F50CBA8B3E}"/>
                  </a:ext>
                </a:extLst>
              </p:cNvPr>
              <p:cNvSpPr/>
              <p:nvPr/>
            </p:nvSpPr>
            <p:spPr>
              <a:xfrm>
                <a:off x="909537"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238FFC7D-165A-A055-21CD-90E6172C0BE0}"/>
                  </a:ext>
                </a:extLst>
              </p:cNvPr>
              <p:cNvSpPr/>
              <p:nvPr/>
            </p:nvSpPr>
            <p:spPr>
              <a:xfrm>
                <a:off x="909537"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grpSp>
        <p:grpSp>
          <p:nvGrpSpPr>
            <p:cNvPr id="135" name="Group 134">
              <a:extLst>
                <a:ext uri="{FF2B5EF4-FFF2-40B4-BE49-F238E27FC236}">
                  <a16:creationId xmlns:a16="http://schemas.microsoft.com/office/drawing/2014/main" id="{3F37EE6D-5D0F-8877-3090-C4D16DFD03A9}"/>
                </a:ext>
              </a:extLst>
            </p:cNvPr>
            <p:cNvGrpSpPr/>
            <p:nvPr/>
          </p:nvGrpSpPr>
          <p:grpSpPr>
            <a:xfrm>
              <a:off x="423269" y="3335977"/>
              <a:ext cx="968518" cy="748560"/>
              <a:chOff x="423269" y="3335977"/>
              <a:chExt cx="968518" cy="748560"/>
            </a:xfrm>
            <a:solidFill>
              <a:srgbClr val="00C7FD"/>
            </a:solidFill>
          </p:grpSpPr>
          <p:sp>
            <p:nvSpPr>
              <p:cNvPr id="136" name="Freeform: Shape 135">
                <a:extLst>
                  <a:ext uri="{FF2B5EF4-FFF2-40B4-BE49-F238E27FC236}">
                    <a16:creationId xmlns:a16="http://schemas.microsoft.com/office/drawing/2014/main" id="{BD793026-BCF0-AB48-FBDE-185A8C5D8D51}"/>
                  </a:ext>
                </a:extLst>
              </p:cNvPr>
              <p:cNvSpPr/>
              <p:nvPr/>
            </p:nvSpPr>
            <p:spPr>
              <a:xfrm>
                <a:off x="733510" y="3587070"/>
                <a:ext cx="44023" cy="117763"/>
              </a:xfrm>
              <a:custGeom>
                <a:avLst/>
                <a:gdLst>
                  <a:gd name="connsiteX0" fmla="*/ 0 w 101222"/>
                  <a:gd name="connsiteY0" fmla="*/ 0 h 270770"/>
                  <a:gd name="connsiteX1" fmla="*/ 101223 w 101222"/>
                  <a:gd name="connsiteY1" fmla="*/ 0 h 270770"/>
                  <a:gd name="connsiteX2" fmla="*/ 101223 w 101222"/>
                  <a:gd name="connsiteY2" fmla="*/ 270770 h 270770"/>
                  <a:gd name="connsiteX3" fmla="*/ 0 w 101222"/>
                  <a:gd name="connsiteY3" fmla="*/ 270770 h 270770"/>
                </a:gdLst>
                <a:ahLst/>
                <a:cxnLst>
                  <a:cxn ang="0">
                    <a:pos x="connsiteX0" y="connsiteY0"/>
                  </a:cxn>
                  <a:cxn ang="0">
                    <a:pos x="connsiteX1" y="connsiteY1"/>
                  </a:cxn>
                  <a:cxn ang="0">
                    <a:pos x="connsiteX2" y="connsiteY2"/>
                  </a:cxn>
                  <a:cxn ang="0">
                    <a:pos x="connsiteX3" y="connsiteY3"/>
                  </a:cxn>
                </a:cxnLst>
                <a:rect l="l" t="t" r="r" b="b"/>
                <a:pathLst>
                  <a:path w="101222" h="270770">
                    <a:moveTo>
                      <a:pt x="0" y="0"/>
                    </a:moveTo>
                    <a:lnTo>
                      <a:pt x="101223" y="0"/>
                    </a:lnTo>
                    <a:lnTo>
                      <a:pt x="101223" y="270770"/>
                    </a:lnTo>
                    <a:lnTo>
                      <a:pt x="0" y="270770"/>
                    </a:lnTo>
                    <a:close/>
                  </a:path>
                </a:pathLst>
              </a:custGeom>
              <a:grpFill/>
              <a:ln w="1265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E9233F3E-9EFC-C73E-910A-FF3C58FCB611}"/>
                  </a:ext>
                </a:extLst>
              </p:cNvPr>
              <p:cNvSpPr/>
              <p:nvPr/>
            </p:nvSpPr>
            <p:spPr>
              <a:xfrm>
                <a:off x="687410" y="4040514"/>
                <a:ext cx="99053" cy="44023"/>
              </a:xfrm>
              <a:custGeom>
                <a:avLst/>
                <a:gdLst>
                  <a:gd name="connsiteX0" fmla="*/ 0 w 227750"/>
                  <a:gd name="connsiteY0" fmla="*/ 0 h 101222"/>
                  <a:gd name="connsiteX1" fmla="*/ 227751 w 227750"/>
                  <a:gd name="connsiteY1" fmla="*/ 0 h 101222"/>
                  <a:gd name="connsiteX2" fmla="*/ 227751 w 227750"/>
                  <a:gd name="connsiteY2" fmla="*/ 101223 h 101222"/>
                  <a:gd name="connsiteX3" fmla="*/ 0 w 227750"/>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7750" h="101222">
                    <a:moveTo>
                      <a:pt x="0" y="0"/>
                    </a:moveTo>
                    <a:lnTo>
                      <a:pt x="227751" y="0"/>
                    </a:lnTo>
                    <a:lnTo>
                      <a:pt x="227751" y="101223"/>
                    </a:lnTo>
                    <a:lnTo>
                      <a:pt x="0" y="101223"/>
                    </a:lnTo>
                    <a:close/>
                  </a:path>
                </a:pathLst>
              </a:custGeom>
              <a:grpFill/>
              <a:ln w="1265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AA332803-E69D-0ED9-6DCB-27860DBE8981}"/>
                  </a:ext>
                </a:extLst>
              </p:cNvPr>
              <p:cNvSpPr/>
              <p:nvPr/>
            </p:nvSpPr>
            <p:spPr>
              <a:xfrm>
                <a:off x="534679" y="3335977"/>
                <a:ext cx="44023" cy="745099"/>
              </a:xfrm>
              <a:custGeom>
                <a:avLst/>
                <a:gdLst>
                  <a:gd name="connsiteX0" fmla="*/ 101223 w 101222"/>
                  <a:gd name="connsiteY0" fmla="*/ 1713191 h 1713190"/>
                  <a:gd name="connsiteX1" fmla="*/ 0 w 101222"/>
                  <a:gd name="connsiteY1" fmla="*/ 1713191 h 1713190"/>
                  <a:gd name="connsiteX2" fmla="*/ 0 w 101222"/>
                  <a:gd name="connsiteY2" fmla="*/ 0 h 1713190"/>
                  <a:gd name="connsiteX3" fmla="*/ 101223 w 101222"/>
                  <a:gd name="connsiteY3" fmla="*/ 0 h 1713190"/>
                </a:gdLst>
                <a:ahLst/>
                <a:cxnLst>
                  <a:cxn ang="0">
                    <a:pos x="connsiteX0" y="connsiteY0"/>
                  </a:cxn>
                  <a:cxn ang="0">
                    <a:pos x="connsiteX1" y="connsiteY1"/>
                  </a:cxn>
                  <a:cxn ang="0">
                    <a:pos x="connsiteX2" y="connsiteY2"/>
                  </a:cxn>
                  <a:cxn ang="0">
                    <a:pos x="connsiteX3" y="connsiteY3"/>
                  </a:cxn>
                </a:cxnLst>
                <a:rect l="l" t="t" r="r" b="b"/>
                <a:pathLst>
                  <a:path w="101222" h="1713190">
                    <a:moveTo>
                      <a:pt x="101223" y="1713191"/>
                    </a:moveTo>
                    <a:lnTo>
                      <a:pt x="0" y="1713191"/>
                    </a:lnTo>
                    <a:lnTo>
                      <a:pt x="0" y="0"/>
                    </a:lnTo>
                    <a:lnTo>
                      <a:pt x="101223" y="0"/>
                    </a:lnTo>
                    <a:close/>
                  </a:path>
                </a:pathLst>
              </a:custGeom>
              <a:grpFill/>
              <a:ln w="1265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1991F338-3EA6-1215-87A7-91F74BFE037C}"/>
                  </a:ext>
                </a:extLst>
              </p:cNvPr>
              <p:cNvSpPr/>
              <p:nvPr/>
            </p:nvSpPr>
            <p:spPr>
              <a:xfrm>
                <a:off x="621278" y="3688309"/>
                <a:ext cx="444984" cy="396227"/>
              </a:xfrm>
              <a:custGeom>
                <a:avLst/>
                <a:gdLst>
                  <a:gd name="connsiteX0" fmla="*/ 911003 w 911002"/>
                  <a:gd name="connsiteY0" fmla="*/ 911003 h 911002"/>
                  <a:gd name="connsiteX1" fmla="*/ 0 w 911002"/>
                  <a:gd name="connsiteY1" fmla="*/ 911003 h 911002"/>
                  <a:gd name="connsiteX2" fmla="*/ 0 w 911002"/>
                  <a:gd name="connsiteY2" fmla="*/ 0 h 911002"/>
                  <a:gd name="connsiteX3" fmla="*/ 911003 w 911002"/>
                  <a:gd name="connsiteY3" fmla="*/ 0 h 911002"/>
                  <a:gd name="connsiteX4" fmla="*/ 911003 w 911002"/>
                  <a:gd name="connsiteY4" fmla="*/ 911003 h 911002"/>
                  <a:gd name="connsiteX5" fmla="*/ 101223 w 911002"/>
                  <a:gd name="connsiteY5" fmla="*/ 809780 h 911002"/>
                  <a:gd name="connsiteX6" fmla="*/ 809780 w 911002"/>
                  <a:gd name="connsiteY6" fmla="*/ 809780 h 911002"/>
                  <a:gd name="connsiteX7" fmla="*/ 809780 w 911002"/>
                  <a:gd name="connsiteY7" fmla="*/ 101223 h 911002"/>
                  <a:gd name="connsiteX8" fmla="*/ 101223 w 911002"/>
                  <a:gd name="connsiteY8" fmla="*/ 101223 h 911002"/>
                  <a:gd name="connsiteX9" fmla="*/ 101223 w 911002"/>
                  <a:gd name="connsiteY9" fmla="*/ 809780 h 91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002" h="911002">
                    <a:moveTo>
                      <a:pt x="911003" y="911003"/>
                    </a:moveTo>
                    <a:lnTo>
                      <a:pt x="0" y="911003"/>
                    </a:lnTo>
                    <a:lnTo>
                      <a:pt x="0" y="0"/>
                    </a:lnTo>
                    <a:lnTo>
                      <a:pt x="911003" y="0"/>
                    </a:lnTo>
                    <a:lnTo>
                      <a:pt x="911003" y="911003"/>
                    </a:lnTo>
                    <a:close/>
                    <a:moveTo>
                      <a:pt x="101223" y="809780"/>
                    </a:moveTo>
                    <a:lnTo>
                      <a:pt x="809780" y="809780"/>
                    </a:lnTo>
                    <a:lnTo>
                      <a:pt x="809780" y="101223"/>
                    </a:lnTo>
                    <a:lnTo>
                      <a:pt x="101223" y="101223"/>
                    </a:lnTo>
                    <a:lnTo>
                      <a:pt x="101223" y="809780"/>
                    </a:lnTo>
                    <a:close/>
                  </a:path>
                </a:pathLst>
              </a:custGeom>
              <a:grpFill/>
              <a:ln w="12650"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3C995F3-89F4-5B17-514C-24B56465D60A}"/>
                  </a:ext>
                </a:extLst>
              </p:cNvPr>
              <p:cNvSpPr/>
              <p:nvPr/>
            </p:nvSpPr>
            <p:spPr>
              <a:xfrm>
                <a:off x="546444" y="3336669"/>
                <a:ext cx="137573" cy="44023"/>
              </a:xfrm>
              <a:custGeom>
                <a:avLst/>
                <a:gdLst>
                  <a:gd name="connsiteX0" fmla="*/ 0 w 316320"/>
                  <a:gd name="connsiteY0" fmla="*/ 0 h 101222"/>
                  <a:gd name="connsiteX1" fmla="*/ 316320 w 316320"/>
                  <a:gd name="connsiteY1" fmla="*/ 0 h 101222"/>
                  <a:gd name="connsiteX2" fmla="*/ 316320 w 316320"/>
                  <a:gd name="connsiteY2" fmla="*/ 101222 h 101222"/>
                  <a:gd name="connsiteX3" fmla="*/ 0 w 316320"/>
                  <a:gd name="connsiteY3" fmla="*/ 101222 h 101222"/>
                </a:gdLst>
                <a:ahLst/>
                <a:cxnLst>
                  <a:cxn ang="0">
                    <a:pos x="connsiteX0" y="connsiteY0"/>
                  </a:cxn>
                  <a:cxn ang="0">
                    <a:pos x="connsiteX1" y="connsiteY1"/>
                  </a:cxn>
                  <a:cxn ang="0">
                    <a:pos x="connsiteX2" y="connsiteY2"/>
                  </a:cxn>
                  <a:cxn ang="0">
                    <a:pos x="connsiteX3" y="connsiteY3"/>
                  </a:cxn>
                </a:cxnLst>
                <a:rect l="l" t="t" r="r" b="b"/>
                <a:pathLst>
                  <a:path w="316320" h="101222">
                    <a:moveTo>
                      <a:pt x="0" y="0"/>
                    </a:moveTo>
                    <a:lnTo>
                      <a:pt x="316320" y="0"/>
                    </a:lnTo>
                    <a:lnTo>
                      <a:pt x="316320" y="101222"/>
                    </a:lnTo>
                    <a:lnTo>
                      <a:pt x="0" y="101222"/>
                    </a:lnTo>
                    <a:close/>
                  </a:path>
                </a:pathLst>
              </a:custGeom>
              <a:grpFill/>
              <a:ln w="1265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926A79FD-77AD-9198-3E43-8BC941610BDB}"/>
                  </a:ext>
                </a:extLst>
              </p:cNvPr>
              <p:cNvSpPr/>
              <p:nvPr/>
            </p:nvSpPr>
            <p:spPr>
              <a:xfrm>
                <a:off x="733510" y="3429392"/>
                <a:ext cx="44023" cy="192603"/>
              </a:xfrm>
              <a:custGeom>
                <a:avLst/>
                <a:gdLst>
                  <a:gd name="connsiteX0" fmla="*/ 0 w 101222"/>
                  <a:gd name="connsiteY0" fmla="*/ 0 h 442848"/>
                  <a:gd name="connsiteX1" fmla="*/ 101223 w 101222"/>
                  <a:gd name="connsiteY1" fmla="*/ 0 h 442848"/>
                  <a:gd name="connsiteX2" fmla="*/ 101223 w 101222"/>
                  <a:gd name="connsiteY2" fmla="*/ 442848 h 442848"/>
                  <a:gd name="connsiteX3" fmla="*/ 0 w 101222"/>
                  <a:gd name="connsiteY3" fmla="*/ 442848 h 442848"/>
                </a:gdLst>
                <a:ahLst/>
                <a:cxnLst>
                  <a:cxn ang="0">
                    <a:pos x="connsiteX0" y="connsiteY0"/>
                  </a:cxn>
                  <a:cxn ang="0">
                    <a:pos x="connsiteX1" y="connsiteY1"/>
                  </a:cxn>
                  <a:cxn ang="0">
                    <a:pos x="connsiteX2" y="connsiteY2"/>
                  </a:cxn>
                  <a:cxn ang="0">
                    <a:pos x="connsiteX3" y="connsiteY3"/>
                  </a:cxn>
                </a:cxnLst>
                <a:rect l="l" t="t" r="r" b="b"/>
                <a:pathLst>
                  <a:path w="101222" h="442848">
                    <a:moveTo>
                      <a:pt x="0" y="0"/>
                    </a:moveTo>
                    <a:lnTo>
                      <a:pt x="101223" y="0"/>
                    </a:lnTo>
                    <a:lnTo>
                      <a:pt x="101223" y="442848"/>
                    </a:lnTo>
                    <a:lnTo>
                      <a:pt x="0" y="442848"/>
                    </a:lnTo>
                    <a:close/>
                  </a:path>
                </a:pathLst>
              </a:custGeom>
              <a:grpFill/>
              <a:ln w="1265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6150C6AE-8F06-71D4-BE47-E7D0C8687D5E}"/>
                  </a:ext>
                </a:extLst>
              </p:cNvPr>
              <p:cNvSpPr/>
              <p:nvPr/>
            </p:nvSpPr>
            <p:spPr>
              <a:xfrm>
                <a:off x="1016604" y="3644515"/>
                <a:ext cx="267741" cy="440022"/>
              </a:xfrm>
              <a:custGeom>
                <a:avLst/>
                <a:gdLst>
                  <a:gd name="connsiteX0" fmla="*/ 632641 w 632640"/>
                  <a:gd name="connsiteY0" fmla="*/ 983124 h 983123"/>
                  <a:gd name="connsiteX1" fmla="*/ 0 w 632640"/>
                  <a:gd name="connsiteY1" fmla="*/ 983124 h 983123"/>
                  <a:gd name="connsiteX2" fmla="*/ 0 w 632640"/>
                  <a:gd name="connsiteY2" fmla="*/ 366932 h 983123"/>
                  <a:gd name="connsiteX3" fmla="*/ 366931 w 632640"/>
                  <a:gd name="connsiteY3" fmla="*/ 0 h 983123"/>
                  <a:gd name="connsiteX4" fmla="*/ 366931 w 632640"/>
                  <a:gd name="connsiteY4" fmla="*/ 265709 h 983123"/>
                  <a:gd name="connsiteX5" fmla="*/ 632641 w 632640"/>
                  <a:gd name="connsiteY5" fmla="*/ 0 h 983123"/>
                  <a:gd name="connsiteX6" fmla="*/ 632641 w 632640"/>
                  <a:gd name="connsiteY6" fmla="*/ 983124 h 983123"/>
                  <a:gd name="connsiteX7" fmla="*/ 101223 w 632640"/>
                  <a:gd name="connsiteY7" fmla="*/ 881901 h 983123"/>
                  <a:gd name="connsiteX8" fmla="*/ 531418 w 632640"/>
                  <a:gd name="connsiteY8" fmla="*/ 881901 h 983123"/>
                  <a:gd name="connsiteX9" fmla="*/ 531418 w 632640"/>
                  <a:gd name="connsiteY9" fmla="*/ 245464 h 983123"/>
                  <a:gd name="connsiteX10" fmla="*/ 265709 w 632640"/>
                  <a:gd name="connsiteY10" fmla="*/ 511174 h 983123"/>
                  <a:gd name="connsiteX11" fmla="*/ 265709 w 632640"/>
                  <a:gd name="connsiteY11" fmla="*/ 245464 h 983123"/>
                  <a:gd name="connsiteX12" fmla="*/ 101223 w 632640"/>
                  <a:gd name="connsiteY12" fmla="*/ 409951 h 983123"/>
                  <a:gd name="connsiteX13" fmla="*/ 101223 w 632640"/>
                  <a:gd name="connsiteY13" fmla="*/ 881901 h 98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640" h="983123">
                    <a:moveTo>
                      <a:pt x="632641" y="983124"/>
                    </a:moveTo>
                    <a:lnTo>
                      <a:pt x="0" y="983124"/>
                    </a:lnTo>
                    <a:lnTo>
                      <a:pt x="0" y="366932"/>
                    </a:lnTo>
                    <a:lnTo>
                      <a:pt x="366931" y="0"/>
                    </a:lnTo>
                    <a:lnTo>
                      <a:pt x="366931" y="265709"/>
                    </a:lnTo>
                    <a:lnTo>
                      <a:pt x="632641" y="0"/>
                    </a:lnTo>
                    <a:lnTo>
                      <a:pt x="632641" y="983124"/>
                    </a:lnTo>
                    <a:close/>
                    <a:moveTo>
                      <a:pt x="101223" y="881901"/>
                    </a:moveTo>
                    <a:lnTo>
                      <a:pt x="531418" y="881901"/>
                    </a:lnTo>
                    <a:lnTo>
                      <a:pt x="531418" y="245464"/>
                    </a:lnTo>
                    <a:lnTo>
                      <a:pt x="265709" y="511174"/>
                    </a:lnTo>
                    <a:lnTo>
                      <a:pt x="265709" y="245464"/>
                    </a:lnTo>
                    <a:lnTo>
                      <a:pt x="101223" y="409951"/>
                    </a:lnTo>
                    <a:lnTo>
                      <a:pt x="101223" y="881901"/>
                    </a:lnTo>
                    <a:close/>
                  </a:path>
                </a:pathLst>
              </a:custGeom>
              <a:grpFill/>
              <a:ln w="1265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C43264F6-326D-30E6-77F8-99A3A5B8951A}"/>
                  </a:ext>
                </a:extLst>
              </p:cNvPr>
              <p:cNvSpPr/>
              <p:nvPr/>
            </p:nvSpPr>
            <p:spPr>
              <a:xfrm>
                <a:off x="1122143" y="3950390"/>
                <a:ext cx="44023" cy="93681"/>
              </a:xfrm>
              <a:custGeom>
                <a:avLst/>
                <a:gdLst>
                  <a:gd name="connsiteX0" fmla="*/ 0 w 101222"/>
                  <a:gd name="connsiteY0" fmla="*/ 0 h 202445"/>
                  <a:gd name="connsiteX1" fmla="*/ 101222 w 101222"/>
                  <a:gd name="connsiteY1" fmla="*/ 0 h 202445"/>
                  <a:gd name="connsiteX2" fmla="*/ 101222 w 101222"/>
                  <a:gd name="connsiteY2" fmla="*/ 202445 h 202445"/>
                  <a:gd name="connsiteX3" fmla="*/ 0 w 101222"/>
                  <a:gd name="connsiteY3" fmla="*/ 202445 h 202445"/>
                </a:gdLst>
                <a:ahLst/>
                <a:cxnLst>
                  <a:cxn ang="0">
                    <a:pos x="connsiteX0" y="connsiteY0"/>
                  </a:cxn>
                  <a:cxn ang="0">
                    <a:pos x="connsiteX1" y="connsiteY1"/>
                  </a:cxn>
                  <a:cxn ang="0">
                    <a:pos x="connsiteX2" y="connsiteY2"/>
                  </a:cxn>
                  <a:cxn ang="0">
                    <a:pos x="connsiteX3" y="connsiteY3"/>
                  </a:cxn>
                </a:cxnLst>
                <a:rect l="l" t="t" r="r" b="b"/>
                <a:pathLst>
                  <a:path w="101222" h="202445">
                    <a:moveTo>
                      <a:pt x="0" y="0"/>
                    </a:moveTo>
                    <a:lnTo>
                      <a:pt x="101222" y="0"/>
                    </a:lnTo>
                    <a:lnTo>
                      <a:pt x="101222" y="202445"/>
                    </a:lnTo>
                    <a:lnTo>
                      <a:pt x="0" y="202445"/>
                    </a:lnTo>
                    <a:close/>
                  </a:path>
                </a:pathLst>
              </a:custGeom>
              <a:grpFill/>
              <a:ln w="1265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913DBBBE-5CA9-02FE-B9FE-458A8F8BE63D}"/>
                  </a:ext>
                </a:extLst>
              </p:cNvPr>
              <p:cNvSpPr/>
              <p:nvPr/>
            </p:nvSpPr>
            <p:spPr>
              <a:xfrm>
                <a:off x="423269" y="4040514"/>
                <a:ext cx="968518" cy="44023"/>
              </a:xfrm>
              <a:custGeom>
                <a:avLst/>
                <a:gdLst>
                  <a:gd name="connsiteX0" fmla="*/ 0 w 2226895"/>
                  <a:gd name="connsiteY0" fmla="*/ 0 h 101222"/>
                  <a:gd name="connsiteX1" fmla="*/ 2226895 w 2226895"/>
                  <a:gd name="connsiteY1" fmla="*/ 0 h 101222"/>
                  <a:gd name="connsiteX2" fmla="*/ 2226895 w 2226895"/>
                  <a:gd name="connsiteY2" fmla="*/ 101223 h 101222"/>
                  <a:gd name="connsiteX3" fmla="*/ 0 w 2226895"/>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26895" h="101222">
                    <a:moveTo>
                      <a:pt x="0" y="0"/>
                    </a:moveTo>
                    <a:lnTo>
                      <a:pt x="2226895" y="0"/>
                    </a:lnTo>
                    <a:lnTo>
                      <a:pt x="2226895" y="101223"/>
                    </a:lnTo>
                    <a:lnTo>
                      <a:pt x="0" y="101223"/>
                    </a:lnTo>
                    <a:close/>
                  </a:path>
                </a:pathLst>
              </a:custGeom>
              <a:grpFill/>
              <a:ln w="12650" cap="flat">
                <a:noFill/>
                <a:prstDash val="solid"/>
                <a:miter/>
              </a:ln>
            </p:spPr>
            <p:txBody>
              <a:bodyPr rtlCol="0" anchor="ctr"/>
              <a:lstStyle/>
              <a:p>
                <a:endParaRPr lang="en-US"/>
              </a:p>
            </p:txBody>
          </p:sp>
        </p:grpSp>
      </p:grpSp>
      <p:sp>
        <p:nvSpPr>
          <p:cNvPr id="159" name="TextBox 158">
            <a:extLst>
              <a:ext uri="{FF2B5EF4-FFF2-40B4-BE49-F238E27FC236}">
                <a16:creationId xmlns:a16="http://schemas.microsoft.com/office/drawing/2014/main" id="{B6187C92-43A4-04C4-A33A-EAFE7232099C}"/>
              </a:ext>
            </a:extLst>
          </p:cNvPr>
          <p:cNvSpPr txBox="1"/>
          <p:nvPr/>
        </p:nvSpPr>
        <p:spPr>
          <a:xfrm>
            <a:off x="1914531" y="5830398"/>
            <a:ext cx="4431021" cy="369332"/>
          </a:xfrm>
          <a:prstGeom prst="rect">
            <a:avLst/>
          </a:prstGeom>
          <a:noFill/>
        </p:spPr>
        <p:txBody>
          <a:bodyPr wrap="none">
            <a:spAutoFit/>
          </a:bodyPr>
          <a:lstStyle/>
          <a:p>
            <a:pPr algn="ctr"/>
            <a:r>
              <a:rPr lang="en-US"/>
              <a:t>Corporation Multiple Factory Campuses</a:t>
            </a:r>
          </a:p>
        </p:txBody>
      </p:sp>
      <p:grpSp>
        <p:nvGrpSpPr>
          <p:cNvPr id="163" name="Group 162">
            <a:extLst>
              <a:ext uri="{FF2B5EF4-FFF2-40B4-BE49-F238E27FC236}">
                <a16:creationId xmlns:a16="http://schemas.microsoft.com/office/drawing/2014/main" id="{3FCC0FE1-E5C6-C836-39EE-A569EE720A13}"/>
              </a:ext>
            </a:extLst>
          </p:cNvPr>
          <p:cNvGrpSpPr/>
          <p:nvPr/>
        </p:nvGrpSpPr>
        <p:grpSpPr>
          <a:xfrm>
            <a:off x="1110091" y="2731247"/>
            <a:ext cx="154089" cy="778884"/>
            <a:chOff x="1187136" y="2623671"/>
            <a:chExt cx="154089" cy="886460"/>
          </a:xfrm>
        </p:grpSpPr>
        <p:cxnSp>
          <p:nvCxnSpPr>
            <p:cNvPr id="161" name="Straight Arrow Connector 160">
              <a:extLst>
                <a:ext uri="{FF2B5EF4-FFF2-40B4-BE49-F238E27FC236}">
                  <a16:creationId xmlns:a16="http://schemas.microsoft.com/office/drawing/2014/main" id="{3A8D61CF-6BE7-7DBF-95AF-546B5930F9EB}"/>
                </a:ext>
              </a:extLst>
            </p:cNvPr>
            <p:cNvCxnSpPr>
              <a:cxnSpLocks/>
            </p:cNvCxnSpPr>
            <p:nvPr/>
          </p:nvCxnSpPr>
          <p:spPr>
            <a:xfrm flipH="1">
              <a:off x="1187136" y="2623671"/>
              <a:ext cx="1689" cy="886460"/>
            </a:xfrm>
            <a:prstGeom prst="straightConnector1">
              <a:avLst/>
            </a:prstGeom>
            <a:ln w="12700">
              <a:solidFill>
                <a:srgbClr val="AEAEAE"/>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C6B5A9C9-DD8E-57DE-BEC7-C413566D183D}"/>
                </a:ext>
              </a:extLst>
            </p:cNvPr>
            <p:cNvCxnSpPr>
              <a:cxnSpLocks/>
            </p:cNvCxnSpPr>
            <p:nvPr/>
          </p:nvCxnSpPr>
          <p:spPr>
            <a:xfrm flipH="1" flipV="1">
              <a:off x="1339536" y="2623671"/>
              <a:ext cx="1689" cy="886460"/>
            </a:xfrm>
            <a:prstGeom prst="straightConnector1">
              <a:avLst/>
            </a:prstGeom>
            <a:ln w="12700">
              <a:solidFill>
                <a:srgbClr val="AEAEAE"/>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95D975CE-57F6-5D82-9F3C-3FCDC1771935}"/>
              </a:ext>
            </a:extLst>
          </p:cNvPr>
          <p:cNvGrpSpPr/>
          <p:nvPr/>
        </p:nvGrpSpPr>
        <p:grpSpPr>
          <a:xfrm>
            <a:off x="2935366" y="2731247"/>
            <a:ext cx="154089" cy="778884"/>
            <a:chOff x="1187136" y="2623671"/>
            <a:chExt cx="154089" cy="886460"/>
          </a:xfrm>
        </p:grpSpPr>
        <p:cxnSp>
          <p:nvCxnSpPr>
            <p:cNvPr id="165" name="Straight Arrow Connector 164">
              <a:extLst>
                <a:ext uri="{FF2B5EF4-FFF2-40B4-BE49-F238E27FC236}">
                  <a16:creationId xmlns:a16="http://schemas.microsoft.com/office/drawing/2014/main" id="{E7CEA976-7623-D2DD-68B6-E4BB4560443E}"/>
                </a:ext>
              </a:extLst>
            </p:cNvPr>
            <p:cNvCxnSpPr>
              <a:cxnSpLocks/>
            </p:cNvCxnSpPr>
            <p:nvPr/>
          </p:nvCxnSpPr>
          <p:spPr>
            <a:xfrm flipH="1">
              <a:off x="1187136" y="2623671"/>
              <a:ext cx="1689" cy="886460"/>
            </a:xfrm>
            <a:prstGeom prst="straightConnector1">
              <a:avLst/>
            </a:prstGeom>
            <a:ln w="12700">
              <a:solidFill>
                <a:srgbClr val="AEAEAE"/>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0562EF73-8468-686F-4472-F3161E8717CE}"/>
                </a:ext>
              </a:extLst>
            </p:cNvPr>
            <p:cNvCxnSpPr>
              <a:cxnSpLocks/>
            </p:cNvCxnSpPr>
            <p:nvPr/>
          </p:nvCxnSpPr>
          <p:spPr>
            <a:xfrm flipH="1" flipV="1">
              <a:off x="1339536" y="2623671"/>
              <a:ext cx="1689" cy="886460"/>
            </a:xfrm>
            <a:prstGeom prst="straightConnector1">
              <a:avLst/>
            </a:prstGeom>
            <a:ln w="12700">
              <a:solidFill>
                <a:srgbClr val="AEAEAE"/>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6170AFC-41C5-F769-7299-3BA7ABDAB707}"/>
              </a:ext>
            </a:extLst>
          </p:cNvPr>
          <p:cNvGrpSpPr/>
          <p:nvPr/>
        </p:nvGrpSpPr>
        <p:grpSpPr>
          <a:xfrm>
            <a:off x="4760641" y="2731247"/>
            <a:ext cx="154089" cy="778884"/>
            <a:chOff x="1187136" y="2623671"/>
            <a:chExt cx="154089" cy="886460"/>
          </a:xfrm>
        </p:grpSpPr>
        <p:cxnSp>
          <p:nvCxnSpPr>
            <p:cNvPr id="168" name="Straight Arrow Connector 167">
              <a:extLst>
                <a:ext uri="{FF2B5EF4-FFF2-40B4-BE49-F238E27FC236}">
                  <a16:creationId xmlns:a16="http://schemas.microsoft.com/office/drawing/2014/main" id="{29362DB6-0F5C-4FB2-20CD-9C224F69FEF7}"/>
                </a:ext>
              </a:extLst>
            </p:cNvPr>
            <p:cNvCxnSpPr>
              <a:cxnSpLocks/>
            </p:cNvCxnSpPr>
            <p:nvPr/>
          </p:nvCxnSpPr>
          <p:spPr>
            <a:xfrm flipH="1">
              <a:off x="1187136" y="2623671"/>
              <a:ext cx="1689" cy="886460"/>
            </a:xfrm>
            <a:prstGeom prst="straightConnector1">
              <a:avLst/>
            </a:prstGeom>
            <a:ln w="12700">
              <a:solidFill>
                <a:srgbClr val="AEAEAE"/>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E578C21A-2449-BD1D-BAAB-B6461F53BE05}"/>
                </a:ext>
              </a:extLst>
            </p:cNvPr>
            <p:cNvCxnSpPr>
              <a:cxnSpLocks/>
            </p:cNvCxnSpPr>
            <p:nvPr/>
          </p:nvCxnSpPr>
          <p:spPr>
            <a:xfrm flipH="1" flipV="1">
              <a:off x="1339536" y="2623671"/>
              <a:ext cx="1689" cy="886460"/>
            </a:xfrm>
            <a:prstGeom prst="straightConnector1">
              <a:avLst/>
            </a:prstGeom>
            <a:ln w="12700">
              <a:solidFill>
                <a:srgbClr val="AEAEAE"/>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4FAB2E2F-8335-BEA0-9D5C-3B18384E7BB9}"/>
              </a:ext>
            </a:extLst>
          </p:cNvPr>
          <p:cNvGrpSpPr/>
          <p:nvPr/>
        </p:nvGrpSpPr>
        <p:grpSpPr>
          <a:xfrm>
            <a:off x="6585917" y="2731247"/>
            <a:ext cx="154089" cy="778884"/>
            <a:chOff x="1187136" y="2623671"/>
            <a:chExt cx="154089" cy="886460"/>
          </a:xfrm>
        </p:grpSpPr>
        <p:cxnSp>
          <p:nvCxnSpPr>
            <p:cNvPr id="171" name="Straight Arrow Connector 170">
              <a:extLst>
                <a:ext uri="{FF2B5EF4-FFF2-40B4-BE49-F238E27FC236}">
                  <a16:creationId xmlns:a16="http://schemas.microsoft.com/office/drawing/2014/main" id="{A610F746-698D-4789-0AF6-48F06B6B407F}"/>
                </a:ext>
              </a:extLst>
            </p:cNvPr>
            <p:cNvCxnSpPr>
              <a:cxnSpLocks/>
            </p:cNvCxnSpPr>
            <p:nvPr/>
          </p:nvCxnSpPr>
          <p:spPr>
            <a:xfrm flipH="1">
              <a:off x="1187136" y="2623671"/>
              <a:ext cx="1689" cy="886460"/>
            </a:xfrm>
            <a:prstGeom prst="straightConnector1">
              <a:avLst/>
            </a:prstGeom>
            <a:ln w="12700">
              <a:solidFill>
                <a:srgbClr val="AEAEAE"/>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AFCED6FE-B7BA-0762-B12B-6DE6D6EA532D}"/>
                </a:ext>
              </a:extLst>
            </p:cNvPr>
            <p:cNvCxnSpPr>
              <a:cxnSpLocks/>
            </p:cNvCxnSpPr>
            <p:nvPr/>
          </p:nvCxnSpPr>
          <p:spPr>
            <a:xfrm flipH="1" flipV="1">
              <a:off x="1339536" y="2623671"/>
              <a:ext cx="1689" cy="886460"/>
            </a:xfrm>
            <a:prstGeom prst="straightConnector1">
              <a:avLst/>
            </a:prstGeom>
            <a:ln w="12700">
              <a:solidFill>
                <a:srgbClr val="AEAEAE"/>
              </a:solidFill>
              <a:tailEnd type="triangle"/>
            </a:ln>
          </p:spPr>
          <p:style>
            <a:lnRef idx="1">
              <a:schemeClr val="accent1"/>
            </a:lnRef>
            <a:fillRef idx="0">
              <a:schemeClr val="accent1"/>
            </a:fillRef>
            <a:effectRef idx="0">
              <a:schemeClr val="accent1"/>
            </a:effectRef>
            <a:fontRef idx="minor">
              <a:schemeClr val="tx1"/>
            </a:fontRef>
          </p:style>
        </p:cxnSp>
      </p:grpSp>
      <p:sp>
        <p:nvSpPr>
          <p:cNvPr id="173" name="TextBox 172">
            <a:extLst>
              <a:ext uri="{FF2B5EF4-FFF2-40B4-BE49-F238E27FC236}">
                <a16:creationId xmlns:a16="http://schemas.microsoft.com/office/drawing/2014/main" id="{5858993A-38A6-BC4A-0AB8-8789C2CEE8A1}"/>
              </a:ext>
            </a:extLst>
          </p:cNvPr>
          <p:cNvSpPr txBox="1"/>
          <p:nvPr/>
        </p:nvSpPr>
        <p:spPr>
          <a:xfrm>
            <a:off x="1123449" y="2936023"/>
            <a:ext cx="6013185" cy="369332"/>
          </a:xfrm>
          <a:prstGeom prst="rect">
            <a:avLst/>
          </a:prstGeom>
          <a:solidFill>
            <a:schemeClr val="bg1"/>
          </a:solidFill>
        </p:spPr>
        <p:txBody>
          <a:bodyPr wrap="none">
            <a:spAutoFit/>
          </a:bodyPr>
          <a:lstStyle/>
          <a:p>
            <a:pPr algn="ctr"/>
            <a:r>
              <a:rPr lang="en-US"/>
              <a:t>Detailed and/or Aggregated Simulation Data Exchange</a:t>
            </a:r>
          </a:p>
        </p:txBody>
      </p:sp>
      <p:grpSp>
        <p:nvGrpSpPr>
          <p:cNvPr id="177" name="Group 176">
            <a:extLst>
              <a:ext uri="{FF2B5EF4-FFF2-40B4-BE49-F238E27FC236}">
                <a16:creationId xmlns:a16="http://schemas.microsoft.com/office/drawing/2014/main" id="{E8D2F63F-0E4C-D6FA-810D-DCEC34C2DFE3}"/>
              </a:ext>
            </a:extLst>
          </p:cNvPr>
          <p:cNvGrpSpPr/>
          <p:nvPr/>
        </p:nvGrpSpPr>
        <p:grpSpPr>
          <a:xfrm>
            <a:off x="3696617" y="1579761"/>
            <a:ext cx="3901910" cy="1043678"/>
            <a:chOff x="3696617" y="1606932"/>
            <a:chExt cx="3901910" cy="1043678"/>
          </a:xfrm>
        </p:grpSpPr>
        <p:sp>
          <p:nvSpPr>
            <p:cNvPr id="174" name="Rectangle 173">
              <a:extLst>
                <a:ext uri="{FF2B5EF4-FFF2-40B4-BE49-F238E27FC236}">
                  <a16:creationId xmlns:a16="http://schemas.microsoft.com/office/drawing/2014/main" id="{78739721-2D1E-4A7E-1E84-236F10AC0A3C}"/>
                </a:ext>
              </a:extLst>
            </p:cNvPr>
            <p:cNvSpPr/>
            <p:nvPr/>
          </p:nvSpPr>
          <p:spPr>
            <a:xfrm>
              <a:off x="3696617" y="1606932"/>
              <a:ext cx="3901910" cy="312019"/>
            </a:xfrm>
            <a:prstGeom prst="rect">
              <a:avLst/>
            </a:prstGeom>
            <a:gradFill>
              <a:gsLst>
                <a:gs pos="0">
                  <a:srgbClr val="7BDEFF"/>
                </a:gs>
                <a:gs pos="100000">
                  <a:srgbClr val="00C7FD"/>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IntelOne Text" panose="020B0503020203020204" pitchFamily="34" charset="0"/>
                </a:rPr>
                <a:t>Product Factory Allocation Solving</a:t>
              </a:r>
            </a:p>
          </p:txBody>
        </p:sp>
        <p:sp>
          <p:nvSpPr>
            <p:cNvPr id="175" name="Rectangle 174">
              <a:extLst>
                <a:ext uri="{FF2B5EF4-FFF2-40B4-BE49-F238E27FC236}">
                  <a16:creationId xmlns:a16="http://schemas.microsoft.com/office/drawing/2014/main" id="{18A4A045-D8AF-7010-F906-C3D138FF1000}"/>
                </a:ext>
              </a:extLst>
            </p:cNvPr>
            <p:cNvSpPr/>
            <p:nvPr/>
          </p:nvSpPr>
          <p:spPr>
            <a:xfrm>
              <a:off x="3696617" y="1972761"/>
              <a:ext cx="3901910" cy="312019"/>
            </a:xfrm>
            <a:prstGeom prst="rect">
              <a:avLst/>
            </a:prstGeom>
            <a:gradFill>
              <a:gsLst>
                <a:gs pos="0">
                  <a:srgbClr val="7BDEFF"/>
                </a:gs>
                <a:gs pos="100000">
                  <a:srgbClr val="00C7FD"/>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IntelOne Text" panose="020B0503020203020204" pitchFamily="34" charset="0"/>
                </a:rPr>
                <a:t>Customer Order Commit Validation</a:t>
              </a:r>
            </a:p>
          </p:txBody>
        </p:sp>
        <p:sp>
          <p:nvSpPr>
            <p:cNvPr id="176" name="Rectangle 175">
              <a:extLst>
                <a:ext uri="{FF2B5EF4-FFF2-40B4-BE49-F238E27FC236}">
                  <a16:creationId xmlns:a16="http://schemas.microsoft.com/office/drawing/2014/main" id="{9994A186-B2C9-8F27-CFAA-E12B1EEC6AEE}"/>
                </a:ext>
              </a:extLst>
            </p:cNvPr>
            <p:cNvSpPr/>
            <p:nvPr/>
          </p:nvSpPr>
          <p:spPr>
            <a:xfrm>
              <a:off x="3696617" y="2338591"/>
              <a:ext cx="3901910" cy="312019"/>
            </a:xfrm>
            <a:prstGeom prst="rect">
              <a:avLst/>
            </a:prstGeom>
            <a:gradFill>
              <a:gsLst>
                <a:gs pos="0">
                  <a:srgbClr val="7BDEFF"/>
                </a:gs>
                <a:gs pos="100000">
                  <a:srgbClr val="00C7FD"/>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IntelOne Text" panose="020B0503020203020204" pitchFamily="34" charset="0"/>
                </a:rPr>
                <a:t>Customer Delivery Date Predictions</a:t>
              </a:r>
            </a:p>
          </p:txBody>
        </p:sp>
      </p:grpSp>
    </p:spTree>
    <p:extLst>
      <p:ext uri="{BB962C8B-B14F-4D97-AF65-F5344CB8AC3E}">
        <p14:creationId xmlns:p14="http://schemas.microsoft.com/office/powerpoint/2010/main" val="312147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C932C-9406-D5CC-7280-153145142535}"/>
              </a:ext>
            </a:extLst>
          </p:cNvPr>
          <p:cNvSpPr>
            <a:spLocks noGrp="1"/>
          </p:cNvSpPr>
          <p:nvPr>
            <p:ph type="title"/>
          </p:nvPr>
        </p:nvSpPr>
        <p:spPr>
          <a:xfrm>
            <a:off x="381000" y="221694"/>
            <a:ext cx="10972800" cy="1199822"/>
          </a:xfrm>
        </p:spPr>
        <p:txBody>
          <a:bodyPr/>
          <a:lstStyle/>
          <a:p>
            <a:r>
              <a:rPr lang="en-US"/>
              <a:t>Related Content</a:t>
            </a:r>
          </a:p>
        </p:txBody>
      </p:sp>
      <p:sp>
        <p:nvSpPr>
          <p:cNvPr id="9" name="Content Placeholder 8">
            <a:extLst>
              <a:ext uri="{FF2B5EF4-FFF2-40B4-BE49-F238E27FC236}">
                <a16:creationId xmlns:a16="http://schemas.microsoft.com/office/drawing/2014/main" id="{4E2FFC8E-6A8A-A24E-73EA-6A5D9660E41C}"/>
              </a:ext>
            </a:extLst>
          </p:cNvPr>
          <p:cNvSpPr>
            <a:spLocks noGrp="1"/>
          </p:cNvSpPr>
          <p:nvPr>
            <p:ph sz="half" idx="1"/>
          </p:nvPr>
        </p:nvSpPr>
        <p:spPr>
          <a:xfrm>
            <a:off x="380999" y="1496292"/>
            <a:ext cx="5429865" cy="4686689"/>
          </a:xfrm>
        </p:spPr>
        <p:txBody>
          <a:bodyPr>
            <a:normAutofit/>
          </a:bodyPr>
          <a:lstStyle/>
          <a:p>
            <a:pPr marL="0" indent="0" algn="ctr">
              <a:buNone/>
            </a:pPr>
            <a:r>
              <a:rPr lang="en-US" sz="1800"/>
              <a:t>Optimizing Factory </a:t>
            </a:r>
            <a:br>
              <a:rPr lang="en-US" sz="1800"/>
            </a:br>
            <a:r>
              <a:rPr lang="en-US" sz="1800"/>
              <a:t>Performance with Digital Twins</a:t>
            </a:r>
          </a:p>
        </p:txBody>
      </p:sp>
      <p:sp>
        <p:nvSpPr>
          <p:cNvPr id="10" name="Content Placeholder 9">
            <a:extLst>
              <a:ext uri="{FF2B5EF4-FFF2-40B4-BE49-F238E27FC236}">
                <a16:creationId xmlns:a16="http://schemas.microsoft.com/office/drawing/2014/main" id="{DA043B13-86D6-2D5F-C18C-9DF9C4ACC342}"/>
              </a:ext>
            </a:extLst>
          </p:cNvPr>
          <p:cNvSpPr>
            <a:spLocks noGrp="1"/>
          </p:cNvSpPr>
          <p:nvPr>
            <p:ph sz="half" idx="2"/>
          </p:nvPr>
        </p:nvSpPr>
        <p:spPr>
          <a:xfrm>
            <a:off x="5923935" y="1496292"/>
            <a:ext cx="5429865" cy="4686689"/>
          </a:xfrm>
        </p:spPr>
        <p:txBody>
          <a:bodyPr>
            <a:normAutofit/>
          </a:bodyPr>
          <a:lstStyle/>
          <a:p>
            <a:pPr marL="0" indent="0" algn="ctr">
              <a:buNone/>
            </a:pPr>
            <a:r>
              <a:rPr lang="en-US" sz="1800"/>
              <a:t>Intel and Sony Semiconductor Corporation Solutions Advance Digital Twin Technology </a:t>
            </a:r>
            <a:br>
              <a:rPr lang="en-US" sz="1800"/>
            </a:br>
            <a:r>
              <a:rPr lang="en-US" sz="1800"/>
              <a:t>for Manufacturing</a:t>
            </a:r>
          </a:p>
        </p:txBody>
      </p:sp>
      <p:pic>
        <p:nvPicPr>
          <p:cNvPr id="16" name="Picture 15">
            <a:extLst>
              <a:ext uri="{FF2B5EF4-FFF2-40B4-BE49-F238E27FC236}">
                <a16:creationId xmlns:a16="http://schemas.microsoft.com/office/drawing/2014/main" id="{CFA6BF3D-DE23-ECC6-5CF1-1B089B2F64CE}"/>
              </a:ext>
            </a:extLst>
          </p:cNvPr>
          <p:cNvPicPr>
            <a:picLocks noChangeAspect="1"/>
          </p:cNvPicPr>
          <p:nvPr/>
        </p:nvPicPr>
        <p:blipFill>
          <a:blip r:embed="rId3"/>
          <a:stretch>
            <a:fillRect/>
          </a:stretch>
        </p:blipFill>
        <p:spPr>
          <a:xfrm>
            <a:off x="7167032" y="2371735"/>
            <a:ext cx="2943671" cy="3811246"/>
          </a:xfrm>
          <a:prstGeom prst="rect">
            <a:avLst/>
          </a:prstGeom>
          <a:ln>
            <a:noFill/>
          </a:ln>
          <a:effectLst>
            <a:innerShdw blurRad="25400">
              <a:prstClr val="black"/>
            </a:innerShdw>
          </a:effectLst>
        </p:spPr>
      </p:pic>
      <p:pic>
        <p:nvPicPr>
          <p:cNvPr id="18" name="Picture 17">
            <a:extLst>
              <a:ext uri="{FF2B5EF4-FFF2-40B4-BE49-F238E27FC236}">
                <a16:creationId xmlns:a16="http://schemas.microsoft.com/office/drawing/2014/main" id="{C2791091-73D2-AE9D-BCCB-4CD8B0AD7A74}"/>
              </a:ext>
            </a:extLst>
          </p:cNvPr>
          <p:cNvPicPr>
            <a:picLocks noChangeAspect="1"/>
          </p:cNvPicPr>
          <p:nvPr/>
        </p:nvPicPr>
        <p:blipFill>
          <a:blip r:embed="rId4"/>
          <a:stretch>
            <a:fillRect/>
          </a:stretch>
        </p:blipFill>
        <p:spPr>
          <a:xfrm>
            <a:off x="1612655" y="2371735"/>
            <a:ext cx="2966553" cy="3811246"/>
          </a:xfrm>
          <a:prstGeom prst="rect">
            <a:avLst/>
          </a:prstGeom>
          <a:ln>
            <a:noFill/>
          </a:ln>
          <a:effectLst>
            <a:innerShdw blurRad="25400">
              <a:prstClr val="black"/>
            </a:innerShdw>
          </a:effectLst>
        </p:spPr>
      </p:pic>
    </p:spTree>
    <p:extLst>
      <p:ext uri="{BB962C8B-B14F-4D97-AF65-F5344CB8AC3E}">
        <p14:creationId xmlns:p14="http://schemas.microsoft.com/office/powerpoint/2010/main" val="54544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4B6AC7-CCA5-71FE-A8E7-9DEB94A9D11A}"/>
              </a:ext>
            </a:extLst>
          </p:cNvPr>
          <p:cNvSpPr/>
          <p:nvPr/>
        </p:nvSpPr>
        <p:spPr>
          <a:xfrm>
            <a:off x="381000" y="2196548"/>
            <a:ext cx="10789921" cy="2464904"/>
          </a:xfrm>
          <a:prstGeom prst="rect">
            <a:avLst/>
          </a:prstGeom>
          <a:noFill/>
          <a:ln w="25400">
            <a:solidFill>
              <a:srgbClr val="AEAEA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137160" rtlCol="0" anchor="ctr"/>
          <a:lstStyle/>
          <a:p>
            <a:r>
              <a:rPr lang="en-US" sz="4000">
                <a:solidFill>
                  <a:schemeClr val="tx1"/>
                </a:solidFill>
              </a:rPr>
              <a:t>Contact</a:t>
            </a:r>
          </a:p>
        </p:txBody>
      </p:sp>
      <p:sp>
        <p:nvSpPr>
          <p:cNvPr id="6" name="Rectangle 5">
            <a:extLst>
              <a:ext uri="{FF2B5EF4-FFF2-40B4-BE49-F238E27FC236}">
                <a16:creationId xmlns:a16="http://schemas.microsoft.com/office/drawing/2014/main" id="{EE91D1B9-3C4A-6727-7FA0-480FA0DCFD80}"/>
              </a:ext>
            </a:extLst>
          </p:cNvPr>
          <p:cNvSpPr/>
          <p:nvPr/>
        </p:nvSpPr>
        <p:spPr>
          <a:xfrm>
            <a:off x="11170920" y="2013668"/>
            <a:ext cx="182880" cy="182880"/>
          </a:xfrm>
          <a:prstGeom prst="rect">
            <a:avLst/>
          </a:prstGeom>
          <a:solidFill>
            <a:srgbClr val="00A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27DF3E3-408D-6F10-A120-82EA62C984B1}"/>
              </a:ext>
            </a:extLst>
          </p:cNvPr>
          <p:cNvSpPr/>
          <p:nvPr/>
        </p:nvSpPr>
        <p:spPr>
          <a:xfrm>
            <a:off x="3675582" y="2379428"/>
            <a:ext cx="7326086" cy="2099144"/>
          </a:xfrm>
          <a:prstGeom prst="rect">
            <a:avLst/>
          </a:prstGeom>
          <a:gradFill>
            <a:gsLst>
              <a:gs pos="100000">
                <a:srgbClr val="00285A"/>
              </a:gs>
              <a:gs pos="8000">
                <a:srgbClr val="004A8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Want to learn more?</a:t>
            </a:r>
            <a:br>
              <a:rPr lang="en-US" sz="2800"/>
            </a:br>
            <a:r>
              <a:rPr lang="en-US" sz="2800"/>
              <a:t>Connect with us at </a:t>
            </a:r>
            <a:r>
              <a:rPr lang="en-US" sz="2800">
                <a:hlinkClick r:id="rId3"/>
              </a:rPr>
              <a:t>afs.info@intel.com</a:t>
            </a:r>
            <a:endParaRPr lang="en-US" sz="2800"/>
          </a:p>
        </p:txBody>
      </p:sp>
    </p:spTree>
    <p:extLst>
      <p:ext uri="{BB962C8B-B14F-4D97-AF65-F5344CB8AC3E}">
        <p14:creationId xmlns:p14="http://schemas.microsoft.com/office/powerpoint/2010/main" val="5596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6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5" name="Group 1064">
            <a:extLst>
              <a:ext uri="{FF2B5EF4-FFF2-40B4-BE49-F238E27FC236}">
                <a16:creationId xmlns:a16="http://schemas.microsoft.com/office/drawing/2014/main" id="{F86B6801-43DB-AB78-C5DE-98D5C8355C76}"/>
              </a:ext>
            </a:extLst>
          </p:cNvPr>
          <p:cNvGrpSpPr/>
          <p:nvPr/>
        </p:nvGrpSpPr>
        <p:grpSpPr>
          <a:xfrm>
            <a:off x="5252626" y="1693402"/>
            <a:ext cx="6136305" cy="3584103"/>
            <a:chOff x="588965" y="1250951"/>
            <a:chExt cx="7797798" cy="4554541"/>
          </a:xfrm>
        </p:grpSpPr>
        <p:sp>
          <p:nvSpPr>
            <p:cNvPr id="1066" name="Freeform 8">
              <a:extLst>
                <a:ext uri="{FF2B5EF4-FFF2-40B4-BE49-F238E27FC236}">
                  <a16:creationId xmlns:a16="http://schemas.microsoft.com/office/drawing/2014/main" id="{8CFFA426-5AAC-81A6-B794-D96C70D169E5}"/>
                </a:ext>
              </a:extLst>
            </p:cNvPr>
            <p:cNvSpPr>
              <a:spLocks/>
            </p:cNvSpPr>
            <p:nvPr/>
          </p:nvSpPr>
          <p:spPr bwMode="auto">
            <a:xfrm>
              <a:off x="8297863" y="4702176"/>
              <a:ext cx="63500" cy="50800"/>
            </a:xfrm>
            <a:custGeom>
              <a:avLst/>
              <a:gdLst>
                <a:gd name="T0" fmla="*/ 29 w 91"/>
                <a:gd name="T1" fmla="*/ 0 h 74"/>
                <a:gd name="T2" fmla="*/ 2 w 91"/>
                <a:gd name="T3" fmla="*/ 13 h 74"/>
                <a:gd name="T4" fmla="*/ 20 w 91"/>
                <a:gd name="T5" fmla="*/ 34 h 74"/>
                <a:gd name="T6" fmla="*/ 47 w 91"/>
                <a:gd name="T7" fmla="*/ 55 h 74"/>
                <a:gd name="T8" fmla="*/ 81 w 91"/>
                <a:gd name="T9" fmla="*/ 70 h 74"/>
                <a:gd name="T10" fmla="*/ 90 w 91"/>
                <a:gd name="T11" fmla="*/ 49 h 74"/>
                <a:gd name="T12" fmla="*/ 66 w 91"/>
                <a:gd name="T13" fmla="*/ 13 h 74"/>
                <a:gd name="T14" fmla="*/ 29 w 91"/>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74">
                  <a:moveTo>
                    <a:pt x="29" y="0"/>
                  </a:moveTo>
                  <a:cubicBezTo>
                    <a:pt x="22" y="1"/>
                    <a:pt x="3" y="5"/>
                    <a:pt x="2" y="13"/>
                  </a:cubicBezTo>
                  <a:cubicBezTo>
                    <a:pt x="0" y="20"/>
                    <a:pt x="15" y="29"/>
                    <a:pt x="20" y="34"/>
                  </a:cubicBezTo>
                  <a:cubicBezTo>
                    <a:pt x="26" y="40"/>
                    <a:pt x="40" y="51"/>
                    <a:pt x="47" y="55"/>
                  </a:cubicBezTo>
                  <a:cubicBezTo>
                    <a:pt x="55" y="60"/>
                    <a:pt x="72" y="74"/>
                    <a:pt x="81" y="70"/>
                  </a:cubicBezTo>
                  <a:cubicBezTo>
                    <a:pt x="86" y="68"/>
                    <a:pt x="91" y="55"/>
                    <a:pt x="90" y="49"/>
                  </a:cubicBezTo>
                  <a:cubicBezTo>
                    <a:pt x="89" y="38"/>
                    <a:pt x="74" y="19"/>
                    <a:pt x="66" y="13"/>
                  </a:cubicBezTo>
                  <a:cubicBezTo>
                    <a:pt x="58" y="7"/>
                    <a:pt x="39" y="0"/>
                    <a:pt x="29"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7" name="Freeform 9">
              <a:extLst>
                <a:ext uri="{FF2B5EF4-FFF2-40B4-BE49-F238E27FC236}">
                  <a16:creationId xmlns:a16="http://schemas.microsoft.com/office/drawing/2014/main" id="{EC3CA203-BDDC-6EFB-8114-221882F78CA1}"/>
                </a:ext>
              </a:extLst>
            </p:cNvPr>
            <p:cNvSpPr>
              <a:spLocks/>
            </p:cNvSpPr>
            <p:nvPr/>
          </p:nvSpPr>
          <p:spPr bwMode="auto">
            <a:xfrm>
              <a:off x="7931150" y="4162426"/>
              <a:ext cx="58738" cy="77788"/>
            </a:xfrm>
            <a:custGeom>
              <a:avLst/>
              <a:gdLst>
                <a:gd name="T0" fmla="*/ 10 w 84"/>
                <a:gd name="T1" fmla="*/ 13 h 113"/>
                <a:gd name="T2" fmla="*/ 34 w 84"/>
                <a:gd name="T3" fmla="*/ 62 h 113"/>
                <a:gd name="T4" fmla="*/ 65 w 84"/>
                <a:gd name="T5" fmla="*/ 111 h 113"/>
                <a:gd name="T6" fmla="*/ 77 w 84"/>
                <a:gd name="T7" fmla="*/ 50 h 113"/>
                <a:gd name="T8" fmla="*/ 10 w 84"/>
                <a:gd name="T9" fmla="*/ 13 h 113"/>
              </a:gdLst>
              <a:ahLst/>
              <a:cxnLst>
                <a:cxn ang="0">
                  <a:pos x="T0" y="T1"/>
                </a:cxn>
                <a:cxn ang="0">
                  <a:pos x="T2" y="T3"/>
                </a:cxn>
                <a:cxn ang="0">
                  <a:pos x="T4" y="T5"/>
                </a:cxn>
                <a:cxn ang="0">
                  <a:pos x="T6" y="T7"/>
                </a:cxn>
                <a:cxn ang="0">
                  <a:pos x="T8" y="T9"/>
                </a:cxn>
              </a:cxnLst>
              <a:rect l="0" t="0" r="r" b="b"/>
              <a:pathLst>
                <a:path w="84" h="113">
                  <a:moveTo>
                    <a:pt x="10" y="13"/>
                  </a:moveTo>
                  <a:cubicBezTo>
                    <a:pt x="0" y="23"/>
                    <a:pt x="28" y="50"/>
                    <a:pt x="34" y="62"/>
                  </a:cubicBezTo>
                  <a:cubicBezTo>
                    <a:pt x="42" y="74"/>
                    <a:pt x="51" y="113"/>
                    <a:pt x="65" y="111"/>
                  </a:cubicBezTo>
                  <a:cubicBezTo>
                    <a:pt x="80" y="108"/>
                    <a:pt x="84" y="64"/>
                    <a:pt x="77" y="50"/>
                  </a:cubicBezTo>
                  <a:cubicBezTo>
                    <a:pt x="69" y="32"/>
                    <a:pt x="24" y="0"/>
                    <a:pt x="10" y="1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8" name="Freeform 10">
              <a:extLst>
                <a:ext uri="{FF2B5EF4-FFF2-40B4-BE49-F238E27FC236}">
                  <a16:creationId xmlns:a16="http://schemas.microsoft.com/office/drawing/2014/main" id="{F426EA02-51DA-1213-1AB7-FC7AD9C21DBB}"/>
                </a:ext>
              </a:extLst>
            </p:cNvPr>
            <p:cNvSpPr>
              <a:spLocks/>
            </p:cNvSpPr>
            <p:nvPr/>
          </p:nvSpPr>
          <p:spPr bwMode="auto">
            <a:xfrm>
              <a:off x="7718425" y="4210051"/>
              <a:ext cx="201613" cy="209550"/>
            </a:xfrm>
            <a:custGeom>
              <a:avLst/>
              <a:gdLst>
                <a:gd name="T0" fmla="*/ 42 w 292"/>
                <a:gd name="T1" fmla="*/ 180 h 304"/>
                <a:gd name="T2" fmla="*/ 0 w 292"/>
                <a:gd name="T3" fmla="*/ 0 h 304"/>
                <a:gd name="T4" fmla="*/ 37 w 292"/>
                <a:gd name="T5" fmla="*/ 14 h 304"/>
                <a:gd name="T6" fmla="*/ 95 w 292"/>
                <a:gd name="T7" fmla="*/ 11 h 304"/>
                <a:gd name="T8" fmla="*/ 95 w 292"/>
                <a:gd name="T9" fmla="*/ 60 h 304"/>
                <a:gd name="T10" fmla="*/ 132 w 292"/>
                <a:gd name="T11" fmla="*/ 72 h 304"/>
                <a:gd name="T12" fmla="*/ 141 w 292"/>
                <a:gd name="T13" fmla="*/ 97 h 304"/>
                <a:gd name="T14" fmla="*/ 172 w 292"/>
                <a:gd name="T15" fmla="*/ 124 h 304"/>
                <a:gd name="T16" fmla="*/ 190 w 292"/>
                <a:gd name="T17" fmla="*/ 142 h 304"/>
                <a:gd name="T18" fmla="*/ 184 w 292"/>
                <a:gd name="T19" fmla="*/ 185 h 304"/>
                <a:gd name="T20" fmla="*/ 211 w 292"/>
                <a:gd name="T21" fmla="*/ 227 h 304"/>
                <a:gd name="T22" fmla="*/ 260 w 292"/>
                <a:gd name="T23" fmla="*/ 243 h 304"/>
                <a:gd name="T24" fmla="*/ 287 w 292"/>
                <a:gd name="T25" fmla="*/ 288 h 304"/>
                <a:gd name="T26" fmla="*/ 233 w 292"/>
                <a:gd name="T27" fmla="*/ 297 h 304"/>
                <a:gd name="T28" fmla="*/ 178 w 292"/>
                <a:gd name="T29" fmla="*/ 282 h 304"/>
                <a:gd name="T30" fmla="*/ 132 w 292"/>
                <a:gd name="T31" fmla="*/ 234 h 304"/>
                <a:gd name="T32" fmla="*/ 98 w 292"/>
                <a:gd name="T33" fmla="*/ 188 h 304"/>
                <a:gd name="T34" fmla="*/ 42 w 292"/>
                <a:gd name="T35" fmla="*/ 18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2" h="304">
                  <a:moveTo>
                    <a:pt x="42" y="180"/>
                  </a:moveTo>
                  <a:cubicBezTo>
                    <a:pt x="0" y="0"/>
                    <a:pt x="0" y="0"/>
                    <a:pt x="0" y="0"/>
                  </a:cubicBezTo>
                  <a:cubicBezTo>
                    <a:pt x="0" y="0"/>
                    <a:pt x="27" y="13"/>
                    <a:pt x="37" y="14"/>
                  </a:cubicBezTo>
                  <a:cubicBezTo>
                    <a:pt x="52" y="17"/>
                    <a:pt x="85" y="1"/>
                    <a:pt x="95" y="11"/>
                  </a:cubicBezTo>
                  <a:cubicBezTo>
                    <a:pt x="104" y="20"/>
                    <a:pt x="88" y="50"/>
                    <a:pt x="95" y="60"/>
                  </a:cubicBezTo>
                  <a:cubicBezTo>
                    <a:pt x="101" y="68"/>
                    <a:pt x="125" y="66"/>
                    <a:pt x="132" y="72"/>
                  </a:cubicBezTo>
                  <a:cubicBezTo>
                    <a:pt x="137" y="77"/>
                    <a:pt x="137" y="91"/>
                    <a:pt x="141" y="97"/>
                  </a:cubicBezTo>
                  <a:cubicBezTo>
                    <a:pt x="147" y="105"/>
                    <a:pt x="164" y="117"/>
                    <a:pt x="172" y="124"/>
                  </a:cubicBezTo>
                  <a:cubicBezTo>
                    <a:pt x="176" y="128"/>
                    <a:pt x="188" y="136"/>
                    <a:pt x="190" y="142"/>
                  </a:cubicBezTo>
                  <a:cubicBezTo>
                    <a:pt x="193" y="152"/>
                    <a:pt x="181" y="174"/>
                    <a:pt x="184" y="185"/>
                  </a:cubicBezTo>
                  <a:cubicBezTo>
                    <a:pt x="186" y="197"/>
                    <a:pt x="201" y="220"/>
                    <a:pt x="211" y="227"/>
                  </a:cubicBezTo>
                  <a:cubicBezTo>
                    <a:pt x="221" y="235"/>
                    <a:pt x="250" y="235"/>
                    <a:pt x="260" y="243"/>
                  </a:cubicBezTo>
                  <a:cubicBezTo>
                    <a:pt x="270" y="251"/>
                    <a:pt x="292" y="276"/>
                    <a:pt x="287" y="288"/>
                  </a:cubicBezTo>
                  <a:cubicBezTo>
                    <a:pt x="283" y="301"/>
                    <a:pt x="242" y="304"/>
                    <a:pt x="233" y="297"/>
                  </a:cubicBezTo>
                  <a:cubicBezTo>
                    <a:pt x="223" y="291"/>
                    <a:pt x="190" y="289"/>
                    <a:pt x="178" y="282"/>
                  </a:cubicBezTo>
                  <a:cubicBezTo>
                    <a:pt x="163" y="274"/>
                    <a:pt x="143" y="246"/>
                    <a:pt x="132" y="234"/>
                  </a:cubicBezTo>
                  <a:cubicBezTo>
                    <a:pt x="123" y="223"/>
                    <a:pt x="110" y="195"/>
                    <a:pt x="98" y="188"/>
                  </a:cubicBezTo>
                  <a:cubicBezTo>
                    <a:pt x="86" y="181"/>
                    <a:pt x="42" y="180"/>
                    <a:pt x="42" y="18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9" name="Freeform 11">
              <a:extLst>
                <a:ext uri="{FF2B5EF4-FFF2-40B4-BE49-F238E27FC236}">
                  <a16:creationId xmlns:a16="http://schemas.microsoft.com/office/drawing/2014/main" id="{6212C000-5B98-5823-7E2C-29A1F2C31A19}"/>
                </a:ext>
              </a:extLst>
            </p:cNvPr>
            <p:cNvSpPr>
              <a:spLocks/>
            </p:cNvSpPr>
            <p:nvPr/>
          </p:nvSpPr>
          <p:spPr bwMode="auto">
            <a:xfrm>
              <a:off x="7878763" y="4241801"/>
              <a:ext cx="71438" cy="57150"/>
            </a:xfrm>
            <a:custGeom>
              <a:avLst/>
              <a:gdLst>
                <a:gd name="T0" fmla="*/ 10 w 104"/>
                <a:gd name="T1" fmla="*/ 44 h 82"/>
                <a:gd name="T2" fmla="*/ 4 w 104"/>
                <a:gd name="T3" fmla="*/ 72 h 82"/>
                <a:gd name="T4" fmla="*/ 43 w 104"/>
                <a:gd name="T5" fmla="*/ 81 h 82"/>
                <a:gd name="T6" fmla="*/ 83 w 104"/>
                <a:gd name="T7" fmla="*/ 60 h 82"/>
                <a:gd name="T8" fmla="*/ 101 w 104"/>
                <a:gd name="T9" fmla="*/ 32 h 82"/>
                <a:gd name="T10" fmla="*/ 98 w 104"/>
                <a:gd name="T11" fmla="*/ 5 h 82"/>
                <a:gd name="T12" fmla="*/ 68 w 104"/>
                <a:gd name="T13" fmla="*/ 8 h 82"/>
                <a:gd name="T14" fmla="*/ 62 w 104"/>
                <a:gd name="T15" fmla="*/ 32 h 82"/>
                <a:gd name="T16" fmla="*/ 10 w 104"/>
                <a:gd name="T17" fmla="*/ 4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82">
                  <a:moveTo>
                    <a:pt x="10" y="44"/>
                  </a:moveTo>
                  <a:cubicBezTo>
                    <a:pt x="5" y="49"/>
                    <a:pt x="0" y="66"/>
                    <a:pt x="4" y="72"/>
                  </a:cubicBezTo>
                  <a:cubicBezTo>
                    <a:pt x="9" y="80"/>
                    <a:pt x="33" y="82"/>
                    <a:pt x="43" y="81"/>
                  </a:cubicBezTo>
                  <a:cubicBezTo>
                    <a:pt x="54" y="79"/>
                    <a:pt x="75" y="67"/>
                    <a:pt x="83" y="60"/>
                  </a:cubicBezTo>
                  <a:cubicBezTo>
                    <a:pt x="89" y="54"/>
                    <a:pt x="99" y="40"/>
                    <a:pt x="101" y="32"/>
                  </a:cubicBezTo>
                  <a:cubicBezTo>
                    <a:pt x="103" y="26"/>
                    <a:pt x="104" y="9"/>
                    <a:pt x="98" y="5"/>
                  </a:cubicBezTo>
                  <a:cubicBezTo>
                    <a:pt x="92" y="0"/>
                    <a:pt x="73" y="3"/>
                    <a:pt x="68" y="8"/>
                  </a:cubicBezTo>
                  <a:cubicBezTo>
                    <a:pt x="63" y="12"/>
                    <a:pt x="66" y="28"/>
                    <a:pt x="62" y="32"/>
                  </a:cubicBezTo>
                  <a:cubicBezTo>
                    <a:pt x="52" y="42"/>
                    <a:pt x="19" y="35"/>
                    <a:pt x="10" y="4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0" name="Oval 12">
              <a:extLst>
                <a:ext uri="{FF2B5EF4-FFF2-40B4-BE49-F238E27FC236}">
                  <a16:creationId xmlns:a16="http://schemas.microsoft.com/office/drawing/2014/main" id="{0E219E62-9EE6-37A4-3B9A-2BC0CB26AB83}"/>
                </a:ext>
              </a:extLst>
            </p:cNvPr>
            <p:cNvSpPr>
              <a:spLocks noChangeArrowheads="1"/>
            </p:cNvSpPr>
            <p:nvPr/>
          </p:nvSpPr>
          <p:spPr bwMode="auto">
            <a:xfrm>
              <a:off x="7993063" y="4264026"/>
              <a:ext cx="34925" cy="23813"/>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1" name="Freeform 13">
              <a:extLst>
                <a:ext uri="{FF2B5EF4-FFF2-40B4-BE49-F238E27FC236}">
                  <a16:creationId xmlns:a16="http://schemas.microsoft.com/office/drawing/2014/main" id="{9231A1EC-5894-3F4B-F48B-68BAC0ED1E04}"/>
                </a:ext>
              </a:extLst>
            </p:cNvPr>
            <p:cNvSpPr>
              <a:spLocks/>
            </p:cNvSpPr>
            <p:nvPr/>
          </p:nvSpPr>
          <p:spPr bwMode="auto">
            <a:xfrm>
              <a:off x="6962775" y="4416426"/>
              <a:ext cx="968375" cy="825500"/>
            </a:xfrm>
            <a:custGeom>
              <a:avLst/>
              <a:gdLst>
                <a:gd name="T0" fmla="*/ 730 w 1407"/>
                <a:gd name="T1" fmla="*/ 81 h 1200"/>
                <a:gd name="T2" fmla="*/ 635 w 1407"/>
                <a:gd name="T3" fmla="*/ 123 h 1200"/>
                <a:gd name="T4" fmla="*/ 626 w 1407"/>
                <a:gd name="T5" fmla="*/ 181 h 1200"/>
                <a:gd name="T6" fmla="*/ 568 w 1407"/>
                <a:gd name="T7" fmla="*/ 160 h 1200"/>
                <a:gd name="T8" fmla="*/ 492 w 1407"/>
                <a:gd name="T9" fmla="*/ 148 h 1200"/>
                <a:gd name="T10" fmla="*/ 455 w 1407"/>
                <a:gd name="T11" fmla="*/ 205 h 1200"/>
                <a:gd name="T12" fmla="*/ 406 w 1407"/>
                <a:gd name="T13" fmla="*/ 248 h 1200"/>
                <a:gd name="T14" fmla="*/ 388 w 1407"/>
                <a:gd name="T15" fmla="*/ 275 h 1200"/>
                <a:gd name="T16" fmla="*/ 360 w 1407"/>
                <a:gd name="T17" fmla="*/ 309 h 1200"/>
                <a:gd name="T18" fmla="*/ 260 w 1407"/>
                <a:gd name="T19" fmla="*/ 394 h 1200"/>
                <a:gd name="T20" fmla="*/ 80 w 1407"/>
                <a:gd name="T21" fmla="*/ 485 h 1200"/>
                <a:gd name="T22" fmla="*/ 28 w 1407"/>
                <a:gd name="T23" fmla="*/ 604 h 1200"/>
                <a:gd name="T24" fmla="*/ 46 w 1407"/>
                <a:gd name="T25" fmla="*/ 647 h 1200"/>
                <a:gd name="T26" fmla="*/ 6 w 1407"/>
                <a:gd name="T27" fmla="*/ 659 h 1200"/>
                <a:gd name="T28" fmla="*/ 46 w 1407"/>
                <a:gd name="T29" fmla="*/ 762 h 1200"/>
                <a:gd name="T30" fmla="*/ 46 w 1407"/>
                <a:gd name="T31" fmla="*/ 842 h 1200"/>
                <a:gd name="T32" fmla="*/ 67 w 1407"/>
                <a:gd name="T33" fmla="*/ 921 h 1200"/>
                <a:gd name="T34" fmla="*/ 34 w 1407"/>
                <a:gd name="T35" fmla="*/ 951 h 1200"/>
                <a:gd name="T36" fmla="*/ 92 w 1407"/>
                <a:gd name="T37" fmla="*/ 1036 h 1200"/>
                <a:gd name="T38" fmla="*/ 135 w 1407"/>
                <a:gd name="T39" fmla="*/ 1024 h 1200"/>
                <a:gd name="T40" fmla="*/ 208 w 1407"/>
                <a:gd name="T41" fmla="*/ 1006 h 1200"/>
                <a:gd name="T42" fmla="*/ 354 w 1407"/>
                <a:gd name="T43" fmla="*/ 954 h 1200"/>
                <a:gd name="T44" fmla="*/ 504 w 1407"/>
                <a:gd name="T45" fmla="*/ 915 h 1200"/>
                <a:gd name="T46" fmla="*/ 571 w 1407"/>
                <a:gd name="T47" fmla="*/ 890 h 1200"/>
                <a:gd name="T48" fmla="*/ 604 w 1407"/>
                <a:gd name="T49" fmla="*/ 903 h 1200"/>
                <a:gd name="T50" fmla="*/ 684 w 1407"/>
                <a:gd name="T51" fmla="*/ 933 h 1200"/>
                <a:gd name="T52" fmla="*/ 714 w 1407"/>
                <a:gd name="T53" fmla="*/ 1021 h 1200"/>
                <a:gd name="T54" fmla="*/ 763 w 1407"/>
                <a:gd name="T55" fmla="*/ 1000 h 1200"/>
                <a:gd name="T56" fmla="*/ 812 w 1407"/>
                <a:gd name="T57" fmla="*/ 933 h 1200"/>
                <a:gd name="T58" fmla="*/ 803 w 1407"/>
                <a:gd name="T59" fmla="*/ 997 h 1200"/>
                <a:gd name="T60" fmla="*/ 806 w 1407"/>
                <a:gd name="T61" fmla="*/ 1030 h 1200"/>
                <a:gd name="T62" fmla="*/ 827 w 1407"/>
                <a:gd name="T63" fmla="*/ 991 h 1200"/>
                <a:gd name="T64" fmla="*/ 833 w 1407"/>
                <a:gd name="T65" fmla="*/ 1030 h 1200"/>
                <a:gd name="T66" fmla="*/ 858 w 1407"/>
                <a:gd name="T67" fmla="*/ 1079 h 1200"/>
                <a:gd name="T68" fmla="*/ 879 w 1407"/>
                <a:gd name="T69" fmla="*/ 1149 h 1200"/>
                <a:gd name="T70" fmla="*/ 1044 w 1407"/>
                <a:gd name="T71" fmla="*/ 1198 h 1200"/>
                <a:gd name="T72" fmla="*/ 1205 w 1407"/>
                <a:gd name="T73" fmla="*/ 1125 h 1200"/>
                <a:gd name="T74" fmla="*/ 1279 w 1407"/>
                <a:gd name="T75" fmla="*/ 1012 h 1200"/>
                <a:gd name="T76" fmla="*/ 1367 w 1407"/>
                <a:gd name="T77" fmla="*/ 893 h 1200"/>
                <a:gd name="T78" fmla="*/ 1385 w 1407"/>
                <a:gd name="T79" fmla="*/ 772 h 1200"/>
                <a:gd name="T80" fmla="*/ 1404 w 1407"/>
                <a:gd name="T81" fmla="*/ 613 h 1200"/>
                <a:gd name="T82" fmla="*/ 1340 w 1407"/>
                <a:gd name="T83" fmla="*/ 489 h 1200"/>
                <a:gd name="T84" fmla="*/ 1282 w 1407"/>
                <a:gd name="T85" fmla="*/ 403 h 1200"/>
                <a:gd name="T86" fmla="*/ 1208 w 1407"/>
                <a:gd name="T87" fmla="*/ 285 h 1200"/>
                <a:gd name="T88" fmla="*/ 1141 w 1407"/>
                <a:gd name="T89" fmla="*/ 148 h 1200"/>
                <a:gd name="T90" fmla="*/ 1135 w 1407"/>
                <a:gd name="T91" fmla="*/ 44 h 1200"/>
                <a:gd name="T92" fmla="*/ 1074 w 1407"/>
                <a:gd name="T93" fmla="*/ 44 h 1200"/>
                <a:gd name="T94" fmla="*/ 1056 w 1407"/>
                <a:gd name="T95" fmla="*/ 218 h 1200"/>
                <a:gd name="T96" fmla="*/ 1022 w 1407"/>
                <a:gd name="T97" fmla="*/ 278 h 1200"/>
                <a:gd name="T98" fmla="*/ 943 w 1407"/>
                <a:gd name="T99" fmla="*/ 245 h 1200"/>
                <a:gd name="T100" fmla="*/ 867 w 1407"/>
                <a:gd name="T101" fmla="*/ 199 h 1200"/>
                <a:gd name="T102" fmla="*/ 855 w 1407"/>
                <a:gd name="T103" fmla="*/ 151 h 1200"/>
                <a:gd name="T104" fmla="*/ 885 w 1407"/>
                <a:gd name="T105" fmla="*/ 111 h 1200"/>
                <a:gd name="T106" fmla="*/ 852 w 1407"/>
                <a:gd name="T107" fmla="*/ 59 h 1200"/>
                <a:gd name="T108" fmla="*/ 754 w 1407"/>
                <a:gd name="T109" fmla="*/ 29 h 1200"/>
                <a:gd name="T110" fmla="*/ 696 w 1407"/>
                <a:gd name="T111" fmla="*/ 38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7" h="1200">
                  <a:moveTo>
                    <a:pt x="720" y="50"/>
                  </a:moveTo>
                  <a:cubicBezTo>
                    <a:pt x="725" y="56"/>
                    <a:pt x="734" y="74"/>
                    <a:pt x="730" y="81"/>
                  </a:cubicBezTo>
                  <a:cubicBezTo>
                    <a:pt x="720" y="95"/>
                    <a:pt x="677" y="82"/>
                    <a:pt x="662" y="90"/>
                  </a:cubicBezTo>
                  <a:cubicBezTo>
                    <a:pt x="653" y="95"/>
                    <a:pt x="639" y="113"/>
                    <a:pt x="635" y="123"/>
                  </a:cubicBezTo>
                  <a:cubicBezTo>
                    <a:pt x="633" y="128"/>
                    <a:pt x="633" y="139"/>
                    <a:pt x="632" y="145"/>
                  </a:cubicBezTo>
                  <a:cubicBezTo>
                    <a:pt x="630" y="154"/>
                    <a:pt x="632" y="174"/>
                    <a:pt x="626" y="181"/>
                  </a:cubicBezTo>
                  <a:cubicBezTo>
                    <a:pt x="618" y="189"/>
                    <a:pt x="593" y="195"/>
                    <a:pt x="583" y="190"/>
                  </a:cubicBezTo>
                  <a:cubicBezTo>
                    <a:pt x="575" y="187"/>
                    <a:pt x="573" y="167"/>
                    <a:pt x="568" y="160"/>
                  </a:cubicBezTo>
                  <a:cubicBezTo>
                    <a:pt x="563" y="153"/>
                    <a:pt x="554" y="138"/>
                    <a:pt x="546" y="135"/>
                  </a:cubicBezTo>
                  <a:cubicBezTo>
                    <a:pt x="533" y="131"/>
                    <a:pt x="502" y="138"/>
                    <a:pt x="492" y="148"/>
                  </a:cubicBezTo>
                  <a:cubicBezTo>
                    <a:pt x="485" y="154"/>
                    <a:pt x="487" y="174"/>
                    <a:pt x="482" y="181"/>
                  </a:cubicBezTo>
                  <a:cubicBezTo>
                    <a:pt x="478" y="189"/>
                    <a:pt x="463" y="200"/>
                    <a:pt x="455" y="205"/>
                  </a:cubicBezTo>
                  <a:cubicBezTo>
                    <a:pt x="448" y="210"/>
                    <a:pt x="431" y="215"/>
                    <a:pt x="424" y="221"/>
                  </a:cubicBezTo>
                  <a:cubicBezTo>
                    <a:pt x="418" y="226"/>
                    <a:pt x="409" y="240"/>
                    <a:pt x="406" y="248"/>
                  </a:cubicBezTo>
                  <a:cubicBezTo>
                    <a:pt x="404" y="255"/>
                    <a:pt x="411" y="271"/>
                    <a:pt x="406" y="275"/>
                  </a:cubicBezTo>
                  <a:cubicBezTo>
                    <a:pt x="403" y="279"/>
                    <a:pt x="392" y="278"/>
                    <a:pt x="388" y="275"/>
                  </a:cubicBezTo>
                  <a:cubicBezTo>
                    <a:pt x="381" y="272"/>
                    <a:pt x="378" y="246"/>
                    <a:pt x="369" y="248"/>
                  </a:cubicBezTo>
                  <a:cubicBezTo>
                    <a:pt x="354" y="251"/>
                    <a:pt x="367" y="295"/>
                    <a:pt x="360" y="309"/>
                  </a:cubicBezTo>
                  <a:cubicBezTo>
                    <a:pt x="352" y="328"/>
                    <a:pt x="325" y="360"/>
                    <a:pt x="308" y="373"/>
                  </a:cubicBezTo>
                  <a:cubicBezTo>
                    <a:pt x="298" y="381"/>
                    <a:pt x="272" y="390"/>
                    <a:pt x="260" y="394"/>
                  </a:cubicBezTo>
                  <a:cubicBezTo>
                    <a:pt x="229" y="405"/>
                    <a:pt x="163" y="414"/>
                    <a:pt x="135" y="431"/>
                  </a:cubicBezTo>
                  <a:cubicBezTo>
                    <a:pt x="118" y="441"/>
                    <a:pt x="97" y="477"/>
                    <a:pt x="80" y="485"/>
                  </a:cubicBezTo>
                  <a:cubicBezTo>
                    <a:pt x="66" y="492"/>
                    <a:pt x="28" y="480"/>
                    <a:pt x="19" y="492"/>
                  </a:cubicBezTo>
                  <a:cubicBezTo>
                    <a:pt x="0" y="513"/>
                    <a:pt x="14" y="579"/>
                    <a:pt x="28" y="604"/>
                  </a:cubicBezTo>
                  <a:cubicBezTo>
                    <a:pt x="31" y="611"/>
                    <a:pt x="50" y="615"/>
                    <a:pt x="52" y="622"/>
                  </a:cubicBezTo>
                  <a:cubicBezTo>
                    <a:pt x="54" y="628"/>
                    <a:pt x="52" y="645"/>
                    <a:pt x="46" y="647"/>
                  </a:cubicBezTo>
                  <a:cubicBezTo>
                    <a:pt x="36" y="651"/>
                    <a:pt x="19" y="618"/>
                    <a:pt x="10" y="622"/>
                  </a:cubicBezTo>
                  <a:cubicBezTo>
                    <a:pt x="1" y="626"/>
                    <a:pt x="6" y="650"/>
                    <a:pt x="6" y="659"/>
                  </a:cubicBezTo>
                  <a:cubicBezTo>
                    <a:pt x="8" y="676"/>
                    <a:pt x="18" y="708"/>
                    <a:pt x="25" y="723"/>
                  </a:cubicBezTo>
                  <a:cubicBezTo>
                    <a:pt x="29" y="733"/>
                    <a:pt x="43" y="752"/>
                    <a:pt x="46" y="762"/>
                  </a:cubicBezTo>
                  <a:cubicBezTo>
                    <a:pt x="49" y="774"/>
                    <a:pt x="46" y="797"/>
                    <a:pt x="46" y="808"/>
                  </a:cubicBezTo>
                  <a:cubicBezTo>
                    <a:pt x="46" y="816"/>
                    <a:pt x="42" y="834"/>
                    <a:pt x="46" y="842"/>
                  </a:cubicBezTo>
                  <a:cubicBezTo>
                    <a:pt x="49" y="846"/>
                    <a:pt x="62" y="846"/>
                    <a:pt x="64" y="851"/>
                  </a:cubicBezTo>
                  <a:cubicBezTo>
                    <a:pt x="74" y="865"/>
                    <a:pt x="79" y="907"/>
                    <a:pt x="67" y="921"/>
                  </a:cubicBezTo>
                  <a:cubicBezTo>
                    <a:pt x="64" y="925"/>
                    <a:pt x="50" y="921"/>
                    <a:pt x="46" y="924"/>
                  </a:cubicBezTo>
                  <a:cubicBezTo>
                    <a:pt x="40" y="928"/>
                    <a:pt x="38" y="945"/>
                    <a:pt x="34" y="951"/>
                  </a:cubicBezTo>
                  <a:cubicBezTo>
                    <a:pt x="31" y="957"/>
                    <a:pt x="18" y="966"/>
                    <a:pt x="19" y="972"/>
                  </a:cubicBezTo>
                  <a:cubicBezTo>
                    <a:pt x="21" y="997"/>
                    <a:pt x="70" y="1026"/>
                    <a:pt x="92" y="1036"/>
                  </a:cubicBezTo>
                  <a:cubicBezTo>
                    <a:pt x="99" y="1040"/>
                    <a:pt x="115" y="1045"/>
                    <a:pt x="122" y="1043"/>
                  </a:cubicBezTo>
                  <a:cubicBezTo>
                    <a:pt x="127" y="1040"/>
                    <a:pt x="132" y="1029"/>
                    <a:pt x="135" y="1024"/>
                  </a:cubicBezTo>
                  <a:cubicBezTo>
                    <a:pt x="138" y="1018"/>
                    <a:pt x="143" y="1003"/>
                    <a:pt x="150" y="1000"/>
                  </a:cubicBezTo>
                  <a:cubicBezTo>
                    <a:pt x="163" y="994"/>
                    <a:pt x="193" y="1006"/>
                    <a:pt x="208" y="1006"/>
                  </a:cubicBezTo>
                  <a:cubicBezTo>
                    <a:pt x="239" y="1005"/>
                    <a:pt x="303" y="1004"/>
                    <a:pt x="330" y="988"/>
                  </a:cubicBezTo>
                  <a:cubicBezTo>
                    <a:pt x="339" y="982"/>
                    <a:pt x="347" y="962"/>
                    <a:pt x="354" y="954"/>
                  </a:cubicBezTo>
                  <a:cubicBezTo>
                    <a:pt x="362" y="946"/>
                    <a:pt x="380" y="931"/>
                    <a:pt x="391" y="927"/>
                  </a:cubicBezTo>
                  <a:cubicBezTo>
                    <a:pt x="417" y="916"/>
                    <a:pt x="478" y="927"/>
                    <a:pt x="504" y="915"/>
                  </a:cubicBezTo>
                  <a:cubicBezTo>
                    <a:pt x="511" y="911"/>
                    <a:pt x="518" y="896"/>
                    <a:pt x="525" y="893"/>
                  </a:cubicBezTo>
                  <a:cubicBezTo>
                    <a:pt x="536" y="889"/>
                    <a:pt x="559" y="892"/>
                    <a:pt x="571" y="890"/>
                  </a:cubicBezTo>
                  <a:cubicBezTo>
                    <a:pt x="579" y="889"/>
                    <a:pt x="595" y="880"/>
                    <a:pt x="601" y="884"/>
                  </a:cubicBezTo>
                  <a:cubicBezTo>
                    <a:pt x="605" y="887"/>
                    <a:pt x="601" y="899"/>
                    <a:pt x="604" y="903"/>
                  </a:cubicBezTo>
                  <a:cubicBezTo>
                    <a:pt x="614" y="911"/>
                    <a:pt x="644" y="900"/>
                    <a:pt x="656" y="906"/>
                  </a:cubicBezTo>
                  <a:cubicBezTo>
                    <a:pt x="665" y="910"/>
                    <a:pt x="678" y="925"/>
                    <a:pt x="684" y="933"/>
                  </a:cubicBezTo>
                  <a:cubicBezTo>
                    <a:pt x="692" y="943"/>
                    <a:pt x="707" y="964"/>
                    <a:pt x="711" y="976"/>
                  </a:cubicBezTo>
                  <a:cubicBezTo>
                    <a:pt x="715" y="986"/>
                    <a:pt x="705" y="1014"/>
                    <a:pt x="714" y="1021"/>
                  </a:cubicBezTo>
                  <a:cubicBezTo>
                    <a:pt x="718" y="1025"/>
                    <a:pt x="731" y="1020"/>
                    <a:pt x="736" y="1018"/>
                  </a:cubicBezTo>
                  <a:cubicBezTo>
                    <a:pt x="743" y="1015"/>
                    <a:pt x="757" y="1005"/>
                    <a:pt x="763" y="1000"/>
                  </a:cubicBezTo>
                  <a:cubicBezTo>
                    <a:pt x="771" y="993"/>
                    <a:pt x="784" y="978"/>
                    <a:pt x="791" y="969"/>
                  </a:cubicBezTo>
                  <a:cubicBezTo>
                    <a:pt x="797" y="961"/>
                    <a:pt x="802" y="931"/>
                    <a:pt x="812" y="933"/>
                  </a:cubicBezTo>
                  <a:cubicBezTo>
                    <a:pt x="819" y="935"/>
                    <a:pt x="816" y="956"/>
                    <a:pt x="815" y="963"/>
                  </a:cubicBezTo>
                  <a:cubicBezTo>
                    <a:pt x="814" y="972"/>
                    <a:pt x="807" y="989"/>
                    <a:pt x="803" y="997"/>
                  </a:cubicBezTo>
                  <a:cubicBezTo>
                    <a:pt x="799" y="1004"/>
                    <a:pt x="779" y="1016"/>
                    <a:pt x="781" y="1024"/>
                  </a:cubicBezTo>
                  <a:cubicBezTo>
                    <a:pt x="783" y="1030"/>
                    <a:pt x="800" y="1033"/>
                    <a:pt x="806" y="1030"/>
                  </a:cubicBezTo>
                  <a:cubicBezTo>
                    <a:pt x="812" y="1027"/>
                    <a:pt x="812" y="1012"/>
                    <a:pt x="815" y="1006"/>
                  </a:cubicBezTo>
                  <a:cubicBezTo>
                    <a:pt x="817" y="1002"/>
                    <a:pt x="823" y="989"/>
                    <a:pt x="827" y="991"/>
                  </a:cubicBezTo>
                  <a:cubicBezTo>
                    <a:pt x="831" y="992"/>
                    <a:pt x="827" y="1002"/>
                    <a:pt x="827" y="1006"/>
                  </a:cubicBezTo>
                  <a:cubicBezTo>
                    <a:pt x="828" y="1012"/>
                    <a:pt x="830" y="1025"/>
                    <a:pt x="833" y="1030"/>
                  </a:cubicBezTo>
                  <a:cubicBezTo>
                    <a:pt x="837" y="1037"/>
                    <a:pt x="851" y="1045"/>
                    <a:pt x="855" y="1052"/>
                  </a:cubicBezTo>
                  <a:cubicBezTo>
                    <a:pt x="858" y="1058"/>
                    <a:pt x="858" y="1072"/>
                    <a:pt x="858" y="1079"/>
                  </a:cubicBezTo>
                  <a:cubicBezTo>
                    <a:pt x="857" y="1089"/>
                    <a:pt x="843" y="1106"/>
                    <a:pt x="845" y="1116"/>
                  </a:cubicBezTo>
                  <a:cubicBezTo>
                    <a:pt x="848" y="1127"/>
                    <a:pt x="869" y="1143"/>
                    <a:pt x="879" y="1149"/>
                  </a:cubicBezTo>
                  <a:cubicBezTo>
                    <a:pt x="896" y="1160"/>
                    <a:pt x="936" y="1174"/>
                    <a:pt x="955" y="1180"/>
                  </a:cubicBezTo>
                  <a:cubicBezTo>
                    <a:pt x="977" y="1186"/>
                    <a:pt x="1021" y="1200"/>
                    <a:pt x="1044" y="1198"/>
                  </a:cubicBezTo>
                  <a:cubicBezTo>
                    <a:pt x="1060" y="1196"/>
                    <a:pt x="1090" y="1180"/>
                    <a:pt x="1105" y="1173"/>
                  </a:cubicBezTo>
                  <a:cubicBezTo>
                    <a:pt x="1130" y="1162"/>
                    <a:pt x="1187" y="1145"/>
                    <a:pt x="1205" y="1125"/>
                  </a:cubicBezTo>
                  <a:cubicBezTo>
                    <a:pt x="1219" y="1110"/>
                    <a:pt x="1221" y="1065"/>
                    <a:pt x="1233" y="1049"/>
                  </a:cubicBezTo>
                  <a:cubicBezTo>
                    <a:pt x="1241" y="1037"/>
                    <a:pt x="1270" y="1024"/>
                    <a:pt x="1279" y="1012"/>
                  </a:cubicBezTo>
                  <a:cubicBezTo>
                    <a:pt x="1290" y="998"/>
                    <a:pt x="1299" y="962"/>
                    <a:pt x="1309" y="948"/>
                  </a:cubicBezTo>
                  <a:cubicBezTo>
                    <a:pt x="1321" y="932"/>
                    <a:pt x="1354" y="908"/>
                    <a:pt x="1367" y="893"/>
                  </a:cubicBezTo>
                  <a:cubicBezTo>
                    <a:pt x="1372" y="888"/>
                    <a:pt x="1383" y="876"/>
                    <a:pt x="1385" y="869"/>
                  </a:cubicBezTo>
                  <a:cubicBezTo>
                    <a:pt x="1393" y="846"/>
                    <a:pt x="1383" y="796"/>
                    <a:pt x="1385" y="772"/>
                  </a:cubicBezTo>
                  <a:cubicBezTo>
                    <a:pt x="1388" y="739"/>
                    <a:pt x="1406" y="676"/>
                    <a:pt x="1407" y="644"/>
                  </a:cubicBezTo>
                  <a:cubicBezTo>
                    <a:pt x="1407" y="636"/>
                    <a:pt x="1406" y="620"/>
                    <a:pt x="1404" y="613"/>
                  </a:cubicBezTo>
                  <a:cubicBezTo>
                    <a:pt x="1397" y="597"/>
                    <a:pt x="1369" y="572"/>
                    <a:pt x="1361" y="556"/>
                  </a:cubicBezTo>
                  <a:cubicBezTo>
                    <a:pt x="1353" y="540"/>
                    <a:pt x="1351" y="502"/>
                    <a:pt x="1340" y="489"/>
                  </a:cubicBezTo>
                  <a:cubicBezTo>
                    <a:pt x="1331" y="479"/>
                    <a:pt x="1302" y="477"/>
                    <a:pt x="1294" y="467"/>
                  </a:cubicBezTo>
                  <a:cubicBezTo>
                    <a:pt x="1284" y="454"/>
                    <a:pt x="1291" y="416"/>
                    <a:pt x="1282" y="403"/>
                  </a:cubicBezTo>
                  <a:cubicBezTo>
                    <a:pt x="1270" y="387"/>
                    <a:pt x="1222" y="383"/>
                    <a:pt x="1212" y="367"/>
                  </a:cubicBezTo>
                  <a:cubicBezTo>
                    <a:pt x="1201" y="349"/>
                    <a:pt x="1212" y="305"/>
                    <a:pt x="1208" y="285"/>
                  </a:cubicBezTo>
                  <a:cubicBezTo>
                    <a:pt x="1205" y="262"/>
                    <a:pt x="1195" y="216"/>
                    <a:pt x="1184" y="196"/>
                  </a:cubicBezTo>
                  <a:cubicBezTo>
                    <a:pt x="1176" y="182"/>
                    <a:pt x="1150" y="162"/>
                    <a:pt x="1141" y="148"/>
                  </a:cubicBezTo>
                  <a:cubicBezTo>
                    <a:pt x="1132" y="132"/>
                    <a:pt x="1116" y="98"/>
                    <a:pt x="1117" y="81"/>
                  </a:cubicBezTo>
                  <a:cubicBezTo>
                    <a:pt x="1118" y="70"/>
                    <a:pt x="1137" y="54"/>
                    <a:pt x="1135" y="44"/>
                  </a:cubicBezTo>
                  <a:cubicBezTo>
                    <a:pt x="1134" y="30"/>
                    <a:pt x="1113" y="0"/>
                    <a:pt x="1099" y="1"/>
                  </a:cubicBezTo>
                  <a:cubicBezTo>
                    <a:pt x="1086" y="3"/>
                    <a:pt x="1081" y="34"/>
                    <a:pt x="1074" y="44"/>
                  </a:cubicBezTo>
                  <a:cubicBezTo>
                    <a:pt x="1069" y="51"/>
                    <a:pt x="1056" y="63"/>
                    <a:pt x="1053" y="72"/>
                  </a:cubicBezTo>
                  <a:cubicBezTo>
                    <a:pt x="1041" y="106"/>
                    <a:pt x="1065" y="182"/>
                    <a:pt x="1056" y="218"/>
                  </a:cubicBezTo>
                  <a:cubicBezTo>
                    <a:pt x="1053" y="228"/>
                    <a:pt x="1040" y="245"/>
                    <a:pt x="1035" y="254"/>
                  </a:cubicBezTo>
                  <a:cubicBezTo>
                    <a:pt x="1031" y="260"/>
                    <a:pt x="1028" y="275"/>
                    <a:pt x="1022" y="278"/>
                  </a:cubicBezTo>
                  <a:cubicBezTo>
                    <a:pt x="1013" y="284"/>
                    <a:pt x="990" y="282"/>
                    <a:pt x="980" y="278"/>
                  </a:cubicBezTo>
                  <a:cubicBezTo>
                    <a:pt x="968" y="274"/>
                    <a:pt x="954" y="252"/>
                    <a:pt x="943" y="245"/>
                  </a:cubicBezTo>
                  <a:cubicBezTo>
                    <a:pt x="933" y="238"/>
                    <a:pt x="908" y="233"/>
                    <a:pt x="897" y="227"/>
                  </a:cubicBezTo>
                  <a:cubicBezTo>
                    <a:pt x="889" y="221"/>
                    <a:pt x="875" y="205"/>
                    <a:pt x="867" y="199"/>
                  </a:cubicBezTo>
                  <a:cubicBezTo>
                    <a:pt x="860" y="195"/>
                    <a:pt x="842" y="194"/>
                    <a:pt x="839" y="187"/>
                  </a:cubicBezTo>
                  <a:cubicBezTo>
                    <a:pt x="836" y="178"/>
                    <a:pt x="851" y="160"/>
                    <a:pt x="855" y="151"/>
                  </a:cubicBezTo>
                  <a:cubicBezTo>
                    <a:pt x="857" y="143"/>
                    <a:pt x="858" y="126"/>
                    <a:pt x="864" y="120"/>
                  </a:cubicBezTo>
                  <a:cubicBezTo>
                    <a:pt x="868" y="116"/>
                    <a:pt x="881" y="115"/>
                    <a:pt x="885" y="111"/>
                  </a:cubicBezTo>
                  <a:cubicBezTo>
                    <a:pt x="893" y="103"/>
                    <a:pt x="906" y="78"/>
                    <a:pt x="900" y="68"/>
                  </a:cubicBezTo>
                  <a:cubicBezTo>
                    <a:pt x="894" y="58"/>
                    <a:pt x="864" y="61"/>
                    <a:pt x="852" y="59"/>
                  </a:cubicBezTo>
                  <a:cubicBezTo>
                    <a:pt x="840" y="58"/>
                    <a:pt x="817" y="59"/>
                    <a:pt x="806" y="56"/>
                  </a:cubicBezTo>
                  <a:cubicBezTo>
                    <a:pt x="792" y="52"/>
                    <a:pt x="768" y="33"/>
                    <a:pt x="754" y="29"/>
                  </a:cubicBezTo>
                  <a:cubicBezTo>
                    <a:pt x="741" y="25"/>
                    <a:pt x="710" y="15"/>
                    <a:pt x="699" y="23"/>
                  </a:cubicBezTo>
                  <a:cubicBezTo>
                    <a:pt x="696" y="25"/>
                    <a:pt x="694" y="35"/>
                    <a:pt x="696" y="38"/>
                  </a:cubicBezTo>
                  <a:cubicBezTo>
                    <a:pt x="699" y="44"/>
                    <a:pt x="716" y="45"/>
                    <a:pt x="720" y="5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2" name="Freeform 14">
              <a:extLst>
                <a:ext uri="{FF2B5EF4-FFF2-40B4-BE49-F238E27FC236}">
                  <a16:creationId xmlns:a16="http://schemas.microsoft.com/office/drawing/2014/main" id="{4CEAB39A-41B6-38DD-18B3-608A4DB164C6}"/>
                </a:ext>
              </a:extLst>
            </p:cNvPr>
            <p:cNvSpPr>
              <a:spLocks/>
            </p:cNvSpPr>
            <p:nvPr/>
          </p:nvSpPr>
          <p:spPr bwMode="auto">
            <a:xfrm>
              <a:off x="7634288" y="5302251"/>
              <a:ext cx="98425" cy="90488"/>
            </a:xfrm>
            <a:custGeom>
              <a:avLst/>
              <a:gdLst>
                <a:gd name="T0" fmla="*/ 22 w 142"/>
                <a:gd name="T1" fmla="*/ 7 h 130"/>
                <a:gd name="T2" fmla="*/ 68 w 142"/>
                <a:gd name="T3" fmla="*/ 16 h 130"/>
                <a:gd name="T4" fmla="*/ 135 w 142"/>
                <a:gd name="T5" fmla="*/ 16 h 130"/>
                <a:gd name="T6" fmla="*/ 132 w 142"/>
                <a:gd name="T7" fmla="*/ 56 h 130"/>
                <a:gd name="T8" fmla="*/ 107 w 142"/>
                <a:gd name="T9" fmla="*/ 86 h 130"/>
                <a:gd name="T10" fmla="*/ 104 w 142"/>
                <a:gd name="T11" fmla="*/ 117 h 130"/>
                <a:gd name="T12" fmla="*/ 68 w 142"/>
                <a:gd name="T13" fmla="*/ 126 h 130"/>
                <a:gd name="T14" fmla="*/ 40 w 142"/>
                <a:gd name="T15" fmla="*/ 129 h 130"/>
                <a:gd name="T16" fmla="*/ 13 w 142"/>
                <a:gd name="T17" fmla="*/ 114 h 130"/>
                <a:gd name="T18" fmla="*/ 22 w 142"/>
                <a:gd name="T19" fmla="*/ 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30">
                  <a:moveTo>
                    <a:pt x="22" y="7"/>
                  </a:moveTo>
                  <a:cubicBezTo>
                    <a:pt x="31" y="0"/>
                    <a:pt x="56" y="15"/>
                    <a:pt x="68" y="16"/>
                  </a:cubicBezTo>
                  <a:cubicBezTo>
                    <a:pt x="84" y="18"/>
                    <a:pt x="123" y="4"/>
                    <a:pt x="135" y="16"/>
                  </a:cubicBezTo>
                  <a:cubicBezTo>
                    <a:pt x="142" y="24"/>
                    <a:pt x="135" y="47"/>
                    <a:pt x="132" y="56"/>
                  </a:cubicBezTo>
                  <a:cubicBezTo>
                    <a:pt x="128" y="65"/>
                    <a:pt x="111" y="77"/>
                    <a:pt x="107" y="86"/>
                  </a:cubicBezTo>
                  <a:cubicBezTo>
                    <a:pt x="105" y="93"/>
                    <a:pt x="109" y="111"/>
                    <a:pt x="104" y="117"/>
                  </a:cubicBezTo>
                  <a:cubicBezTo>
                    <a:pt x="98" y="124"/>
                    <a:pt x="77" y="124"/>
                    <a:pt x="68" y="126"/>
                  </a:cubicBezTo>
                  <a:cubicBezTo>
                    <a:pt x="61" y="127"/>
                    <a:pt x="47" y="130"/>
                    <a:pt x="40" y="129"/>
                  </a:cubicBezTo>
                  <a:cubicBezTo>
                    <a:pt x="33" y="127"/>
                    <a:pt x="17" y="121"/>
                    <a:pt x="13" y="114"/>
                  </a:cubicBezTo>
                  <a:cubicBezTo>
                    <a:pt x="0" y="90"/>
                    <a:pt x="1" y="23"/>
                    <a:pt x="22" y="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3" name="Freeform 15">
              <a:extLst>
                <a:ext uri="{FF2B5EF4-FFF2-40B4-BE49-F238E27FC236}">
                  <a16:creationId xmlns:a16="http://schemas.microsoft.com/office/drawing/2014/main" id="{9612ECDE-49D4-9549-5DF5-99EC67DE454D}"/>
                </a:ext>
              </a:extLst>
            </p:cNvPr>
            <p:cNvSpPr>
              <a:spLocks/>
            </p:cNvSpPr>
            <p:nvPr/>
          </p:nvSpPr>
          <p:spPr bwMode="auto">
            <a:xfrm>
              <a:off x="8262938" y="4824413"/>
              <a:ext cx="112713" cy="227013"/>
            </a:xfrm>
            <a:custGeom>
              <a:avLst/>
              <a:gdLst>
                <a:gd name="T0" fmla="*/ 14 w 163"/>
                <a:gd name="T1" fmla="*/ 5 h 329"/>
                <a:gd name="T2" fmla="*/ 14 w 163"/>
                <a:gd name="T3" fmla="*/ 45 h 329"/>
                <a:gd name="T4" fmla="*/ 33 w 163"/>
                <a:gd name="T5" fmla="*/ 87 h 329"/>
                <a:gd name="T6" fmla="*/ 51 w 163"/>
                <a:gd name="T7" fmla="*/ 121 h 329"/>
                <a:gd name="T8" fmla="*/ 36 w 163"/>
                <a:gd name="T9" fmla="*/ 166 h 329"/>
                <a:gd name="T10" fmla="*/ 2 w 163"/>
                <a:gd name="T11" fmla="*/ 206 h 329"/>
                <a:gd name="T12" fmla="*/ 5 w 163"/>
                <a:gd name="T13" fmla="*/ 233 h 329"/>
                <a:gd name="T14" fmla="*/ 17 w 163"/>
                <a:gd name="T15" fmla="*/ 309 h 329"/>
                <a:gd name="T16" fmla="*/ 51 w 163"/>
                <a:gd name="T17" fmla="*/ 325 h 329"/>
                <a:gd name="T18" fmla="*/ 60 w 163"/>
                <a:gd name="T19" fmla="*/ 273 h 329"/>
                <a:gd name="T20" fmla="*/ 94 w 163"/>
                <a:gd name="T21" fmla="*/ 239 h 329"/>
                <a:gd name="T22" fmla="*/ 149 w 163"/>
                <a:gd name="T23" fmla="*/ 209 h 329"/>
                <a:gd name="T24" fmla="*/ 161 w 163"/>
                <a:gd name="T25" fmla="*/ 169 h 329"/>
                <a:gd name="T26" fmla="*/ 158 w 163"/>
                <a:gd name="T27" fmla="*/ 139 h 329"/>
                <a:gd name="T28" fmla="*/ 100 w 163"/>
                <a:gd name="T29" fmla="*/ 139 h 329"/>
                <a:gd name="T30" fmla="*/ 97 w 163"/>
                <a:gd name="T31" fmla="*/ 93 h 329"/>
                <a:gd name="T32" fmla="*/ 78 w 163"/>
                <a:gd name="T33" fmla="*/ 93 h 329"/>
                <a:gd name="T34" fmla="*/ 57 w 163"/>
                <a:gd name="T35" fmla="*/ 84 h 329"/>
                <a:gd name="T36" fmla="*/ 60 w 163"/>
                <a:gd name="T37" fmla="*/ 38 h 329"/>
                <a:gd name="T38" fmla="*/ 48 w 163"/>
                <a:gd name="T39" fmla="*/ 11 h 329"/>
                <a:gd name="T40" fmla="*/ 14 w 163"/>
                <a:gd name="T41" fmla="*/ 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329">
                  <a:moveTo>
                    <a:pt x="14" y="5"/>
                  </a:moveTo>
                  <a:cubicBezTo>
                    <a:pt x="7" y="11"/>
                    <a:pt x="12" y="35"/>
                    <a:pt x="14" y="45"/>
                  </a:cubicBezTo>
                  <a:cubicBezTo>
                    <a:pt x="17" y="56"/>
                    <a:pt x="28" y="77"/>
                    <a:pt x="33" y="87"/>
                  </a:cubicBezTo>
                  <a:cubicBezTo>
                    <a:pt x="37" y="96"/>
                    <a:pt x="50" y="111"/>
                    <a:pt x="51" y="121"/>
                  </a:cubicBezTo>
                  <a:cubicBezTo>
                    <a:pt x="52" y="133"/>
                    <a:pt x="42" y="156"/>
                    <a:pt x="36" y="166"/>
                  </a:cubicBezTo>
                  <a:cubicBezTo>
                    <a:pt x="29" y="178"/>
                    <a:pt x="6" y="193"/>
                    <a:pt x="2" y="206"/>
                  </a:cubicBezTo>
                  <a:cubicBezTo>
                    <a:pt x="0" y="212"/>
                    <a:pt x="4" y="226"/>
                    <a:pt x="5" y="233"/>
                  </a:cubicBezTo>
                  <a:cubicBezTo>
                    <a:pt x="8" y="252"/>
                    <a:pt x="6" y="294"/>
                    <a:pt x="17" y="309"/>
                  </a:cubicBezTo>
                  <a:cubicBezTo>
                    <a:pt x="23" y="317"/>
                    <a:pt x="43" y="329"/>
                    <a:pt x="51" y="325"/>
                  </a:cubicBezTo>
                  <a:cubicBezTo>
                    <a:pt x="63" y="318"/>
                    <a:pt x="54" y="284"/>
                    <a:pt x="60" y="273"/>
                  </a:cubicBezTo>
                  <a:cubicBezTo>
                    <a:pt x="66" y="262"/>
                    <a:pt x="84" y="246"/>
                    <a:pt x="94" y="239"/>
                  </a:cubicBezTo>
                  <a:cubicBezTo>
                    <a:pt x="106" y="230"/>
                    <a:pt x="139" y="221"/>
                    <a:pt x="149" y="209"/>
                  </a:cubicBezTo>
                  <a:cubicBezTo>
                    <a:pt x="155" y="201"/>
                    <a:pt x="160" y="180"/>
                    <a:pt x="161" y="169"/>
                  </a:cubicBezTo>
                  <a:cubicBezTo>
                    <a:pt x="162" y="162"/>
                    <a:pt x="163" y="144"/>
                    <a:pt x="158" y="139"/>
                  </a:cubicBezTo>
                  <a:cubicBezTo>
                    <a:pt x="147" y="129"/>
                    <a:pt x="110" y="149"/>
                    <a:pt x="100" y="139"/>
                  </a:cubicBezTo>
                  <a:cubicBezTo>
                    <a:pt x="91" y="131"/>
                    <a:pt x="105" y="101"/>
                    <a:pt x="97" y="93"/>
                  </a:cubicBezTo>
                  <a:cubicBezTo>
                    <a:pt x="93" y="90"/>
                    <a:pt x="83" y="94"/>
                    <a:pt x="78" y="93"/>
                  </a:cubicBezTo>
                  <a:cubicBezTo>
                    <a:pt x="73" y="92"/>
                    <a:pt x="60" y="89"/>
                    <a:pt x="57" y="84"/>
                  </a:cubicBezTo>
                  <a:cubicBezTo>
                    <a:pt x="51" y="74"/>
                    <a:pt x="62" y="50"/>
                    <a:pt x="60" y="38"/>
                  </a:cubicBezTo>
                  <a:cubicBezTo>
                    <a:pt x="59" y="31"/>
                    <a:pt x="54" y="16"/>
                    <a:pt x="48" y="11"/>
                  </a:cubicBezTo>
                  <a:cubicBezTo>
                    <a:pt x="41" y="6"/>
                    <a:pt x="21" y="0"/>
                    <a:pt x="14" y="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4" name="Freeform 16">
              <a:extLst>
                <a:ext uri="{FF2B5EF4-FFF2-40B4-BE49-F238E27FC236}">
                  <a16:creationId xmlns:a16="http://schemas.microsoft.com/office/drawing/2014/main" id="{FD83DE61-E1A7-20B6-C243-4F0DD08A50B0}"/>
                </a:ext>
              </a:extLst>
            </p:cNvPr>
            <p:cNvSpPr>
              <a:spLocks/>
            </p:cNvSpPr>
            <p:nvPr/>
          </p:nvSpPr>
          <p:spPr bwMode="auto">
            <a:xfrm>
              <a:off x="8039100" y="5005388"/>
              <a:ext cx="212725" cy="215900"/>
            </a:xfrm>
            <a:custGeom>
              <a:avLst/>
              <a:gdLst>
                <a:gd name="T0" fmla="*/ 241 w 310"/>
                <a:gd name="T1" fmla="*/ 9 h 314"/>
                <a:gd name="T2" fmla="*/ 235 w 310"/>
                <a:gd name="T3" fmla="*/ 58 h 314"/>
                <a:gd name="T4" fmla="*/ 186 w 310"/>
                <a:gd name="T5" fmla="*/ 82 h 314"/>
                <a:gd name="T6" fmla="*/ 149 w 310"/>
                <a:gd name="T7" fmla="*/ 131 h 314"/>
                <a:gd name="T8" fmla="*/ 61 w 310"/>
                <a:gd name="T9" fmla="*/ 170 h 314"/>
                <a:gd name="T10" fmla="*/ 3 w 310"/>
                <a:gd name="T11" fmla="*/ 225 h 314"/>
                <a:gd name="T12" fmla="*/ 15 w 310"/>
                <a:gd name="T13" fmla="*/ 261 h 314"/>
                <a:gd name="T14" fmla="*/ 67 w 310"/>
                <a:gd name="T15" fmla="*/ 313 h 314"/>
                <a:gd name="T16" fmla="*/ 134 w 310"/>
                <a:gd name="T17" fmla="*/ 255 h 314"/>
                <a:gd name="T18" fmla="*/ 155 w 310"/>
                <a:gd name="T19" fmla="*/ 204 h 314"/>
                <a:gd name="T20" fmla="*/ 204 w 310"/>
                <a:gd name="T21" fmla="*/ 167 h 314"/>
                <a:gd name="T22" fmla="*/ 231 w 310"/>
                <a:gd name="T23" fmla="*/ 167 h 314"/>
                <a:gd name="T24" fmla="*/ 247 w 310"/>
                <a:gd name="T25" fmla="*/ 124 h 314"/>
                <a:gd name="T26" fmla="*/ 277 w 310"/>
                <a:gd name="T27" fmla="*/ 88 h 314"/>
                <a:gd name="T28" fmla="*/ 308 w 310"/>
                <a:gd name="T29" fmla="*/ 58 h 314"/>
                <a:gd name="T30" fmla="*/ 296 w 310"/>
                <a:gd name="T31" fmla="*/ 18 h 314"/>
                <a:gd name="T32" fmla="*/ 277 w 310"/>
                <a:gd name="T33" fmla="*/ 39 h 314"/>
                <a:gd name="T34" fmla="*/ 274 w 310"/>
                <a:gd name="T35" fmla="*/ 6 h 314"/>
                <a:gd name="T36" fmla="*/ 241 w 310"/>
                <a:gd name="T37" fmla="*/ 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314">
                  <a:moveTo>
                    <a:pt x="241" y="9"/>
                  </a:moveTo>
                  <a:cubicBezTo>
                    <a:pt x="232" y="17"/>
                    <a:pt x="242" y="47"/>
                    <a:pt x="235" y="58"/>
                  </a:cubicBezTo>
                  <a:cubicBezTo>
                    <a:pt x="227" y="69"/>
                    <a:pt x="196" y="73"/>
                    <a:pt x="186" y="82"/>
                  </a:cubicBezTo>
                  <a:cubicBezTo>
                    <a:pt x="174" y="92"/>
                    <a:pt x="161" y="121"/>
                    <a:pt x="149" y="131"/>
                  </a:cubicBezTo>
                  <a:cubicBezTo>
                    <a:pt x="130" y="146"/>
                    <a:pt x="81" y="157"/>
                    <a:pt x="61" y="170"/>
                  </a:cubicBezTo>
                  <a:cubicBezTo>
                    <a:pt x="44" y="181"/>
                    <a:pt x="8" y="206"/>
                    <a:pt x="3" y="225"/>
                  </a:cubicBezTo>
                  <a:cubicBezTo>
                    <a:pt x="0" y="234"/>
                    <a:pt x="10" y="253"/>
                    <a:pt x="15" y="261"/>
                  </a:cubicBezTo>
                  <a:cubicBezTo>
                    <a:pt x="25" y="277"/>
                    <a:pt x="48" y="313"/>
                    <a:pt x="67" y="313"/>
                  </a:cubicBezTo>
                  <a:cubicBezTo>
                    <a:pt x="89" y="314"/>
                    <a:pt x="121" y="273"/>
                    <a:pt x="134" y="255"/>
                  </a:cubicBezTo>
                  <a:cubicBezTo>
                    <a:pt x="142" y="244"/>
                    <a:pt x="147" y="215"/>
                    <a:pt x="155" y="204"/>
                  </a:cubicBezTo>
                  <a:cubicBezTo>
                    <a:pt x="165" y="192"/>
                    <a:pt x="190" y="172"/>
                    <a:pt x="204" y="167"/>
                  </a:cubicBezTo>
                  <a:cubicBezTo>
                    <a:pt x="211" y="165"/>
                    <a:pt x="226" y="171"/>
                    <a:pt x="231" y="167"/>
                  </a:cubicBezTo>
                  <a:cubicBezTo>
                    <a:pt x="241" y="161"/>
                    <a:pt x="241" y="134"/>
                    <a:pt x="247" y="124"/>
                  </a:cubicBezTo>
                  <a:cubicBezTo>
                    <a:pt x="253" y="114"/>
                    <a:pt x="269" y="97"/>
                    <a:pt x="277" y="88"/>
                  </a:cubicBezTo>
                  <a:cubicBezTo>
                    <a:pt x="285" y="80"/>
                    <a:pt x="305" y="68"/>
                    <a:pt x="308" y="58"/>
                  </a:cubicBezTo>
                  <a:cubicBezTo>
                    <a:pt x="310" y="47"/>
                    <a:pt x="306" y="20"/>
                    <a:pt x="296" y="18"/>
                  </a:cubicBezTo>
                  <a:cubicBezTo>
                    <a:pt x="289" y="17"/>
                    <a:pt x="284" y="41"/>
                    <a:pt x="277" y="39"/>
                  </a:cubicBezTo>
                  <a:cubicBezTo>
                    <a:pt x="269" y="37"/>
                    <a:pt x="281" y="11"/>
                    <a:pt x="274" y="6"/>
                  </a:cubicBezTo>
                  <a:cubicBezTo>
                    <a:pt x="268" y="0"/>
                    <a:pt x="247" y="3"/>
                    <a:pt x="241" y="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5" name="Freeform 17">
              <a:extLst>
                <a:ext uri="{FF2B5EF4-FFF2-40B4-BE49-F238E27FC236}">
                  <a16:creationId xmlns:a16="http://schemas.microsoft.com/office/drawing/2014/main" id="{208CAE16-099F-D915-D8AC-6E334C0B8801}"/>
                </a:ext>
              </a:extLst>
            </p:cNvPr>
            <p:cNvSpPr>
              <a:spLocks/>
            </p:cNvSpPr>
            <p:nvPr/>
          </p:nvSpPr>
          <p:spPr bwMode="auto">
            <a:xfrm>
              <a:off x="5981700" y="2538413"/>
              <a:ext cx="1377950" cy="1023938"/>
            </a:xfrm>
            <a:custGeom>
              <a:avLst/>
              <a:gdLst>
                <a:gd name="T0" fmla="*/ 1971 w 2001"/>
                <a:gd name="T1" fmla="*/ 424 h 1489"/>
                <a:gd name="T2" fmla="*/ 1924 w 2001"/>
                <a:gd name="T3" fmla="*/ 496 h 1489"/>
                <a:gd name="T4" fmla="*/ 1919 w 2001"/>
                <a:gd name="T5" fmla="*/ 528 h 1489"/>
                <a:gd name="T6" fmla="*/ 1894 w 2001"/>
                <a:gd name="T7" fmla="*/ 536 h 1489"/>
                <a:gd name="T8" fmla="*/ 1850 w 2001"/>
                <a:gd name="T9" fmla="*/ 579 h 1489"/>
                <a:gd name="T10" fmla="*/ 1766 w 2001"/>
                <a:gd name="T11" fmla="*/ 625 h 1489"/>
                <a:gd name="T12" fmla="*/ 1757 w 2001"/>
                <a:gd name="T13" fmla="*/ 632 h 1489"/>
                <a:gd name="T14" fmla="*/ 1690 w 2001"/>
                <a:gd name="T15" fmla="*/ 674 h 1489"/>
                <a:gd name="T16" fmla="*/ 1611 w 2001"/>
                <a:gd name="T17" fmla="*/ 607 h 1489"/>
                <a:gd name="T18" fmla="*/ 1525 w 2001"/>
                <a:gd name="T19" fmla="*/ 725 h 1489"/>
                <a:gd name="T20" fmla="*/ 1678 w 2001"/>
                <a:gd name="T21" fmla="*/ 738 h 1489"/>
                <a:gd name="T22" fmla="*/ 1620 w 2001"/>
                <a:gd name="T23" fmla="*/ 881 h 1489"/>
                <a:gd name="T24" fmla="*/ 1705 w 2001"/>
                <a:gd name="T25" fmla="*/ 1069 h 1489"/>
                <a:gd name="T26" fmla="*/ 1659 w 2001"/>
                <a:gd name="T27" fmla="*/ 1240 h 1489"/>
                <a:gd name="T28" fmla="*/ 1598 w 2001"/>
                <a:gd name="T29" fmla="*/ 1349 h 1489"/>
                <a:gd name="T30" fmla="*/ 1458 w 2001"/>
                <a:gd name="T31" fmla="*/ 1404 h 1489"/>
                <a:gd name="T32" fmla="*/ 1308 w 2001"/>
                <a:gd name="T33" fmla="*/ 1438 h 1489"/>
                <a:gd name="T34" fmla="*/ 1165 w 2001"/>
                <a:gd name="T35" fmla="*/ 1374 h 1489"/>
                <a:gd name="T36" fmla="*/ 1046 w 2001"/>
                <a:gd name="T37" fmla="*/ 1423 h 1489"/>
                <a:gd name="T38" fmla="*/ 1053 w 2001"/>
                <a:gd name="T39" fmla="*/ 1444 h 1489"/>
                <a:gd name="T40" fmla="*/ 1050 w 2001"/>
                <a:gd name="T41" fmla="*/ 1455 h 1489"/>
                <a:gd name="T42" fmla="*/ 994 w 2001"/>
                <a:gd name="T43" fmla="*/ 1435 h 1489"/>
                <a:gd name="T44" fmla="*/ 894 w 2001"/>
                <a:gd name="T45" fmla="*/ 1328 h 1489"/>
                <a:gd name="T46" fmla="*/ 921 w 2001"/>
                <a:gd name="T47" fmla="*/ 1209 h 1489"/>
                <a:gd name="T48" fmla="*/ 808 w 2001"/>
                <a:gd name="T49" fmla="*/ 1136 h 1489"/>
                <a:gd name="T50" fmla="*/ 633 w 2001"/>
                <a:gd name="T51" fmla="*/ 1188 h 1489"/>
                <a:gd name="T52" fmla="*/ 465 w 2001"/>
                <a:gd name="T53" fmla="*/ 1185 h 1489"/>
                <a:gd name="T54" fmla="*/ 388 w 2001"/>
                <a:gd name="T55" fmla="*/ 1136 h 1489"/>
                <a:gd name="T56" fmla="*/ 250 w 2001"/>
                <a:gd name="T57" fmla="*/ 1057 h 1489"/>
                <a:gd name="T58" fmla="*/ 131 w 2001"/>
                <a:gd name="T59" fmla="*/ 960 h 1489"/>
                <a:gd name="T60" fmla="*/ 113 w 2001"/>
                <a:gd name="T61" fmla="*/ 968 h 1489"/>
                <a:gd name="T62" fmla="*/ 99 w 2001"/>
                <a:gd name="T63" fmla="*/ 978 h 1489"/>
                <a:gd name="T64" fmla="*/ 88 w 2001"/>
                <a:gd name="T65" fmla="*/ 986 h 1489"/>
                <a:gd name="T66" fmla="*/ 82 w 2001"/>
                <a:gd name="T67" fmla="*/ 990 h 1489"/>
                <a:gd name="T68" fmla="*/ 40 w 2001"/>
                <a:gd name="T69" fmla="*/ 860 h 1489"/>
                <a:gd name="T70" fmla="*/ 48 w 2001"/>
                <a:gd name="T71" fmla="*/ 771 h 1489"/>
                <a:gd name="T72" fmla="*/ 39 w 2001"/>
                <a:gd name="T73" fmla="*/ 675 h 1489"/>
                <a:gd name="T74" fmla="*/ 164 w 2001"/>
                <a:gd name="T75" fmla="*/ 657 h 1489"/>
                <a:gd name="T76" fmla="*/ 180 w 2001"/>
                <a:gd name="T77" fmla="*/ 514 h 1489"/>
                <a:gd name="T78" fmla="*/ 277 w 2001"/>
                <a:gd name="T79" fmla="*/ 413 h 1489"/>
                <a:gd name="T80" fmla="*/ 390 w 2001"/>
                <a:gd name="T81" fmla="*/ 310 h 1489"/>
                <a:gd name="T82" fmla="*/ 466 w 2001"/>
                <a:gd name="T83" fmla="*/ 287 h 1489"/>
                <a:gd name="T84" fmla="*/ 634 w 2001"/>
                <a:gd name="T85" fmla="*/ 427 h 1489"/>
                <a:gd name="T86" fmla="*/ 759 w 2001"/>
                <a:gd name="T87" fmla="*/ 525 h 1489"/>
                <a:gd name="T88" fmla="*/ 1101 w 2001"/>
                <a:gd name="T89" fmla="*/ 564 h 1489"/>
                <a:gd name="T90" fmla="*/ 1260 w 2001"/>
                <a:gd name="T91" fmla="*/ 464 h 1489"/>
                <a:gd name="T92" fmla="*/ 1369 w 2001"/>
                <a:gd name="T93" fmla="*/ 382 h 1489"/>
                <a:gd name="T94" fmla="*/ 1398 w 2001"/>
                <a:gd name="T95" fmla="*/ 293 h 1489"/>
                <a:gd name="T96" fmla="*/ 1366 w 2001"/>
                <a:gd name="T97" fmla="*/ 181 h 1489"/>
                <a:gd name="T98" fmla="*/ 1476 w 2001"/>
                <a:gd name="T99" fmla="*/ 117 h 1489"/>
                <a:gd name="T100" fmla="*/ 1656 w 2001"/>
                <a:gd name="T101" fmla="*/ 62 h 1489"/>
                <a:gd name="T102" fmla="*/ 1751 w 2001"/>
                <a:gd name="T103" fmla="*/ 199 h 1489"/>
                <a:gd name="T104" fmla="*/ 1882 w 2001"/>
                <a:gd name="T105" fmla="*/ 278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1" h="1489">
                  <a:moveTo>
                    <a:pt x="1992" y="287"/>
                  </a:moveTo>
                  <a:cubicBezTo>
                    <a:pt x="1995" y="294"/>
                    <a:pt x="2001" y="310"/>
                    <a:pt x="1998" y="318"/>
                  </a:cubicBezTo>
                  <a:cubicBezTo>
                    <a:pt x="1995" y="325"/>
                    <a:pt x="1977" y="329"/>
                    <a:pt x="1974" y="336"/>
                  </a:cubicBezTo>
                  <a:cubicBezTo>
                    <a:pt x="1963" y="355"/>
                    <a:pt x="1988" y="410"/>
                    <a:pt x="1971" y="424"/>
                  </a:cubicBezTo>
                  <a:cubicBezTo>
                    <a:pt x="1964" y="429"/>
                    <a:pt x="1945" y="414"/>
                    <a:pt x="1937" y="418"/>
                  </a:cubicBezTo>
                  <a:cubicBezTo>
                    <a:pt x="1928" y="423"/>
                    <a:pt x="1921" y="445"/>
                    <a:pt x="1919" y="455"/>
                  </a:cubicBezTo>
                  <a:cubicBezTo>
                    <a:pt x="1917" y="464"/>
                    <a:pt x="1915" y="487"/>
                    <a:pt x="1922" y="494"/>
                  </a:cubicBezTo>
                  <a:cubicBezTo>
                    <a:pt x="1922" y="495"/>
                    <a:pt x="1923" y="495"/>
                    <a:pt x="1924" y="496"/>
                  </a:cubicBezTo>
                  <a:cubicBezTo>
                    <a:pt x="1931" y="500"/>
                    <a:pt x="1948" y="498"/>
                    <a:pt x="1955" y="500"/>
                  </a:cubicBezTo>
                  <a:cubicBezTo>
                    <a:pt x="1955" y="500"/>
                    <a:pt x="1955" y="500"/>
                    <a:pt x="1955" y="500"/>
                  </a:cubicBezTo>
                  <a:cubicBezTo>
                    <a:pt x="1955" y="500"/>
                    <a:pt x="1954" y="500"/>
                    <a:pt x="1954" y="500"/>
                  </a:cubicBezTo>
                  <a:cubicBezTo>
                    <a:pt x="1943" y="504"/>
                    <a:pt x="1928" y="522"/>
                    <a:pt x="1919" y="528"/>
                  </a:cubicBezTo>
                  <a:cubicBezTo>
                    <a:pt x="1914" y="530"/>
                    <a:pt x="1905" y="533"/>
                    <a:pt x="1897" y="535"/>
                  </a:cubicBezTo>
                  <a:cubicBezTo>
                    <a:pt x="1897" y="535"/>
                    <a:pt x="1897" y="535"/>
                    <a:pt x="1897" y="535"/>
                  </a:cubicBezTo>
                  <a:cubicBezTo>
                    <a:pt x="1897" y="535"/>
                    <a:pt x="1896" y="535"/>
                    <a:pt x="1895" y="535"/>
                  </a:cubicBezTo>
                  <a:cubicBezTo>
                    <a:pt x="1895" y="536"/>
                    <a:pt x="1895" y="536"/>
                    <a:pt x="1894" y="536"/>
                  </a:cubicBezTo>
                  <a:cubicBezTo>
                    <a:pt x="1891" y="537"/>
                    <a:pt x="1888" y="538"/>
                    <a:pt x="1886" y="539"/>
                  </a:cubicBezTo>
                  <a:cubicBezTo>
                    <a:pt x="1885" y="540"/>
                    <a:pt x="1885" y="540"/>
                    <a:pt x="1885" y="540"/>
                  </a:cubicBezTo>
                  <a:cubicBezTo>
                    <a:pt x="1875" y="546"/>
                    <a:pt x="1864" y="567"/>
                    <a:pt x="1853" y="576"/>
                  </a:cubicBezTo>
                  <a:cubicBezTo>
                    <a:pt x="1852" y="577"/>
                    <a:pt x="1851" y="578"/>
                    <a:pt x="1850" y="579"/>
                  </a:cubicBezTo>
                  <a:cubicBezTo>
                    <a:pt x="1849" y="579"/>
                    <a:pt x="1849" y="579"/>
                    <a:pt x="1848" y="579"/>
                  </a:cubicBezTo>
                  <a:cubicBezTo>
                    <a:pt x="1841" y="583"/>
                    <a:pt x="1823" y="581"/>
                    <a:pt x="1815" y="579"/>
                  </a:cubicBezTo>
                  <a:cubicBezTo>
                    <a:pt x="1807" y="578"/>
                    <a:pt x="1792" y="564"/>
                    <a:pt x="1784" y="567"/>
                  </a:cubicBezTo>
                  <a:cubicBezTo>
                    <a:pt x="1771" y="574"/>
                    <a:pt x="1775" y="613"/>
                    <a:pt x="1766" y="625"/>
                  </a:cubicBezTo>
                  <a:cubicBezTo>
                    <a:pt x="1766" y="625"/>
                    <a:pt x="1766" y="626"/>
                    <a:pt x="1765" y="626"/>
                  </a:cubicBezTo>
                  <a:cubicBezTo>
                    <a:pt x="1765" y="626"/>
                    <a:pt x="1765" y="626"/>
                    <a:pt x="1765" y="627"/>
                  </a:cubicBezTo>
                  <a:cubicBezTo>
                    <a:pt x="1764" y="627"/>
                    <a:pt x="1764" y="627"/>
                    <a:pt x="1764" y="627"/>
                  </a:cubicBezTo>
                  <a:cubicBezTo>
                    <a:pt x="1762" y="629"/>
                    <a:pt x="1760" y="631"/>
                    <a:pt x="1757" y="632"/>
                  </a:cubicBezTo>
                  <a:cubicBezTo>
                    <a:pt x="1757" y="633"/>
                    <a:pt x="1756" y="633"/>
                    <a:pt x="1755" y="634"/>
                  </a:cubicBezTo>
                  <a:cubicBezTo>
                    <a:pt x="1747" y="639"/>
                    <a:pt x="1738" y="643"/>
                    <a:pt x="1733" y="646"/>
                  </a:cubicBezTo>
                  <a:cubicBezTo>
                    <a:pt x="1733" y="646"/>
                    <a:pt x="1733" y="646"/>
                    <a:pt x="1733" y="646"/>
                  </a:cubicBezTo>
                  <a:cubicBezTo>
                    <a:pt x="1722" y="653"/>
                    <a:pt x="1701" y="668"/>
                    <a:pt x="1690" y="674"/>
                  </a:cubicBezTo>
                  <a:cubicBezTo>
                    <a:pt x="1677" y="680"/>
                    <a:pt x="1649" y="700"/>
                    <a:pt x="1638" y="692"/>
                  </a:cubicBezTo>
                  <a:cubicBezTo>
                    <a:pt x="1629" y="686"/>
                    <a:pt x="1637" y="660"/>
                    <a:pt x="1635" y="649"/>
                  </a:cubicBezTo>
                  <a:cubicBezTo>
                    <a:pt x="1633" y="639"/>
                    <a:pt x="1633" y="617"/>
                    <a:pt x="1626" y="610"/>
                  </a:cubicBezTo>
                  <a:cubicBezTo>
                    <a:pt x="1623" y="607"/>
                    <a:pt x="1614" y="606"/>
                    <a:pt x="1611" y="607"/>
                  </a:cubicBezTo>
                  <a:cubicBezTo>
                    <a:pt x="1604" y="609"/>
                    <a:pt x="1594" y="620"/>
                    <a:pt x="1589" y="625"/>
                  </a:cubicBezTo>
                  <a:cubicBezTo>
                    <a:pt x="1584" y="631"/>
                    <a:pt x="1574" y="645"/>
                    <a:pt x="1574" y="652"/>
                  </a:cubicBezTo>
                  <a:cubicBezTo>
                    <a:pt x="1574" y="668"/>
                    <a:pt x="1529" y="675"/>
                    <a:pt x="1522" y="689"/>
                  </a:cubicBezTo>
                  <a:cubicBezTo>
                    <a:pt x="1518" y="697"/>
                    <a:pt x="1521" y="717"/>
                    <a:pt x="1525" y="725"/>
                  </a:cubicBezTo>
                  <a:cubicBezTo>
                    <a:pt x="1531" y="736"/>
                    <a:pt x="1551" y="751"/>
                    <a:pt x="1562" y="756"/>
                  </a:cubicBezTo>
                  <a:cubicBezTo>
                    <a:pt x="1570" y="759"/>
                    <a:pt x="1590" y="762"/>
                    <a:pt x="1598" y="759"/>
                  </a:cubicBezTo>
                  <a:cubicBezTo>
                    <a:pt x="1607" y="756"/>
                    <a:pt x="1617" y="735"/>
                    <a:pt x="1626" y="732"/>
                  </a:cubicBezTo>
                  <a:cubicBezTo>
                    <a:pt x="1638" y="727"/>
                    <a:pt x="1668" y="729"/>
                    <a:pt x="1678" y="738"/>
                  </a:cubicBezTo>
                  <a:cubicBezTo>
                    <a:pt x="1687" y="746"/>
                    <a:pt x="1696" y="775"/>
                    <a:pt x="1690" y="786"/>
                  </a:cubicBezTo>
                  <a:cubicBezTo>
                    <a:pt x="1684" y="797"/>
                    <a:pt x="1655" y="796"/>
                    <a:pt x="1644" y="802"/>
                  </a:cubicBezTo>
                  <a:cubicBezTo>
                    <a:pt x="1633" y="808"/>
                    <a:pt x="1608" y="823"/>
                    <a:pt x="1604" y="835"/>
                  </a:cubicBezTo>
                  <a:cubicBezTo>
                    <a:pt x="1601" y="847"/>
                    <a:pt x="1615" y="870"/>
                    <a:pt x="1620" y="881"/>
                  </a:cubicBezTo>
                  <a:cubicBezTo>
                    <a:pt x="1626" y="896"/>
                    <a:pt x="1640" y="928"/>
                    <a:pt x="1650" y="942"/>
                  </a:cubicBezTo>
                  <a:cubicBezTo>
                    <a:pt x="1660" y="955"/>
                    <a:pt x="1690" y="972"/>
                    <a:pt x="1696" y="987"/>
                  </a:cubicBezTo>
                  <a:cubicBezTo>
                    <a:pt x="1700" y="996"/>
                    <a:pt x="1695" y="1017"/>
                    <a:pt x="1696" y="1027"/>
                  </a:cubicBezTo>
                  <a:cubicBezTo>
                    <a:pt x="1697" y="1038"/>
                    <a:pt x="1703" y="1059"/>
                    <a:pt x="1705" y="1069"/>
                  </a:cubicBezTo>
                  <a:cubicBezTo>
                    <a:pt x="1710" y="1094"/>
                    <a:pt x="1737" y="1148"/>
                    <a:pt x="1723" y="1170"/>
                  </a:cubicBezTo>
                  <a:cubicBezTo>
                    <a:pt x="1720" y="1175"/>
                    <a:pt x="1703" y="1171"/>
                    <a:pt x="1699" y="1176"/>
                  </a:cubicBezTo>
                  <a:cubicBezTo>
                    <a:pt x="1693" y="1182"/>
                    <a:pt x="1697" y="1202"/>
                    <a:pt x="1693" y="1209"/>
                  </a:cubicBezTo>
                  <a:cubicBezTo>
                    <a:pt x="1687" y="1219"/>
                    <a:pt x="1664" y="1229"/>
                    <a:pt x="1659" y="1240"/>
                  </a:cubicBezTo>
                  <a:cubicBezTo>
                    <a:pt x="1655" y="1251"/>
                    <a:pt x="1667" y="1275"/>
                    <a:pt x="1662" y="1286"/>
                  </a:cubicBezTo>
                  <a:cubicBezTo>
                    <a:pt x="1658" y="1295"/>
                    <a:pt x="1638" y="1306"/>
                    <a:pt x="1629" y="1310"/>
                  </a:cubicBezTo>
                  <a:cubicBezTo>
                    <a:pt x="1623" y="1312"/>
                    <a:pt x="1609" y="1309"/>
                    <a:pt x="1604" y="1313"/>
                  </a:cubicBezTo>
                  <a:cubicBezTo>
                    <a:pt x="1598" y="1319"/>
                    <a:pt x="1604" y="1342"/>
                    <a:pt x="1598" y="1349"/>
                  </a:cubicBezTo>
                  <a:cubicBezTo>
                    <a:pt x="1594" y="1355"/>
                    <a:pt x="1576" y="1353"/>
                    <a:pt x="1571" y="1359"/>
                  </a:cubicBezTo>
                  <a:cubicBezTo>
                    <a:pt x="1565" y="1365"/>
                    <a:pt x="1570" y="1386"/>
                    <a:pt x="1565" y="1392"/>
                  </a:cubicBezTo>
                  <a:cubicBezTo>
                    <a:pt x="1554" y="1404"/>
                    <a:pt x="1520" y="1409"/>
                    <a:pt x="1504" y="1410"/>
                  </a:cubicBezTo>
                  <a:cubicBezTo>
                    <a:pt x="1492" y="1411"/>
                    <a:pt x="1469" y="1403"/>
                    <a:pt x="1458" y="1404"/>
                  </a:cubicBezTo>
                  <a:cubicBezTo>
                    <a:pt x="1444" y="1406"/>
                    <a:pt x="1416" y="1416"/>
                    <a:pt x="1403" y="1423"/>
                  </a:cubicBezTo>
                  <a:cubicBezTo>
                    <a:pt x="1388" y="1431"/>
                    <a:pt x="1362" y="1454"/>
                    <a:pt x="1348" y="1465"/>
                  </a:cubicBezTo>
                  <a:cubicBezTo>
                    <a:pt x="1342" y="1470"/>
                    <a:pt x="1332" y="1489"/>
                    <a:pt x="1324" y="1486"/>
                  </a:cubicBezTo>
                  <a:cubicBezTo>
                    <a:pt x="1311" y="1483"/>
                    <a:pt x="1316" y="1448"/>
                    <a:pt x="1308" y="1438"/>
                  </a:cubicBezTo>
                  <a:cubicBezTo>
                    <a:pt x="1305" y="1433"/>
                    <a:pt x="1293" y="1423"/>
                    <a:pt x="1287" y="1426"/>
                  </a:cubicBezTo>
                  <a:cubicBezTo>
                    <a:pt x="1276" y="1430"/>
                    <a:pt x="1272" y="1468"/>
                    <a:pt x="1272" y="1468"/>
                  </a:cubicBezTo>
                  <a:cubicBezTo>
                    <a:pt x="1272" y="1468"/>
                    <a:pt x="1238" y="1406"/>
                    <a:pt x="1220" y="1392"/>
                  </a:cubicBezTo>
                  <a:cubicBezTo>
                    <a:pt x="1208" y="1383"/>
                    <a:pt x="1179" y="1376"/>
                    <a:pt x="1165" y="1374"/>
                  </a:cubicBezTo>
                  <a:cubicBezTo>
                    <a:pt x="1156" y="1372"/>
                    <a:pt x="1137" y="1372"/>
                    <a:pt x="1128" y="1374"/>
                  </a:cubicBezTo>
                  <a:cubicBezTo>
                    <a:pt x="1113" y="1378"/>
                    <a:pt x="1074" y="1404"/>
                    <a:pt x="1074" y="1404"/>
                  </a:cubicBezTo>
                  <a:cubicBezTo>
                    <a:pt x="1074" y="1404"/>
                    <a:pt x="1050" y="1410"/>
                    <a:pt x="1046" y="1416"/>
                  </a:cubicBezTo>
                  <a:cubicBezTo>
                    <a:pt x="1045" y="1418"/>
                    <a:pt x="1045" y="1421"/>
                    <a:pt x="1046" y="1423"/>
                  </a:cubicBezTo>
                  <a:cubicBezTo>
                    <a:pt x="1046" y="1424"/>
                    <a:pt x="1046" y="1426"/>
                    <a:pt x="1047" y="1427"/>
                  </a:cubicBezTo>
                  <a:cubicBezTo>
                    <a:pt x="1047" y="1429"/>
                    <a:pt x="1048" y="1432"/>
                    <a:pt x="1049" y="1434"/>
                  </a:cubicBezTo>
                  <a:cubicBezTo>
                    <a:pt x="1050" y="1436"/>
                    <a:pt x="1051" y="1438"/>
                    <a:pt x="1052" y="1440"/>
                  </a:cubicBezTo>
                  <a:cubicBezTo>
                    <a:pt x="1052" y="1441"/>
                    <a:pt x="1052" y="1443"/>
                    <a:pt x="1053" y="1444"/>
                  </a:cubicBezTo>
                  <a:cubicBezTo>
                    <a:pt x="1054" y="1448"/>
                    <a:pt x="1054" y="1451"/>
                    <a:pt x="1052" y="1453"/>
                  </a:cubicBezTo>
                  <a:cubicBezTo>
                    <a:pt x="1052" y="1453"/>
                    <a:pt x="1052" y="1453"/>
                    <a:pt x="1052" y="1453"/>
                  </a:cubicBezTo>
                  <a:cubicBezTo>
                    <a:pt x="1052" y="1453"/>
                    <a:pt x="1052" y="1454"/>
                    <a:pt x="1051" y="1454"/>
                  </a:cubicBezTo>
                  <a:cubicBezTo>
                    <a:pt x="1051" y="1454"/>
                    <a:pt x="1051" y="1455"/>
                    <a:pt x="1050" y="1455"/>
                  </a:cubicBezTo>
                  <a:cubicBezTo>
                    <a:pt x="1049" y="1455"/>
                    <a:pt x="1048" y="1456"/>
                    <a:pt x="1047" y="1456"/>
                  </a:cubicBezTo>
                  <a:cubicBezTo>
                    <a:pt x="1046" y="1457"/>
                    <a:pt x="1044" y="1458"/>
                    <a:pt x="1042" y="1458"/>
                  </a:cubicBezTo>
                  <a:cubicBezTo>
                    <a:pt x="1027" y="1461"/>
                    <a:pt x="1003" y="1459"/>
                    <a:pt x="1003" y="1459"/>
                  </a:cubicBezTo>
                  <a:cubicBezTo>
                    <a:pt x="1003" y="1459"/>
                    <a:pt x="999" y="1439"/>
                    <a:pt x="994" y="1435"/>
                  </a:cubicBezTo>
                  <a:cubicBezTo>
                    <a:pt x="988" y="1429"/>
                    <a:pt x="967" y="1435"/>
                    <a:pt x="961" y="1429"/>
                  </a:cubicBezTo>
                  <a:cubicBezTo>
                    <a:pt x="950" y="1418"/>
                    <a:pt x="956" y="1385"/>
                    <a:pt x="952" y="1371"/>
                  </a:cubicBezTo>
                  <a:cubicBezTo>
                    <a:pt x="948" y="1361"/>
                    <a:pt x="942" y="1340"/>
                    <a:pt x="933" y="1334"/>
                  </a:cubicBezTo>
                  <a:cubicBezTo>
                    <a:pt x="925" y="1328"/>
                    <a:pt x="900" y="1336"/>
                    <a:pt x="894" y="1328"/>
                  </a:cubicBezTo>
                  <a:cubicBezTo>
                    <a:pt x="889" y="1322"/>
                    <a:pt x="893" y="1304"/>
                    <a:pt x="897" y="1298"/>
                  </a:cubicBezTo>
                  <a:cubicBezTo>
                    <a:pt x="900" y="1291"/>
                    <a:pt x="916" y="1285"/>
                    <a:pt x="921" y="1279"/>
                  </a:cubicBezTo>
                  <a:cubicBezTo>
                    <a:pt x="926" y="1273"/>
                    <a:pt x="936" y="1258"/>
                    <a:pt x="936" y="1249"/>
                  </a:cubicBezTo>
                  <a:cubicBezTo>
                    <a:pt x="937" y="1238"/>
                    <a:pt x="925" y="1219"/>
                    <a:pt x="921" y="1209"/>
                  </a:cubicBezTo>
                  <a:cubicBezTo>
                    <a:pt x="919" y="1204"/>
                    <a:pt x="917" y="1191"/>
                    <a:pt x="912" y="1188"/>
                  </a:cubicBezTo>
                  <a:cubicBezTo>
                    <a:pt x="903" y="1183"/>
                    <a:pt x="872" y="1195"/>
                    <a:pt x="872" y="1195"/>
                  </a:cubicBezTo>
                  <a:cubicBezTo>
                    <a:pt x="872" y="1195"/>
                    <a:pt x="856" y="1165"/>
                    <a:pt x="849" y="1158"/>
                  </a:cubicBezTo>
                  <a:cubicBezTo>
                    <a:pt x="840" y="1150"/>
                    <a:pt x="819" y="1139"/>
                    <a:pt x="808" y="1136"/>
                  </a:cubicBezTo>
                  <a:cubicBezTo>
                    <a:pt x="795" y="1133"/>
                    <a:pt x="766" y="1133"/>
                    <a:pt x="753" y="1136"/>
                  </a:cubicBezTo>
                  <a:cubicBezTo>
                    <a:pt x="741" y="1140"/>
                    <a:pt x="719" y="1152"/>
                    <a:pt x="710" y="1160"/>
                  </a:cubicBezTo>
                  <a:cubicBezTo>
                    <a:pt x="704" y="1166"/>
                    <a:pt x="692" y="1188"/>
                    <a:pt x="692" y="1188"/>
                  </a:cubicBezTo>
                  <a:cubicBezTo>
                    <a:pt x="692" y="1188"/>
                    <a:pt x="648" y="1191"/>
                    <a:pt x="633" y="1188"/>
                  </a:cubicBezTo>
                  <a:cubicBezTo>
                    <a:pt x="623" y="1186"/>
                    <a:pt x="595" y="1170"/>
                    <a:pt x="595" y="1170"/>
                  </a:cubicBezTo>
                  <a:cubicBezTo>
                    <a:pt x="576" y="1203"/>
                    <a:pt x="576" y="1203"/>
                    <a:pt x="576" y="1203"/>
                  </a:cubicBezTo>
                  <a:cubicBezTo>
                    <a:pt x="576" y="1203"/>
                    <a:pt x="552" y="1193"/>
                    <a:pt x="543" y="1191"/>
                  </a:cubicBezTo>
                  <a:cubicBezTo>
                    <a:pt x="524" y="1187"/>
                    <a:pt x="484" y="1191"/>
                    <a:pt x="465" y="1185"/>
                  </a:cubicBezTo>
                  <a:cubicBezTo>
                    <a:pt x="456" y="1183"/>
                    <a:pt x="439" y="1172"/>
                    <a:pt x="430" y="1167"/>
                  </a:cubicBezTo>
                  <a:cubicBezTo>
                    <a:pt x="423" y="1163"/>
                    <a:pt x="407" y="1158"/>
                    <a:pt x="403" y="1151"/>
                  </a:cubicBezTo>
                  <a:cubicBezTo>
                    <a:pt x="397" y="1143"/>
                    <a:pt x="409" y="1114"/>
                    <a:pt x="399" y="1112"/>
                  </a:cubicBezTo>
                  <a:cubicBezTo>
                    <a:pt x="393" y="1111"/>
                    <a:pt x="394" y="1134"/>
                    <a:pt x="388" y="1136"/>
                  </a:cubicBezTo>
                  <a:cubicBezTo>
                    <a:pt x="378" y="1140"/>
                    <a:pt x="359" y="1125"/>
                    <a:pt x="351" y="1119"/>
                  </a:cubicBezTo>
                  <a:cubicBezTo>
                    <a:pt x="342" y="1113"/>
                    <a:pt x="330" y="1094"/>
                    <a:pt x="320" y="1090"/>
                  </a:cubicBezTo>
                  <a:cubicBezTo>
                    <a:pt x="311" y="1086"/>
                    <a:pt x="281" y="1088"/>
                    <a:pt x="281" y="1088"/>
                  </a:cubicBezTo>
                  <a:cubicBezTo>
                    <a:pt x="281" y="1088"/>
                    <a:pt x="260" y="1062"/>
                    <a:pt x="250" y="1057"/>
                  </a:cubicBezTo>
                  <a:cubicBezTo>
                    <a:pt x="238" y="1051"/>
                    <a:pt x="206" y="1058"/>
                    <a:pt x="198" y="1047"/>
                  </a:cubicBezTo>
                  <a:cubicBezTo>
                    <a:pt x="188" y="1035"/>
                    <a:pt x="205" y="998"/>
                    <a:pt x="198" y="984"/>
                  </a:cubicBezTo>
                  <a:cubicBezTo>
                    <a:pt x="194" y="976"/>
                    <a:pt x="179" y="966"/>
                    <a:pt x="171" y="962"/>
                  </a:cubicBezTo>
                  <a:cubicBezTo>
                    <a:pt x="162" y="959"/>
                    <a:pt x="141" y="957"/>
                    <a:pt x="131" y="960"/>
                  </a:cubicBezTo>
                  <a:cubicBezTo>
                    <a:pt x="129" y="960"/>
                    <a:pt x="126" y="962"/>
                    <a:pt x="123" y="963"/>
                  </a:cubicBezTo>
                  <a:cubicBezTo>
                    <a:pt x="121" y="964"/>
                    <a:pt x="119" y="965"/>
                    <a:pt x="117" y="966"/>
                  </a:cubicBezTo>
                  <a:cubicBezTo>
                    <a:pt x="117" y="966"/>
                    <a:pt x="117" y="966"/>
                    <a:pt x="117" y="966"/>
                  </a:cubicBezTo>
                  <a:cubicBezTo>
                    <a:pt x="116" y="967"/>
                    <a:pt x="115" y="968"/>
                    <a:pt x="113" y="968"/>
                  </a:cubicBezTo>
                  <a:cubicBezTo>
                    <a:pt x="113" y="969"/>
                    <a:pt x="112" y="969"/>
                    <a:pt x="111" y="970"/>
                  </a:cubicBezTo>
                  <a:cubicBezTo>
                    <a:pt x="109" y="971"/>
                    <a:pt x="107" y="972"/>
                    <a:pt x="105" y="974"/>
                  </a:cubicBezTo>
                  <a:cubicBezTo>
                    <a:pt x="105" y="974"/>
                    <a:pt x="105" y="974"/>
                    <a:pt x="105" y="974"/>
                  </a:cubicBezTo>
                  <a:cubicBezTo>
                    <a:pt x="103" y="975"/>
                    <a:pt x="101" y="976"/>
                    <a:pt x="99" y="978"/>
                  </a:cubicBezTo>
                  <a:cubicBezTo>
                    <a:pt x="99" y="978"/>
                    <a:pt x="99" y="978"/>
                    <a:pt x="99" y="978"/>
                  </a:cubicBezTo>
                  <a:cubicBezTo>
                    <a:pt x="97" y="979"/>
                    <a:pt x="96" y="980"/>
                    <a:pt x="94" y="982"/>
                  </a:cubicBezTo>
                  <a:cubicBezTo>
                    <a:pt x="94" y="982"/>
                    <a:pt x="94" y="982"/>
                    <a:pt x="94" y="982"/>
                  </a:cubicBezTo>
                  <a:cubicBezTo>
                    <a:pt x="92" y="983"/>
                    <a:pt x="90" y="985"/>
                    <a:pt x="88" y="986"/>
                  </a:cubicBezTo>
                  <a:cubicBezTo>
                    <a:pt x="87" y="986"/>
                    <a:pt x="87" y="987"/>
                    <a:pt x="86" y="987"/>
                  </a:cubicBezTo>
                  <a:cubicBezTo>
                    <a:pt x="86" y="987"/>
                    <a:pt x="85" y="988"/>
                    <a:pt x="84" y="988"/>
                  </a:cubicBezTo>
                  <a:cubicBezTo>
                    <a:pt x="84" y="988"/>
                    <a:pt x="84" y="989"/>
                    <a:pt x="84" y="989"/>
                  </a:cubicBezTo>
                  <a:cubicBezTo>
                    <a:pt x="83" y="990"/>
                    <a:pt x="82" y="990"/>
                    <a:pt x="82" y="990"/>
                  </a:cubicBezTo>
                  <a:cubicBezTo>
                    <a:pt x="82" y="990"/>
                    <a:pt x="53" y="975"/>
                    <a:pt x="49" y="966"/>
                  </a:cubicBezTo>
                  <a:cubicBezTo>
                    <a:pt x="43" y="955"/>
                    <a:pt x="55" y="929"/>
                    <a:pt x="52" y="917"/>
                  </a:cubicBezTo>
                  <a:cubicBezTo>
                    <a:pt x="49" y="910"/>
                    <a:pt x="35" y="900"/>
                    <a:pt x="33" y="893"/>
                  </a:cubicBezTo>
                  <a:cubicBezTo>
                    <a:pt x="31" y="885"/>
                    <a:pt x="40" y="860"/>
                    <a:pt x="40" y="860"/>
                  </a:cubicBezTo>
                  <a:cubicBezTo>
                    <a:pt x="47" y="813"/>
                    <a:pt x="47" y="813"/>
                    <a:pt x="47" y="813"/>
                  </a:cubicBezTo>
                  <a:cubicBezTo>
                    <a:pt x="49" y="803"/>
                    <a:pt x="49" y="803"/>
                    <a:pt x="49" y="803"/>
                  </a:cubicBezTo>
                  <a:cubicBezTo>
                    <a:pt x="49" y="803"/>
                    <a:pt x="53" y="785"/>
                    <a:pt x="51" y="776"/>
                  </a:cubicBezTo>
                  <a:cubicBezTo>
                    <a:pt x="51" y="774"/>
                    <a:pt x="50" y="772"/>
                    <a:pt x="48" y="771"/>
                  </a:cubicBezTo>
                  <a:cubicBezTo>
                    <a:pt x="47" y="770"/>
                    <a:pt x="44" y="775"/>
                    <a:pt x="42" y="775"/>
                  </a:cubicBezTo>
                  <a:cubicBezTo>
                    <a:pt x="31" y="776"/>
                    <a:pt x="10" y="761"/>
                    <a:pt x="6" y="751"/>
                  </a:cubicBezTo>
                  <a:cubicBezTo>
                    <a:pt x="0" y="739"/>
                    <a:pt x="5" y="708"/>
                    <a:pt x="12" y="696"/>
                  </a:cubicBezTo>
                  <a:cubicBezTo>
                    <a:pt x="16" y="689"/>
                    <a:pt x="31" y="675"/>
                    <a:pt x="39" y="675"/>
                  </a:cubicBezTo>
                  <a:cubicBezTo>
                    <a:pt x="55" y="674"/>
                    <a:pt x="91" y="708"/>
                    <a:pt x="91" y="708"/>
                  </a:cubicBezTo>
                  <a:cubicBezTo>
                    <a:pt x="91" y="708"/>
                    <a:pt x="105" y="696"/>
                    <a:pt x="106" y="690"/>
                  </a:cubicBezTo>
                  <a:cubicBezTo>
                    <a:pt x="108" y="685"/>
                    <a:pt x="100" y="673"/>
                    <a:pt x="103" y="669"/>
                  </a:cubicBezTo>
                  <a:cubicBezTo>
                    <a:pt x="112" y="656"/>
                    <a:pt x="152" y="666"/>
                    <a:pt x="164" y="657"/>
                  </a:cubicBezTo>
                  <a:cubicBezTo>
                    <a:pt x="169" y="653"/>
                    <a:pt x="172" y="640"/>
                    <a:pt x="177" y="635"/>
                  </a:cubicBezTo>
                  <a:cubicBezTo>
                    <a:pt x="182" y="630"/>
                    <a:pt x="200" y="629"/>
                    <a:pt x="204" y="623"/>
                  </a:cubicBezTo>
                  <a:cubicBezTo>
                    <a:pt x="218" y="603"/>
                    <a:pt x="220" y="546"/>
                    <a:pt x="207" y="526"/>
                  </a:cubicBezTo>
                  <a:cubicBezTo>
                    <a:pt x="203" y="519"/>
                    <a:pt x="182" y="521"/>
                    <a:pt x="180" y="514"/>
                  </a:cubicBezTo>
                  <a:cubicBezTo>
                    <a:pt x="177" y="507"/>
                    <a:pt x="186" y="493"/>
                    <a:pt x="192" y="489"/>
                  </a:cubicBezTo>
                  <a:cubicBezTo>
                    <a:pt x="206" y="479"/>
                    <a:pt x="262" y="480"/>
                    <a:pt x="262" y="480"/>
                  </a:cubicBezTo>
                  <a:cubicBezTo>
                    <a:pt x="262" y="480"/>
                    <a:pt x="272" y="467"/>
                    <a:pt x="274" y="462"/>
                  </a:cubicBezTo>
                  <a:cubicBezTo>
                    <a:pt x="278" y="450"/>
                    <a:pt x="271" y="423"/>
                    <a:pt x="277" y="413"/>
                  </a:cubicBezTo>
                  <a:cubicBezTo>
                    <a:pt x="283" y="405"/>
                    <a:pt x="304" y="396"/>
                    <a:pt x="314" y="395"/>
                  </a:cubicBezTo>
                  <a:cubicBezTo>
                    <a:pt x="325" y="394"/>
                    <a:pt x="347" y="413"/>
                    <a:pt x="357" y="407"/>
                  </a:cubicBezTo>
                  <a:cubicBezTo>
                    <a:pt x="374" y="397"/>
                    <a:pt x="362" y="346"/>
                    <a:pt x="372" y="328"/>
                  </a:cubicBezTo>
                  <a:cubicBezTo>
                    <a:pt x="375" y="322"/>
                    <a:pt x="384" y="313"/>
                    <a:pt x="390" y="310"/>
                  </a:cubicBezTo>
                  <a:cubicBezTo>
                    <a:pt x="396" y="306"/>
                    <a:pt x="412" y="308"/>
                    <a:pt x="418" y="304"/>
                  </a:cubicBezTo>
                  <a:cubicBezTo>
                    <a:pt x="423" y="299"/>
                    <a:pt x="422" y="282"/>
                    <a:pt x="427" y="276"/>
                  </a:cubicBezTo>
                  <a:cubicBezTo>
                    <a:pt x="431" y="271"/>
                    <a:pt x="448" y="261"/>
                    <a:pt x="448" y="261"/>
                  </a:cubicBezTo>
                  <a:cubicBezTo>
                    <a:pt x="448" y="261"/>
                    <a:pt x="460" y="282"/>
                    <a:pt x="466" y="287"/>
                  </a:cubicBezTo>
                  <a:cubicBezTo>
                    <a:pt x="477" y="297"/>
                    <a:pt x="509" y="303"/>
                    <a:pt x="518" y="315"/>
                  </a:cubicBezTo>
                  <a:cubicBezTo>
                    <a:pt x="525" y="323"/>
                    <a:pt x="527" y="344"/>
                    <a:pt x="531" y="354"/>
                  </a:cubicBezTo>
                  <a:cubicBezTo>
                    <a:pt x="536" y="369"/>
                    <a:pt x="543" y="402"/>
                    <a:pt x="555" y="412"/>
                  </a:cubicBezTo>
                  <a:cubicBezTo>
                    <a:pt x="571" y="425"/>
                    <a:pt x="615" y="423"/>
                    <a:pt x="634" y="427"/>
                  </a:cubicBezTo>
                  <a:cubicBezTo>
                    <a:pt x="643" y="429"/>
                    <a:pt x="662" y="433"/>
                    <a:pt x="671" y="436"/>
                  </a:cubicBezTo>
                  <a:cubicBezTo>
                    <a:pt x="681" y="440"/>
                    <a:pt x="702" y="450"/>
                    <a:pt x="711" y="458"/>
                  </a:cubicBezTo>
                  <a:cubicBezTo>
                    <a:pt x="719" y="466"/>
                    <a:pt x="727" y="490"/>
                    <a:pt x="735" y="500"/>
                  </a:cubicBezTo>
                  <a:cubicBezTo>
                    <a:pt x="740" y="507"/>
                    <a:pt x="751" y="521"/>
                    <a:pt x="759" y="525"/>
                  </a:cubicBezTo>
                  <a:cubicBezTo>
                    <a:pt x="804" y="545"/>
                    <a:pt x="906" y="531"/>
                    <a:pt x="955" y="540"/>
                  </a:cubicBezTo>
                  <a:cubicBezTo>
                    <a:pt x="966" y="542"/>
                    <a:pt x="987" y="548"/>
                    <a:pt x="997" y="552"/>
                  </a:cubicBezTo>
                  <a:cubicBezTo>
                    <a:pt x="1011" y="557"/>
                    <a:pt x="1035" y="578"/>
                    <a:pt x="1049" y="579"/>
                  </a:cubicBezTo>
                  <a:cubicBezTo>
                    <a:pt x="1063" y="581"/>
                    <a:pt x="1089" y="570"/>
                    <a:pt x="1101" y="564"/>
                  </a:cubicBezTo>
                  <a:cubicBezTo>
                    <a:pt x="1109" y="560"/>
                    <a:pt x="1120" y="545"/>
                    <a:pt x="1128" y="543"/>
                  </a:cubicBezTo>
                  <a:cubicBezTo>
                    <a:pt x="1146" y="538"/>
                    <a:pt x="1182" y="557"/>
                    <a:pt x="1199" y="552"/>
                  </a:cubicBezTo>
                  <a:cubicBezTo>
                    <a:pt x="1216" y="547"/>
                    <a:pt x="1245" y="522"/>
                    <a:pt x="1254" y="506"/>
                  </a:cubicBezTo>
                  <a:cubicBezTo>
                    <a:pt x="1259" y="497"/>
                    <a:pt x="1259" y="474"/>
                    <a:pt x="1260" y="464"/>
                  </a:cubicBezTo>
                  <a:cubicBezTo>
                    <a:pt x="1260" y="454"/>
                    <a:pt x="1249" y="430"/>
                    <a:pt x="1257" y="424"/>
                  </a:cubicBezTo>
                  <a:cubicBezTo>
                    <a:pt x="1267" y="416"/>
                    <a:pt x="1293" y="442"/>
                    <a:pt x="1305" y="439"/>
                  </a:cubicBezTo>
                  <a:cubicBezTo>
                    <a:pt x="1317" y="437"/>
                    <a:pt x="1330" y="414"/>
                    <a:pt x="1339" y="406"/>
                  </a:cubicBezTo>
                  <a:cubicBezTo>
                    <a:pt x="1346" y="399"/>
                    <a:pt x="1361" y="387"/>
                    <a:pt x="1369" y="382"/>
                  </a:cubicBezTo>
                  <a:cubicBezTo>
                    <a:pt x="1382" y="373"/>
                    <a:pt x="1408" y="358"/>
                    <a:pt x="1421" y="351"/>
                  </a:cubicBezTo>
                  <a:cubicBezTo>
                    <a:pt x="1436" y="343"/>
                    <a:pt x="1478" y="340"/>
                    <a:pt x="1482" y="324"/>
                  </a:cubicBezTo>
                  <a:cubicBezTo>
                    <a:pt x="1485" y="313"/>
                    <a:pt x="1465" y="292"/>
                    <a:pt x="1455" y="287"/>
                  </a:cubicBezTo>
                  <a:cubicBezTo>
                    <a:pt x="1442" y="282"/>
                    <a:pt x="1412" y="291"/>
                    <a:pt x="1398" y="293"/>
                  </a:cubicBezTo>
                  <a:cubicBezTo>
                    <a:pt x="1391" y="295"/>
                    <a:pt x="1376" y="304"/>
                    <a:pt x="1369" y="301"/>
                  </a:cubicBezTo>
                  <a:cubicBezTo>
                    <a:pt x="1366" y="299"/>
                    <a:pt x="1363" y="291"/>
                    <a:pt x="1362" y="287"/>
                  </a:cubicBezTo>
                  <a:cubicBezTo>
                    <a:pt x="1356" y="268"/>
                    <a:pt x="1355" y="229"/>
                    <a:pt x="1357" y="210"/>
                  </a:cubicBezTo>
                  <a:cubicBezTo>
                    <a:pt x="1358" y="202"/>
                    <a:pt x="1366" y="181"/>
                    <a:pt x="1366" y="181"/>
                  </a:cubicBezTo>
                  <a:cubicBezTo>
                    <a:pt x="1366" y="181"/>
                    <a:pt x="1385" y="204"/>
                    <a:pt x="1394" y="208"/>
                  </a:cubicBezTo>
                  <a:cubicBezTo>
                    <a:pt x="1404" y="212"/>
                    <a:pt x="1431" y="216"/>
                    <a:pt x="1440" y="208"/>
                  </a:cubicBezTo>
                  <a:cubicBezTo>
                    <a:pt x="1452" y="197"/>
                    <a:pt x="1441" y="156"/>
                    <a:pt x="1449" y="141"/>
                  </a:cubicBezTo>
                  <a:cubicBezTo>
                    <a:pt x="1453" y="133"/>
                    <a:pt x="1474" y="126"/>
                    <a:pt x="1476" y="117"/>
                  </a:cubicBezTo>
                  <a:cubicBezTo>
                    <a:pt x="1480" y="101"/>
                    <a:pt x="1451" y="72"/>
                    <a:pt x="1452" y="56"/>
                  </a:cubicBezTo>
                  <a:cubicBezTo>
                    <a:pt x="1452" y="46"/>
                    <a:pt x="1461" y="25"/>
                    <a:pt x="1470" y="19"/>
                  </a:cubicBezTo>
                  <a:cubicBezTo>
                    <a:pt x="1502" y="0"/>
                    <a:pt x="1586" y="7"/>
                    <a:pt x="1620" y="22"/>
                  </a:cubicBezTo>
                  <a:cubicBezTo>
                    <a:pt x="1632" y="28"/>
                    <a:pt x="1647" y="52"/>
                    <a:pt x="1656" y="62"/>
                  </a:cubicBezTo>
                  <a:cubicBezTo>
                    <a:pt x="1664" y="70"/>
                    <a:pt x="1682" y="84"/>
                    <a:pt x="1690" y="92"/>
                  </a:cubicBezTo>
                  <a:cubicBezTo>
                    <a:pt x="1697" y="99"/>
                    <a:pt x="1710" y="114"/>
                    <a:pt x="1714" y="123"/>
                  </a:cubicBezTo>
                  <a:cubicBezTo>
                    <a:pt x="1719" y="133"/>
                    <a:pt x="1719" y="156"/>
                    <a:pt x="1723" y="165"/>
                  </a:cubicBezTo>
                  <a:cubicBezTo>
                    <a:pt x="1728" y="175"/>
                    <a:pt x="1742" y="193"/>
                    <a:pt x="1751" y="199"/>
                  </a:cubicBezTo>
                  <a:cubicBezTo>
                    <a:pt x="1764" y="207"/>
                    <a:pt x="1798" y="204"/>
                    <a:pt x="1812" y="211"/>
                  </a:cubicBezTo>
                  <a:cubicBezTo>
                    <a:pt x="1820" y="215"/>
                    <a:pt x="1832" y="230"/>
                    <a:pt x="1839" y="235"/>
                  </a:cubicBezTo>
                  <a:cubicBezTo>
                    <a:pt x="1847" y="241"/>
                    <a:pt x="1864" y="250"/>
                    <a:pt x="1870" y="257"/>
                  </a:cubicBezTo>
                  <a:cubicBezTo>
                    <a:pt x="1874" y="261"/>
                    <a:pt x="1877" y="275"/>
                    <a:pt x="1882" y="278"/>
                  </a:cubicBezTo>
                  <a:cubicBezTo>
                    <a:pt x="1890" y="283"/>
                    <a:pt x="1910" y="282"/>
                    <a:pt x="1919" y="281"/>
                  </a:cubicBezTo>
                  <a:cubicBezTo>
                    <a:pt x="1934" y="280"/>
                    <a:pt x="1965" y="263"/>
                    <a:pt x="1980" y="269"/>
                  </a:cubicBezTo>
                  <a:cubicBezTo>
                    <a:pt x="1985" y="271"/>
                    <a:pt x="1990" y="282"/>
                    <a:pt x="1992" y="28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6" name="Freeform 18">
              <a:extLst>
                <a:ext uri="{FF2B5EF4-FFF2-40B4-BE49-F238E27FC236}">
                  <a16:creationId xmlns:a16="http://schemas.microsoft.com/office/drawing/2014/main" id="{7373A5AA-4CDD-2600-5729-FFB764FFA624}"/>
                </a:ext>
              </a:extLst>
            </p:cNvPr>
            <p:cNvSpPr>
              <a:spLocks/>
            </p:cNvSpPr>
            <p:nvPr/>
          </p:nvSpPr>
          <p:spPr bwMode="auto">
            <a:xfrm>
              <a:off x="5908675" y="2835276"/>
              <a:ext cx="252413" cy="190500"/>
            </a:xfrm>
            <a:custGeom>
              <a:avLst/>
              <a:gdLst>
                <a:gd name="T0" fmla="*/ 212 w 368"/>
                <a:gd name="T1" fmla="*/ 258 h 276"/>
                <a:gd name="T2" fmla="*/ 197 w 368"/>
                <a:gd name="T3" fmla="*/ 276 h 276"/>
                <a:gd name="T4" fmla="*/ 163 w 368"/>
                <a:gd name="T5" fmla="*/ 189 h 276"/>
                <a:gd name="T6" fmla="*/ 122 w 368"/>
                <a:gd name="T7" fmla="*/ 218 h 276"/>
                <a:gd name="T8" fmla="*/ 87 w 368"/>
                <a:gd name="T9" fmla="*/ 224 h 276"/>
                <a:gd name="T10" fmla="*/ 0 w 368"/>
                <a:gd name="T11" fmla="*/ 209 h 276"/>
                <a:gd name="T12" fmla="*/ 41 w 368"/>
                <a:gd name="T13" fmla="*/ 180 h 276"/>
                <a:gd name="T14" fmla="*/ 125 w 368"/>
                <a:gd name="T15" fmla="*/ 151 h 276"/>
                <a:gd name="T16" fmla="*/ 137 w 368"/>
                <a:gd name="T17" fmla="*/ 131 h 276"/>
                <a:gd name="T18" fmla="*/ 108 w 368"/>
                <a:gd name="T19" fmla="*/ 104 h 276"/>
                <a:gd name="T20" fmla="*/ 79 w 368"/>
                <a:gd name="T21" fmla="*/ 110 h 276"/>
                <a:gd name="T22" fmla="*/ 49 w 368"/>
                <a:gd name="T23" fmla="*/ 84 h 276"/>
                <a:gd name="T24" fmla="*/ 67 w 368"/>
                <a:gd name="T25" fmla="*/ 61 h 276"/>
                <a:gd name="T26" fmla="*/ 62 w 368"/>
                <a:gd name="T27" fmla="*/ 39 h 276"/>
                <a:gd name="T28" fmla="*/ 61 w 368"/>
                <a:gd name="T29" fmla="*/ 29 h 276"/>
                <a:gd name="T30" fmla="*/ 87 w 368"/>
                <a:gd name="T31" fmla="*/ 8 h 276"/>
                <a:gd name="T32" fmla="*/ 120 w 368"/>
                <a:gd name="T33" fmla="*/ 40 h 276"/>
                <a:gd name="T34" fmla="*/ 134 w 368"/>
                <a:gd name="T35" fmla="*/ 14 h 276"/>
                <a:gd name="T36" fmla="*/ 178 w 368"/>
                <a:gd name="T37" fmla="*/ 3 h 276"/>
                <a:gd name="T38" fmla="*/ 204 w 368"/>
                <a:gd name="T39" fmla="*/ 26 h 276"/>
                <a:gd name="T40" fmla="*/ 280 w 368"/>
                <a:gd name="T41" fmla="*/ 14 h 276"/>
                <a:gd name="T42" fmla="*/ 327 w 368"/>
                <a:gd name="T43" fmla="*/ 17 h 276"/>
                <a:gd name="T44" fmla="*/ 368 w 368"/>
                <a:gd name="T45" fmla="*/ 48 h 276"/>
                <a:gd name="T46" fmla="*/ 298 w 368"/>
                <a:gd name="T47" fmla="*/ 57 h 276"/>
                <a:gd name="T48" fmla="*/ 286 w 368"/>
                <a:gd name="T49" fmla="*/ 82 h 276"/>
                <a:gd name="T50" fmla="*/ 313 w 368"/>
                <a:gd name="T51" fmla="*/ 94 h 276"/>
                <a:gd name="T52" fmla="*/ 310 w 368"/>
                <a:gd name="T53" fmla="*/ 191 h 276"/>
                <a:gd name="T54" fmla="*/ 283 w 368"/>
                <a:gd name="T55" fmla="*/ 203 h 276"/>
                <a:gd name="T56" fmla="*/ 270 w 368"/>
                <a:gd name="T57" fmla="*/ 225 h 276"/>
                <a:gd name="T58" fmla="*/ 209 w 368"/>
                <a:gd name="T59" fmla="*/ 237 h 276"/>
                <a:gd name="T60" fmla="*/ 212 w 368"/>
                <a:gd name="T61" fmla="*/ 25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8" h="276">
                  <a:moveTo>
                    <a:pt x="212" y="258"/>
                  </a:moveTo>
                  <a:cubicBezTo>
                    <a:pt x="211" y="264"/>
                    <a:pt x="197" y="276"/>
                    <a:pt x="197" y="276"/>
                  </a:cubicBezTo>
                  <a:cubicBezTo>
                    <a:pt x="197" y="276"/>
                    <a:pt x="186" y="196"/>
                    <a:pt x="163" y="189"/>
                  </a:cubicBezTo>
                  <a:cubicBezTo>
                    <a:pt x="151" y="185"/>
                    <a:pt x="134" y="213"/>
                    <a:pt x="122" y="218"/>
                  </a:cubicBezTo>
                  <a:cubicBezTo>
                    <a:pt x="114" y="221"/>
                    <a:pt x="96" y="224"/>
                    <a:pt x="87" y="224"/>
                  </a:cubicBezTo>
                  <a:cubicBezTo>
                    <a:pt x="65" y="224"/>
                    <a:pt x="0" y="209"/>
                    <a:pt x="0" y="209"/>
                  </a:cubicBezTo>
                  <a:cubicBezTo>
                    <a:pt x="0" y="209"/>
                    <a:pt x="30" y="186"/>
                    <a:pt x="41" y="180"/>
                  </a:cubicBezTo>
                  <a:cubicBezTo>
                    <a:pt x="61" y="170"/>
                    <a:pt x="108" y="165"/>
                    <a:pt x="125" y="151"/>
                  </a:cubicBezTo>
                  <a:cubicBezTo>
                    <a:pt x="130" y="147"/>
                    <a:pt x="138" y="137"/>
                    <a:pt x="137" y="131"/>
                  </a:cubicBezTo>
                  <a:cubicBezTo>
                    <a:pt x="135" y="121"/>
                    <a:pt x="117" y="107"/>
                    <a:pt x="108" y="104"/>
                  </a:cubicBezTo>
                  <a:cubicBezTo>
                    <a:pt x="101" y="103"/>
                    <a:pt x="86" y="112"/>
                    <a:pt x="79" y="110"/>
                  </a:cubicBezTo>
                  <a:cubicBezTo>
                    <a:pt x="69" y="108"/>
                    <a:pt x="50" y="94"/>
                    <a:pt x="49" y="84"/>
                  </a:cubicBezTo>
                  <a:cubicBezTo>
                    <a:pt x="49" y="77"/>
                    <a:pt x="65" y="68"/>
                    <a:pt x="67" y="61"/>
                  </a:cubicBezTo>
                  <a:cubicBezTo>
                    <a:pt x="68" y="55"/>
                    <a:pt x="63" y="44"/>
                    <a:pt x="62" y="39"/>
                  </a:cubicBezTo>
                  <a:cubicBezTo>
                    <a:pt x="62" y="36"/>
                    <a:pt x="60" y="31"/>
                    <a:pt x="61" y="29"/>
                  </a:cubicBezTo>
                  <a:cubicBezTo>
                    <a:pt x="65" y="21"/>
                    <a:pt x="79" y="8"/>
                    <a:pt x="87" y="8"/>
                  </a:cubicBezTo>
                  <a:cubicBezTo>
                    <a:pt x="99" y="9"/>
                    <a:pt x="108" y="42"/>
                    <a:pt x="120" y="40"/>
                  </a:cubicBezTo>
                  <a:cubicBezTo>
                    <a:pt x="127" y="39"/>
                    <a:pt x="128" y="19"/>
                    <a:pt x="134" y="14"/>
                  </a:cubicBezTo>
                  <a:cubicBezTo>
                    <a:pt x="143" y="7"/>
                    <a:pt x="167" y="0"/>
                    <a:pt x="178" y="3"/>
                  </a:cubicBezTo>
                  <a:cubicBezTo>
                    <a:pt x="186" y="5"/>
                    <a:pt x="196" y="23"/>
                    <a:pt x="204" y="26"/>
                  </a:cubicBezTo>
                  <a:cubicBezTo>
                    <a:pt x="223" y="31"/>
                    <a:pt x="261" y="15"/>
                    <a:pt x="280" y="14"/>
                  </a:cubicBezTo>
                  <a:cubicBezTo>
                    <a:pt x="292" y="14"/>
                    <a:pt x="316" y="13"/>
                    <a:pt x="327" y="17"/>
                  </a:cubicBezTo>
                  <a:cubicBezTo>
                    <a:pt x="339" y="22"/>
                    <a:pt x="368" y="48"/>
                    <a:pt x="368" y="48"/>
                  </a:cubicBezTo>
                  <a:cubicBezTo>
                    <a:pt x="368" y="48"/>
                    <a:pt x="312" y="47"/>
                    <a:pt x="298" y="57"/>
                  </a:cubicBezTo>
                  <a:cubicBezTo>
                    <a:pt x="292" y="61"/>
                    <a:pt x="283" y="75"/>
                    <a:pt x="286" y="82"/>
                  </a:cubicBezTo>
                  <a:cubicBezTo>
                    <a:pt x="288" y="89"/>
                    <a:pt x="309" y="87"/>
                    <a:pt x="313" y="94"/>
                  </a:cubicBezTo>
                  <a:cubicBezTo>
                    <a:pt x="326" y="114"/>
                    <a:pt x="324" y="171"/>
                    <a:pt x="310" y="191"/>
                  </a:cubicBezTo>
                  <a:cubicBezTo>
                    <a:pt x="306" y="197"/>
                    <a:pt x="288" y="198"/>
                    <a:pt x="283" y="203"/>
                  </a:cubicBezTo>
                  <a:cubicBezTo>
                    <a:pt x="278" y="208"/>
                    <a:pt x="275" y="221"/>
                    <a:pt x="270" y="225"/>
                  </a:cubicBezTo>
                  <a:cubicBezTo>
                    <a:pt x="258" y="234"/>
                    <a:pt x="218" y="224"/>
                    <a:pt x="209" y="237"/>
                  </a:cubicBezTo>
                  <a:cubicBezTo>
                    <a:pt x="206" y="241"/>
                    <a:pt x="214" y="253"/>
                    <a:pt x="212" y="25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7" name="Freeform 19">
              <a:extLst>
                <a:ext uri="{FF2B5EF4-FFF2-40B4-BE49-F238E27FC236}">
                  <a16:creationId xmlns:a16="http://schemas.microsoft.com/office/drawing/2014/main" id="{4448453E-4A80-31BA-2880-DAD3FEB94BA8}"/>
                </a:ext>
              </a:extLst>
            </p:cNvPr>
            <p:cNvSpPr>
              <a:spLocks/>
            </p:cNvSpPr>
            <p:nvPr/>
          </p:nvSpPr>
          <p:spPr bwMode="auto">
            <a:xfrm>
              <a:off x="5399088" y="2524126"/>
              <a:ext cx="890588" cy="455613"/>
            </a:xfrm>
            <a:custGeom>
              <a:avLst/>
              <a:gdLst>
                <a:gd name="T0" fmla="*/ 860 w 1294"/>
                <a:gd name="T1" fmla="*/ 17 h 660"/>
                <a:gd name="T2" fmla="*/ 959 w 1294"/>
                <a:gd name="T3" fmla="*/ 60 h 660"/>
                <a:gd name="T4" fmla="*/ 1099 w 1294"/>
                <a:gd name="T5" fmla="*/ 43 h 660"/>
                <a:gd name="T6" fmla="*/ 1207 w 1294"/>
                <a:gd name="T7" fmla="*/ 171 h 660"/>
                <a:gd name="T8" fmla="*/ 1273 w 1294"/>
                <a:gd name="T9" fmla="*/ 295 h 660"/>
                <a:gd name="T10" fmla="*/ 1218 w 1294"/>
                <a:gd name="T11" fmla="*/ 347 h 660"/>
                <a:gd name="T12" fmla="*/ 1123 w 1294"/>
                <a:gd name="T13" fmla="*/ 432 h 660"/>
                <a:gd name="T14" fmla="*/ 1067 w 1294"/>
                <a:gd name="T15" fmla="*/ 468 h 660"/>
                <a:gd name="T16" fmla="*/ 918 w 1294"/>
                <a:gd name="T17" fmla="*/ 454 h 660"/>
                <a:gd name="T18" fmla="*/ 827 w 1294"/>
                <a:gd name="T19" fmla="*/ 459 h 660"/>
                <a:gd name="T20" fmla="*/ 807 w 1294"/>
                <a:gd name="T21" fmla="*/ 512 h 660"/>
                <a:gd name="T22" fmla="*/ 848 w 1294"/>
                <a:gd name="T23" fmla="*/ 555 h 660"/>
                <a:gd name="T24" fmla="*/ 781 w 1294"/>
                <a:gd name="T25" fmla="*/ 631 h 660"/>
                <a:gd name="T26" fmla="*/ 738 w 1294"/>
                <a:gd name="T27" fmla="*/ 659 h 660"/>
                <a:gd name="T28" fmla="*/ 736 w 1294"/>
                <a:gd name="T29" fmla="*/ 657 h 660"/>
                <a:gd name="T30" fmla="*/ 729 w 1294"/>
                <a:gd name="T31" fmla="*/ 653 h 660"/>
                <a:gd name="T32" fmla="*/ 714 w 1294"/>
                <a:gd name="T33" fmla="*/ 643 h 660"/>
                <a:gd name="T34" fmla="*/ 672 w 1294"/>
                <a:gd name="T35" fmla="*/ 621 h 660"/>
                <a:gd name="T36" fmla="*/ 661 w 1294"/>
                <a:gd name="T37" fmla="*/ 590 h 660"/>
                <a:gd name="T38" fmla="*/ 579 w 1294"/>
                <a:gd name="T39" fmla="*/ 515 h 660"/>
                <a:gd name="T40" fmla="*/ 500 w 1294"/>
                <a:gd name="T41" fmla="*/ 455 h 660"/>
                <a:gd name="T42" fmla="*/ 494 w 1294"/>
                <a:gd name="T43" fmla="*/ 358 h 660"/>
                <a:gd name="T44" fmla="*/ 393 w 1294"/>
                <a:gd name="T45" fmla="*/ 407 h 660"/>
                <a:gd name="T46" fmla="*/ 258 w 1294"/>
                <a:gd name="T47" fmla="*/ 631 h 660"/>
                <a:gd name="T48" fmla="*/ 196 w 1294"/>
                <a:gd name="T49" fmla="*/ 609 h 660"/>
                <a:gd name="T50" fmla="*/ 135 w 1294"/>
                <a:gd name="T51" fmla="*/ 590 h 660"/>
                <a:gd name="T52" fmla="*/ 52 w 1294"/>
                <a:gd name="T53" fmla="*/ 495 h 660"/>
                <a:gd name="T54" fmla="*/ 77 w 1294"/>
                <a:gd name="T55" fmla="*/ 440 h 660"/>
                <a:gd name="T56" fmla="*/ 135 w 1294"/>
                <a:gd name="T57" fmla="*/ 401 h 660"/>
                <a:gd name="T58" fmla="*/ 107 w 1294"/>
                <a:gd name="T59" fmla="*/ 361 h 660"/>
                <a:gd name="T60" fmla="*/ 30 w 1294"/>
                <a:gd name="T61" fmla="*/ 293 h 660"/>
                <a:gd name="T62" fmla="*/ 19 w 1294"/>
                <a:gd name="T63" fmla="*/ 186 h 660"/>
                <a:gd name="T64" fmla="*/ 14 w 1294"/>
                <a:gd name="T65" fmla="*/ 180 h 660"/>
                <a:gd name="T66" fmla="*/ 28 w 1294"/>
                <a:gd name="T67" fmla="*/ 79 h 660"/>
                <a:gd name="T68" fmla="*/ 37 w 1294"/>
                <a:gd name="T69" fmla="*/ 66 h 660"/>
                <a:gd name="T70" fmla="*/ 53 w 1294"/>
                <a:gd name="T71" fmla="*/ 47 h 660"/>
                <a:gd name="T72" fmla="*/ 144 w 1294"/>
                <a:gd name="T73" fmla="*/ 63 h 660"/>
                <a:gd name="T74" fmla="*/ 170 w 1294"/>
                <a:gd name="T75" fmla="*/ 30 h 660"/>
                <a:gd name="T76" fmla="*/ 209 w 1294"/>
                <a:gd name="T77" fmla="*/ 22 h 660"/>
                <a:gd name="T78" fmla="*/ 317 w 1294"/>
                <a:gd name="T79" fmla="*/ 34 h 660"/>
                <a:gd name="T80" fmla="*/ 394 w 1294"/>
                <a:gd name="T81" fmla="*/ 76 h 660"/>
                <a:gd name="T82" fmla="*/ 401 w 1294"/>
                <a:gd name="T83" fmla="*/ 113 h 660"/>
                <a:gd name="T84" fmla="*/ 544 w 1294"/>
                <a:gd name="T85" fmla="*/ 156 h 660"/>
                <a:gd name="T86" fmla="*/ 597 w 1294"/>
                <a:gd name="T87" fmla="*/ 148 h 660"/>
                <a:gd name="T88" fmla="*/ 571 w 1294"/>
                <a:gd name="T89" fmla="*/ 109 h 660"/>
                <a:gd name="T90" fmla="*/ 586 w 1294"/>
                <a:gd name="T91" fmla="*/ 92 h 660"/>
                <a:gd name="T92" fmla="*/ 608 w 1294"/>
                <a:gd name="T93" fmla="*/ 87 h 660"/>
                <a:gd name="T94" fmla="*/ 656 w 1294"/>
                <a:gd name="T95" fmla="*/ 66 h 660"/>
                <a:gd name="T96" fmla="*/ 673 w 1294"/>
                <a:gd name="T97" fmla="*/ 8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4" h="660">
                  <a:moveTo>
                    <a:pt x="719" y="20"/>
                  </a:moveTo>
                  <a:cubicBezTo>
                    <a:pt x="741" y="23"/>
                    <a:pt x="785" y="30"/>
                    <a:pt x="807" y="28"/>
                  </a:cubicBezTo>
                  <a:cubicBezTo>
                    <a:pt x="820" y="28"/>
                    <a:pt x="846" y="19"/>
                    <a:pt x="860" y="17"/>
                  </a:cubicBezTo>
                  <a:cubicBezTo>
                    <a:pt x="876" y="13"/>
                    <a:pt x="910" y="0"/>
                    <a:pt x="927" y="5"/>
                  </a:cubicBezTo>
                  <a:cubicBezTo>
                    <a:pt x="936" y="8"/>
                    <a:pt x="951" y="22"/>
                    <a:pt x="956" y="31"/>
                  </a:cubicBezTo>
                  <a:cubicBezTo>
                    <a:pt x="959" y="38"/>
                    <a:pt x="954" y="55"/>
                    <a:pt x="959" y="60"/>
                  </a:cubicBezTo>
                  <a:cubicBezTo>
                    <a:pt x="966" y="67"/>
                    <a:pt x="987" y="65"/>
                    <a:pt x="997" y="63"/>
                  </a:cubicBezTo>
                  <a:cubicBezTo>
                    <a:pt x="1011" y="61"/>
                    <a:pt x="1038" y="45"/>
                    <a:pt x="1052" y="43"/>
                  </a:cubicBezTo>
                  <a:cubicBezTo>
                    <a:pt x="1064" y="41"/>
                    <a:pt x="1089" y="37"/>
                    <a:pt x="1099" y="43"/>
                  </a:cubicBezTo>
                  <a:cubicBezTo>
                    <a:pt x="1123" y="57"/>
                    <a:pt x="1128" y="126"/>
                    <a:pt x="1151" y="142"/>
                  </a:cubicBezTo>
                  <a:cubicBezTo>
                    <a:pt x="1159" y="147"/>
                    <a:pt x="1179" y="141"/>
                    <a:pt x="1186" y="145"/>
                  </a:cubicBezTo>
                  <a:cubicBezTo>
                    <a:pt x="1194" y="149"/>
                    <a:pt x="1200" y="166"/>
                    <a:pt x="1207" y="171"/>
                  </a:cubicBezTo>
                  <a:cubicBezTo>
                    <a:pt x="1219" y="180"/>
                    <a:pt x="1252" y="183"/>
                    <a:pt x="1262" y="194"/>
                  </a:cubicBezTo>
                  <a:cubicBezTo>
                    <a:pt x="1278" y="211"/>
                    <a:pt x="1294" y="280"/>
                    <a:pt x="1294" y="280"/>
                  </a:cubicBezTo>
                  <a:cubicBezTo>
                    <a:pt x="1294" y="280"/>
                    <a:pt x="1277" y="290"/>
                    <a:pt x="1273" y="295"/>
                  </a:cubicBezTo>
                  <a:cubicBezTo>
                    <a:pt x="1268" y="301"/>
                    <a:pt x="1269" y="318"/>
                    <a:pt x="1264" y="323"/>
                  </a:cubicBezTo>
                  <a:cubicBezTo>
                    <a:pt x="1258" y="327"/>
                    <a:pt x="1242" y="325"/>
                    <a:pt x="1236" y="329"/>
                  </a:cubicBezTo>
                  <a:cubicBezTo>
                    <a:pt x="1230" y="332"/>
                    <a:pt x="1221" y="341"/>
                    <a:pt x="1218" y="347"/>
                  </a:cubicBezTo>
                  <a:cubicBezTo>
                    <a:pt x="1208" y="365"/>
                    <a:pt x="1220" y="416"/>
                    <a:pt x="1203" y="426"/>
                  </a:cubicBezTo>
                  <a:cubicBezTo>
                    <a:pt x="1193" y="432"/>
                    <a:pt x="1171" y="413"/>
                    <a:pt x="1160" y="414"/>
                  </a:cubicBezTo>
                  <a:cubicBezTo>
                    <a:pt x="1150" y="415"/>
                    <a:pt x="1129" y="424"/>
                    <a:pt x="1123" y="432"/>
                  </a:cubicBezTo>
                  <a:cubicBezTo>
                    <a:pt x="1117" y="442"/>
                    <a:pt x="1124" y="469"/>
                    <a:pt x="1120" y="481"/>
                  </a:cubicBezTo>
                  <a:cubicBezTo>
                    <a:pt x="1118" y="486"/>
                    <a:pt x="1108" y="499"/>
                    <a:pt x="1108" y="499"/>
                  </a:cubicBezTo>
                  <a:cubicBezTo>
                    <a:pt x="1108" y="499"/>
                    <a:pt x="1079" y="473"/>
                    <a:pt x="1067" y="468"/>
                  </a:cubicBezTo>
                  <a:cubicBezTo>
                    <a:pt x="1056" y="464"/>
                    <a:pt x="1032" y="465"/>
                    <a:pt x="1020" y="465"/>
                  </a:cubicBezTo>
                  <a:cubicBezTo>
                    <a:pt x="1001" y="466"/>
                    <a:pt x="963" y="482"/>
                    <a:pt x="944" y="477"/>
                  </a:cubicBezTo>
                  <a:cubicBezTo>
                    <a:pt x="936" y="474"/>
                    <a:pt x="926" y="456"/>
                    <a:pt x="918" y="454"/>
                  </a:cubicBezTo>
                  <a:cubicBezTo>
                    <a:pt x="907" y="451"/>
                    <a:pt x="883" y="458"/>
                    <a:pt x="874" y="465"/>
                  </a:cubicBezTo>
                  <a:cubicBezTo>
                    <a:pt x="868" y="470"/>
                    <a:pt x="867" y="490"/>
                    <a:pt x="860" y="491"/>
                  </a:cubicBezTo>
                  <a:cubicBezTo>
                    <a:pt x="848" y="493"/>
                    <a:pt x="839" y="460"/>
                    <a:pt x="827" y="459"/>
                  </a:cubicBezTo>
                  <a:cubicBezTo>
                    <a:pt x="819" y="459"/>
                    <a:pt x="805" y="472"/>
                    <a:pt x="801" y="480"/>
                  </a:cubicBezTo>
                  <a:cubicBezTo>
                    <a:pt x="800" y="482"/>
                    <a:pt x="802" y="487"/>
                    <a:pt x="802" y="490"/>
                  </a:cubicBezTo>
                  <a:cubicBezTo>
                    <a:pt x="803" y="495"/>
                    <a:pt x="808" y="506"/>
                    <a:pt x="807" y="512"/>
                  </a:cubicBezTo>
                  <a:cubicBezTo>
                    <a:pt x="805" y="519"/>
                    <a:pt x="789" y="528"/>
                    <a:pt x="789" y="535"/>
                  </a:cubicBezTo>
                  <a:cubicBezTo>
                    <a:pt x="790" y="545"/>
                    <a:pt x="809" y="559"/>
                    <a:pt x="819" y="561"/>
                  </a:cubicBezTo>
                  <a:cubicBezTo>
                    <a:pt x="826" y="563"/>
                    <a:pt x="841" y="554"/>
                    <a:pt x="848" y="555"/>
                  </a:cubicBezTo>
                  <a:cubicBezTo>
                    <a:pt x="857" y="558"/>
                    <a:pt x="875" y="572"/>
                    <a:pt x="877" y="582"/>
                  </a:cubicBezTo>
                  <a:cubicBezTo>
                    <a:pt x="878" y="588"/>
                    <a:pt x="870" y="598"/>
                    <a:pt x="865" y="602"/>
                  </a:cubicBezTo>
                  <a:cubicBezTo>
                    <a:pt x="848" y="616"/>
                    <a:pt x="801" y="621"/>
                    <a:pt x="781" y="631"/>
                  </a:cubicBezTo>
                  <a:cubicBezTo>
                    <a:pt x="770" y="637"/>
                    <a:pt x="740" y="660"/>
                    <a:pt x="740" y="660"/>
                  </a:cubicBezTo>
                  <a:cubicBezTo>
                    <a:pt x="740" y="660"/>
                    <a:pt x="739" y="660"/>
                    <a:pt x="739" y="660"/>
                  </a:cubicBezTo>
                  <a:cubicBezTo>
                    <a:pt x="739" y="660"/>
                    <a:pt x="738" y="659"/>
                    <a:pt x="738" y="659"/>
                  </a:cubicBezTo>
                  <a:cubicBezTo>
                    <a:pt x="738" y="659"/>
                    <a:pt x="737" y="659"/>
                    <a:pt x="737" y="658"/>
                  </a:cubicBezTo>
                  <a:cubicBezTo>
                    <a:pt x="737" y="658"/>
                    <a:pt x="737" y="658"/>
                    <a:pt x="737" y="658"/>
                  </a:cubicBezTo>
                  <a:cubicBezTo>
                    <a:pt x="736" y="658"/>
                    <a:pt x="736" y="658"/>
                    <a:pt x="736" y="657"/>
                  </a:cubicBezTo>
                  <a:cubicBezTo>
                    <a:pt x="735" y="657"/>
                    <a:pt x="734" y="656"/>
                    <a:pt x="733" y="655"/>
                  </a:cubicBezTo>
                  <a:cubicBezTo>
                    <a:pt x="732" y="655"/>
                    <a:pt x="731" y="654"/>
                    <a:pt x="730" y="654"/>
                  </a:cubicBezTo>
                  <a:cubicBezTo>
                    <a:pt x="730" y="653"/>
                    <a:pt x="729" y="653"/>
                    <a:pt x="729" y="653"/>
                  </a:cubicBezTo>
                  <a:cubicBezTo>
                    <a:pt x="728" y="652"/>
                    <a:pt x="727" y="651"/>
                    <a:pt x="725" y="651"/>
                  </a:cubicBezTo>
                  <a:cubicBezTo>
                    <a:pt x="725" y="650"/>
                    <a:pt x="724" y="650"/>
                    <a:pt x="724" y="650"/>
                  </a:cubicBezTo>
                  <a:cubicBezTo>
                    <a:pt x="720" y="647"/>
                    <a:pt x="716" y="644"/>
                    <a:pt x="714" y="643"/>
                  </a:cubicBezTo>
                  <a:cubicBezTo>
                    <a:pt x="704" y="637"/>
                    <a:pt x="682" y="631"/>
                    <a:pt x="674" y="623"/>
                  </a:cubicBezTo>
                  <a:cubicBezTo>
                    <a:pt x="673" y="623"/>
                    <a:pt x="673" y="623"/>
                    <a:pt x="673" y="622"/>
                  </a:cubicBezTo>
                  <a:cubicBezTo>
                    <a:pt x="672" y="622"/>
                    <a:pt x="672" y="622"/>
                    <a:pt x="672" y="621"/>
                  </a:cubicBezTo>
                  <a:cubicBezTo>
                    <a:pt x="671" y="620"/>
                    <a:pt x="670" y="618"/>
                    <a:pt x="669" y="616"/>
                  </a:cubicBezTo>
                  <a:cubicBezTo>
                    <a:pt x="666" y="609"/>
                    <a:pt x="663" y="600"/>
                    <a:pt x="662" y="594"/>
                  </a:cubicBezTo>
                  <a:cubicBezTo>
                    <a:pt x="662" y="593"/>
                    <a:pt x="661" y="591"/>
                    <a:pt x="661" y="590"/>
                  </a:cubicBezTo>
                  <a:cubicBezTo>
                    <a:pt x="658" y="578"/>
                    <a:pt x="665" y="549"/>
                    <a:pt x="658" y="538"/>
                  </a:cubicBezTo>
                  <a:cubicBezTo>
                    <a:pt x="652" y="529"/>
                    <a:pt x="630" y="523"/>
                    <a:pt x="620" y="521"/>
                  </a:cubicBezTo>
                  <a:cubicBezTo>
                    <a:pt x="610" y="518"/>
                    <a:pt x="590" y="514"/>
                    <a:pt x="579" y="515"/>
                  </a:cubicBezTo>
                  <a:cubicBezTo>
                    <a:pt x="568" y="515"/>
                    <a:pt x="546" y="531"/>
                    <a:pt x="535" y="526"/>
                  </a:cubicBezTo>
                  <a:cubicBezTo>
                    <a:pt x="528" y="523"/>
                    <a:pt x="527" y="504"/>
                    <a:pt x="524" y="497"/>
                  </a:cubicBezTo>
                  <a:cubicBezTo>
                    <a:pt x="519" y="486"/>
                    <a:pt x="500" y="455"/>
                    <a:pt x="500" y="455"/>
                  </a:cubicBezTo>
                  <a:cubicBezTo>
                    <a:pt x="500" y="455"/>
                    <a:pt x="515" y="443"/>
                    <a:pt x="515" y="437"/>
                  </a:cubicBezTo>
                  <a:cubicBezTo>
                    <a:pt x="515" y="429"/>
                    <a:pt x="497" y="420"/>
                    <a:pt x="494" y="413"/>
                  </a:cubicBezTo>
                  <a:cubicBezTo>
                    <a:pt x="489" y="400"/>
                    <a:pt x="504" y="368"/>
                    <a:pt x="494" y="358"/>
                  </a:cubicBezTo>
                  <a:cubicBezTo>
                    <a:pt x="482" y="346"/>
                    <a:pt x="439" y="346"/>
                    <a:pt x="427" y="358"/>
                  </a:cubicBezTo>
                  <a:cubicBezTo>
                    <a:pt x="420" y="365"/>
                    <a:pt x="433" y="390"/>
                    <a:pt x="427" y="397"/>
                  </a:cubicBezTo>
                  <a:cubicBezTo>
                    <a:pt x="421" y="404"/>
                    <a:pt x="393" y="407"/>
                    <a:pt x="393" y="407"/>
                  </a:cubicBezTo>
                  <a:cubicBezTo>
                    <a:pt x="393" y="407"/>
                    <a:pt x="329" y="444"/>
                    <a:pt x="317" y="465"/>
                  </a:cubicBezTo>
                  <a:cubicBezTo>
                    <a:pt x="294" y="503"/>
                    <a:pt x="290" y="641"/>
                    <a:pt x="290" y="641"/>
                  </a:cubicBezTo>
                  <a:cubicBezTo>
                    <a:pt x="290" y="641"/>
                    <a:pt x="263" y="638"/>
                    <a:pt x="258" y="631"/>
                  </a:cubicBezTo>
                  <a:cubicBezTo>
                    <a:pt x="255" y="627"/>
                    <a:pt x="261" y="613"/>
                    <a:pt x="258" y="608"/>
                  </a:cubicBezTo>
                  <a:cubicBezTo>
                    <a:pt x="254" y="602"/>
                    <a:pt x="238" y="596"/>
                    <a:pt x="230" y="596"/>
                  </a:cubicBezTo>
                  <a:cubicBezTo>
                    <a:pt x="221" y="596"/>
                    <a:pt x="196" y="609"/>
                    <a:pt x="196" y="609"/>
                  </a:cubicBezTo>
                  <a:cubicBezTo>
                    <a:pt x="196" y="609"/>
                    <a:pt x="194" y="570"/>
                    <a:pt x="185" y="562"/>
                  </a:cubicBezTo>
                  <a:cubicBezTo>
                    <a:pt x="177" y="555"/>
                    <a:pt x="152" y="551"/>
                    <a:pt x="143" y="557"/>
                  </a:cubicBezTo>
                  <a:cubicBezTo>
                    <a:pt x="136" y="562"/>
                    <a:pt x="143" y="590"/>
                    <a:pt x="135" y="590"/>
                  </a:cubicBezTo>
                  <a:cubicBezTo>
                    <a:pt x="119" y="590"/>
                    <a:pt x="132" y="538"/>
                    <a:pt x="120" y="528"/>
                  </a:cubicBezTo>
                  <a:cubicBezTo>
                    <a:pt x="109" y="520"/>
                    <a:pt x="76" y="536"/>
                    <a:pt x="65" y="528"/>
                  </a:cubicBezTo>
                  <a:cubicBezTo>
                    <a:pt x="57" y="523"/>
                    <a:pt x="55" y="503"/>
                    <a:pt x="52" y="495"/>
                  </a:cubicBezTo>
                  <a:cubicBezTo>
                    <a:pt x="51" y="489"/>
                    <a:pt x="43" y="476"/>
                    <a:pt x="46" y="471"/>
                  </a:cubicBezTo>
                  <a:cubicBezTo>
                    <a:pt x="50" y="465"/>
                    <a:pt x="69" y="472"/>
                    <a:pt x="74" y="467"/>
                  </a:cubicBezTo>
                  <a:cubicBezTo>
                    <a:pt x="79" y="463"/>
                    <a:pt x="74" y="446"/>
                    <a:pt x="77" y="440"/>
                  </a:cubicBezTo>
                  <a:cubicBezTo>
                    <a:pt x="80" y="434"/>
                    <a:pt x="89" y="424"/>
                    <a:pt x="95" y="422"/>
                  </a:cubicBezTo>
                  <a:cubicBezTo>
                    <a:pt x="106" y="417"/>
                    <a:pt x="137" y="432"/>
                    <a:pt x="144" y="422"/>
                  </a:cubicBezTo>
                  <a:cubicBezTo>
                    <a:pt x="147" y="417"/>
                    <a:pt x="135" y="406"/>
                    <a:pt x="135" y="401"/>
                  </a:cubicBezTo>
                  <a:cubicBezTo>
                    <a:pt x="134" y="389"/>
                    <a:pt x="149" y="365"/>
                    <a:pt x="144" y="355"/>
                  </a:cubicBezTo>
                  <a:cubicBezTo>
                    <a:pt x="141" y="349"/>
                    <a:pt x="126" y="341"/>
                    <a:pt x="120" y="343"/>
                  </a:cubicBezTo>
                  <a:cubicBezTo>
                    <a:pt x="114" y="344"/>
                    <a:pt x="113" y="359"/>
                    <a:pt x="107" y="361"/>
                  </a:cubicBezTo>
                  <a:cubicBezTo>
                    <a:pt x="96" y="365"/>
                    <a:pt x="74" y="346"/>
                    <a:pt x="62" y="346"/>
                  </a:cubicBezTo>
                  <a:cubicBezTo>
                    <a:pt x="50" y="345"/>
                    <a:pt x="16" y="358"/>
                    <a:pt x="16" y="358"/>
                  </a:cubicBezTo>
                  <a:cubicBezTo>
                    <a:pt x="16" y="358"/>
                    <a:pt x="23" y="308"/>
                    <a:pt x="30" y="293"/>
                  </a:cubicBezTo>
                  <a:cubicBezTo>
                    <a:pt x="36" y="283"/>
                    <a:pt x="59" y="270"/>
                    <a:pt x="63" y="258"/>
                  </a:cubicBezTo>
                  <a:cubicBezTo>
                    <a:pt x="66" y="247"/>
                    <a:pt x="66" y="222"/>
                    <a:pt x="60" y="212"/>
                  </a:cubicBezTo>
                  <a:cubicBezTo>
                    <a:pt x="54" y="201"/>
                    <a:pt x="27" y="195"/>
                    <a:pt x="19" y="186"/>
                  </a:cubicBezTo>
                  <a:cubicBezTo>
                    <a:pt x="18" y="185"/>
                    <a:pt x="18" y="184"/>
                    <a:pt x="17" y="183"/>
                  </a:cubicBezTo>
                  <a:cubicBezTo>
                    <a:pt x="16" y="182"/>
                    <a:pt x="15" y="181"/>
                    <a:pt x="14" y="180"/>
                  </a:cubicBezTo>
                  <a:cubicBezTo>
                    <a:pt x="14" y="180"/>
                    <a:pt x="14" y="180"/>
                    <a:pt x="14" y="180"/>
                  </a:cubicBezTo>
                  <a:cubicBezTo>
                    <a:pt x="8" y="171"/>
                    <a:pt x="0" y="157"/>
                    <a:pt x="0" y="148"/>
                  </a:cubicBezTo>
                  <a:cubicBezTo>
                    <a:pt x="0" y="148"/>
                    <a:pt x="0" y="148"/>
                    <a:pt x="0" y="148"/>
                  </a:cubicBezTo>
                  <a:cubicBezTo>
                    <a:pt x="1" y="130"/>
                    <a:pt x="12" y="103"/>
                    <a:pt x="28" y="79"/>
                  </a:cubicBezTo>
                  <a:cubicBezTo>
                    <a:pt x="29" y="76"/>
                    <a:pt x="31" y="73"/>
                    <a:pt x="33" y="71"/>
                  </a:cubicBezTo>
                  <a:cubicBezTo>
                    <a:pt x="34" y="69"/>
                    <a:pt x="35" y="67"/>
                    <a:pt x="37" y="66"/>
                  </a:cubicBezTo>
                  <a:cubicBezTo>
                    <a:pt x="37" y="66"/>
                    <a:pt x="37" y="66"/>
                    <a:pt x="37" y="66"/>
                  </a:cubicBezTo>
                  <a:cubicBezTo>
                    <a:pt x="39" y="63"/>
                    <a:pt x="41" y="61"/>
                    <a:pt x="43" y="58"/>
                  </a:cubicBezTo>
                  <a:cubicBezTo>
                    <a:pt x="45" y="56"/>
                    <a:pt x="47" y="53"/>
                    <a:pt x="50" y="50"/>
                  </a:cubicBezTo>
                  <a:cubicBezTo>
                    <a:pt x="51" y="49"/>
                    <a:pt x="52" y="48"/>
                    <a:pt x="53" y="47"/>
                  </a:cubicBezTo>
                  <a:cubicBezTo>
                    <a:pt x="54" y="46"/>
                    <a:pt x="54" y="46"/>
                    <a:pt x="55" y="45"/>
                  </a:cubicBezTo>
                  <a:cubicBezTo>
                    <a:pt x="72" y="29"/>
                    <a:pt x="91" y="19"/>
                    <a:pt x="109" y="20"/>
                  </a:cubicBezTo>
                  <a:cubicBezTo>
                    <a:pt x="123" y="21"/>
                    <a:pt x="131" y="58"/>
                    <a:pt x="144" y="63"/>
                  </a:cubicBezTo>
                  <a:cubicBezTo>
                    <a:pt x="145" y="63"/>
                    <a:pt x="146" y="63"/>
                    <a:pt x="147" y="63"/>
                  </a:cubicBezTo>
                  <a:cubicBezTo>
                    <a:pt x="155" y="62"/>
                    <a:pt x="155" y="39"/>
                    <a:pt x="162" y="34"/>
                  </a:cubicBezTo>
                  <a:cubicBezTo>
                    <a:pt x="164" y="33"/>
                    <a:pt x="167" y="31"/>
                    <a:pt x="170" y="30"/>
                  </a:cubicBezTo>
                  <a:cubicBezTo>
                    <a:pt x="171" y="29"/>
                    <a:pt x="173" y="29"/>
                    <a:pt x="174" y="28"/>
                  </a:cubicBezTo>
                  <a:cubicBezTo>
                    <a:pt x="183" y="26"/>
                    <a:pt x="193" y="24"/>
                    <a:pt x="201" y="23"/>
                  </a:cubicBezTo>
                  <a:cubicBezTo>
                    <a:pt x="204" y="23"/>
                    <a:pt x="206" y="23"/>
                    <a:pt x="209" y="22"/>
                  </a:cubicBezTo>
                  <a:cubicBezTo>
                    <a:pt x="209" y="22"/>
                    <a:pt x="209" y="22"/>
                    <a:pt x="209" y="22"/>
                  </a:cubicBezTo>
                  <a:cubicBezTo>
                    <a:pt x="220" y="22"/>
                    <a:pt x="239" y="29"/>
                    <a:pt x="249" y="30"/>
                  </a:cubicBezTo>
                  <a:cubicBezTo>
                    <a:pt x="266" y="32"/>
                    <a:pt x="303" y="30"/>
                    <a:pt x="317" y="34"/>
                  </a:cubicBezTo>
                  <a:cubicBezTo>
                    <a:pt x="317" y="34"/>
                    <a:pt x="318" y="35"/>
                    <a:pt x="319" y="35"/>
                  </a:cubicBezTo>
                  <a:cubicBezTo>
                    <a:pt x="321" y="36"/>
                    <a:pt x="322" y="36"/>
                    <a:pt x="324" y="37"/>
                  </a:cubicBezTo>
                  <a:cubicBezTo>
                    <a:pt x="345" y="45"/>
                    <a:pt x="377" y="60"/>
                    <a:pt x="394" y="76"/>
                  </a:cubicBezTo>
                  <a:cubicBezTo>
                    <a:pt x="395" y="77"/>
                    <a:pt x="396" y="78"/>
                    <a:pt x="396" y="79"/>
                  </a:cubicBezTo>
                  <a:cubicBezTo>
                    <a:pt x="400" y="82"/>
                    <a:pt x="402" y="86"/>
                    <a:pt x="404" y="89"/>
                  </a:cubicBezTo>
                  <a:cubicBezTo>
                    <a:pt x="407" y="95"/>
                    <a:pt x="398" y="108"/>
                    <a:pt x="401" y="113"/>
                  </a:cubicBezTo>
                  <a:cubicBezTo>
                    <a:pt x="406" y="120"/>
                    <a:pt x="425" y="123"/>
                    <a:pt x="433" y="124"/>
                  </a:cubicBezTo>
                  <a:cubicBezTo>
                    <a:pt x="445" y="126"/>
                    <a:pt x="469" y="116"/>
                    <a:pt x="480" y="119"/>
                  </a:cubicBezTo>
                  <a:cubicBezTo>
                    <a:pt x="498" y="122"/>
                    <a:pt x="527" y="149"/>
                    <a:pt x="544" y="156"/>
                  </a:cubicBezTo>
                  <a:cubicBezTo>
                    <a:pt x="552" y="160"/>
                    <a:pt x="568" y="170"/>
                    <a:pt x="576" y="168"/>
                  </a:cubicBezTo>
                  <a:cubicBezTo>
                    <a:pt x="579" y="168"/>
                    <a:pt x="581" y="166"/>
                    <a:pt x="584" y="164"/>
                  </a:cubicBezTo>
                  <a:cubicBezTo>
                    <a:pt x="590" y="160"/>
                    <a:pt x="596" y="153"/>
                    <a:pt x="597" y="148"/>
                  </a:cubicBezTo>
                  <a:cubicBezTo>
                    <a:pt x="597" y="145"/>
                    <a:pt x="596" y="142"/>
                    <a:pt x="594" y="139"/>
                  </a:cubicBezTo>
                  <a:cubicBezTo>
                    <a:pt x="594" y="139"/>
                    <a:pt x="594" y="138"/>
                    <a:pt x="593" y="137"/>
                  </a:cubicBezTo>
                  <a:cubicBezTo>
                    <a:pt x="587" y="128"/>
                    <a:pt x="575" y="116"/>
                    <a:pt x="571" y="109"/>
                  </a:cubicBezTo>
                  <a:cubicBezTo>
                    <a:pt x="571" y="109"/>
                    <a:pt x="571" y="109"/>
                    <a:pt x="571" y="109"/>
                  </a:cubicBezTo>
                  <a:cubicBezTo>
                    <a:pt x="570" y="107"/>
                    <a:pt x="570" y="105"/>
                    <a:pt x="570" y="103"/>
                  </a:cubicBezTo>
                  <a:cubicBezTo>
                    <a:pt x="573" y="98"/>
                    <a:pt x="579" y="94"/>
                    <a:pt x="586" y="92"/>
                  </a:cubicBezTo>
                  <a:cubicBezTo>
                    <a:pt x="588" y="91"/>
                    <a:pt x="589" y="91"/>
                    <a:pt x="590" y="91"/>
                  </a:cubicBezTo>
                  <a:cubicBezTo>
                    <a:pt x="595" y="89"/>
                    <a:pt x="600" y="88"/>
                    <a:pt x="604" y="87"/>
                  </a:cubicBezTo>
                  <a:cubicBezTo>
                    <a:pt x="605" y="87"/>
                    <a:pt x="607" y="87"/>
                    <a:pt x="608" y="87"/>
                  </a:cubicBezTo>
                  <a:cubicBezTo>
                    <a:pt x="611" y="86"/>
                    <a:pt x="614" y="85"/>
                    <a:pt x="616" y="84"/>
                  </a:cubicBezTo>
                  <a:cubicBezTo>
                    <a:pt x="617" y="84"/>
                    <a:pt x="617" y="84"/>
                    <a:pt x="617" y="84"/>
                  </a:cubicBezTo>
                  <a:cubicBezTo>
                    <a:pt x="626" y="79"/>
                    <a:pt x="648" y="74"/>
                    <a:pt x="656" y="66"/>
                  </a:cubicBezTo>
                  <a:cubicBezTo>
                    <a:pt x="657" y="65"/>
                    <a:pt x="658" y="64"/>
                    <a:pt x="658" y="63"/>
                  </a:cubicBezTo>
                  <a:cubicBezTo>
                    <a:pt x="664" y="52"/>
                    <a:pt x="642" y="24"/>
                    <a:pt x="649" y="14"/>
                  </a:cubicBezTo>
                  <a:cubicBezTo>
                    <a:pt x="653" y="9"/>
                    <a:pt x="667" y="8"/>
                    <a:pt x="673" y="8"/>
                  </a:cubicBezTo>
                  <a:cubicBezTo>
                    <a:pt x="685" y="8"/>
                    <a:pt x="708" y="18"/>
                    <a:pt x="719" y="2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8" name="Freeform 20">
              <a:extLst>
                <a:ext uri="{FF2B5EF4-FFF2-40B4-BE49-F238E27FC236}">
                  <a16:creationId xmlns:a16="http://schemas.microsoft.com/office/drawing/2014/main" id="{33D4BCD9-D3EE-C7E9-1B43-F0BB7E69AB1E}"/>
                </a:ext>
              </a:extLst>
            </p:cNvPr>
            <p:cNvSpPr>
              <a:spLocks/>
            </p:cNvSpPr>
            <p:nvPr/>
          </p:nvSpPr>
          <p:spPr bwMode="auto">
            <a:xfrm>
              <a:off x="8034338" y="1843088"/>
              <a:ext cx="73025" cy="50800"/>
            </a:xfrm>
            <a:custGeom>
              <a:avLst/>
              <a:gdLst>
                <a:gd name="T0" fmla="*/ 103 w 107"/>
                <a:gd name="T1" fmla="*/ 22 h 74"/>
                <a:gd name="T2" fmla="*/ 94 w 107"/>
                <a:gd name="T3" fmla="*/ 58 h 74"/>
                <a:gd name="T4" fmla="*/ 57 w 107"/>
                <a:gd name="T5" fmla="*/ 61 h 74"/>
                <a:gd name="T6" fmla="*/ 5 w 107"/>
                <a:gd name="T7" fmla="*/ 64 h 74"/>
                <a:gd name="T8" fmla="*/ 15 w 107"/>
                <a:gd name="T9" fmla="*/ 31 h 74"/>
                <a:gd name="T10" fmla="*/ 45 w 107"/>
                <a:gd name="T11" fmla="*/ 7 h 74"/>
                <a:gd name="T12" fmla="*/ 70 w 107"/>
                <a:gd name="T13" fmla="*/ 0 h 74"/>
                <a:gd name="T14" fmla="*/ 103 w 107"/>
                <a:gd name="T15" fmla="*/ 22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4">
                  <a:moveTo>
                    <a:pt x="103" y="22"/>
                  </a:moveTo>
                  <a:cubicBezTo>
                    <a:pt x="107" y="31"/>
                    <a:pt x="101" y="52"/>
                    <a:pt x="94" y="58"/>
                  </a:cubicBezTo>
                  <a:cubicBezTo>
                    <a:pt x="87" y="64"/>
                    <a:pt x="67" y="61"/>
                    <a:pt x="57" y="61"/>
                  </a:cubicBezTo>
                  <a:cubicBezTo>
                    <a:pt x="44" y="62"/>
                    <a:pt x="14" y="74"/>
                    <a:pt x="5" y="64"/>
                  </a:cubicBezTo>
                  <a:cubicBezTo>
                    <a:pt x="0" y="58"/>
                    <a:pt x="10" y="38"/>
                    <a:pt x="15" y="31"/>
                  </a:cubicBezTo>
                  <a:cubicBezTo>
                    <a:pt x="20" y="23"/>
                    <a:pt x="36" y="11"/>
                    <a:pt x="45" y="7"/>
                  </a:cubicBezTo>
                  <a:cubicBezTo>
                    <a:pt x="51" y="4"/>
                    <a:pt x="63" y="0"/>
                    <a:pt x="70" y="0"/>
                  </a:cubicBezTo>
                  <a:cubicBezTo>
                    <a:pt x="79" y="1"/>
                    <a:pt x="99" y="13"/>
                    <a:pt x="103" y="2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9" name="Freeform 21">
              <a:extLst>
                <a:ext uri="{FF2B5EF4-FFF2-40B4-BE49-F238E27FC236}">
                  <a16:creationId xmlns:a16="http://schemas.microsoft.com/office/drawing/2014/main" id="{19A89F5B-3614-39B2-2886-3948DAEBC2F4}"/>
                </a:ext>
              </a:extLst>
            </p:cNvPr>
            <p:cNvSpPr>
              <a:spLocks/>
            </p:cNvSpPr>
            <p:nvPr/>
          </p:nvSpPr>
          <p:spPr bwMode="auto">
            <a:xfrm>
              <a:off x="7505700" y="4167188"/>
              <a:ext cx="242888" cy="217488"/>
            </a:xfrm>
            <a:custGeom>
              <a:avLst/>
              <a:gdLst>
                <a:gd name="T0" fmla="*/ 309 w 351"/>
                <a:gd name="T1" fmla="*/ 62 h 316"/>
                <a:gd name="T2" fmla="*/ 351 w 351"/>
                <a:gd name="T3" fmla="*/ 242 h 316"/>
                <a:gd name="T4" fmla="*/ 335 w 351"/>
                <a:gd name="T5" fmla="*/ 267 h 316"/>
                <a:gd name="T6" fmla="*/ 317 w 351"/>
                <a:gd name="T7" fmla="*/ 301 h 316"/>
                <a:gd name="T8" fmla="*/ 274 w 351"/>
                <a:gd name="T9" fmla="*/ 316 h 316"/>
                <a:gd name="T10" fmla="*/ 244 w 351"/>
                <a:gd name="T11" fmla="*/ 304 h 316"/>
                <a:gd name="T12" fmla="*/ 228 w 351"/>
                <a:gd name="T13" fmla="*/ 285 h 316"/>
                <a:gd name="T14" fmla="*/ 186 w 351"/>
                <a:gd name="T15" fmla="*/ 285 h 316"/>
                <a:gd name="T16" fmla="*/ 140 w 351"/>
                <a:gd name="T17" fmla="*/ 288 h 316"/>
                <a:gd name="T18" fmla="*/ 134 w 351"/>
                <a:gd name="T19" fmla="*/ 258 h 316"/>
                <a:gd name="T20" fmla="*/ 164 w 351"/>
                <a:gd name="T21" fmla="*/ 246 h 316"/>
                <a:gd name="T22" fmla="*/ 173 w 351"/>
                <a:gd name="T23" fmla="*/ 227 h 316"/>
                <a:gd name="T24" fmla="*/ 170 w 351"/>
                <a:gd name="T25" fmla="*/ 188 h 316"/>
                <a:gd name="T26" fmla="*/ 137 w 351"/>
                <a:gd name="T27" fmla="*/ 157 h 316"/>
                <a:gd name="T28" fmla="*/ 103 w 351"/>
                <a:gd name="T29" fmla="*/ 136 h 316"/>
                <a:gd name="T30" fmla="*/ 55 w 351"/>
                <a:gd name="T31" fmla="*/ 109 h 316"/>
                <a:gd name="T32" fmla="*/ 18 w 351"/>
                <a:gd name="T33" fmla="*/ 115 h 316"/>
                <a:gd name="T34" fmla="*/ 3 w 351"/>
                <a:gd name="T35" fmla="*/ 87 h 316"/>
                <a:gd name="T36" fmla="*/ 18 w 351"/>
                <a:gd name="T37" fmla="*/ 81 h 316"/>
                <a:gd name="T38" fmla="*/ 58 w 351"/>
                <a:gd name="T39" fmla="*/ 75 h 316"/>
                <a:gd name="T40" fmla="*/ 100 w 351"/>
                <a:gd name="T41" fmla="*/ 51 h 316"/>
                <a:gd name="T42" fmla="*/ 137 w 351"/>
                <a:gd name="T43" fmla="*/ 11 h 316"/>
                <a:gd name="T44" fmla="*/ 177 w 351"/>
                <a:gd name="T45" fmla="*/ 2 h 316"/>
                <a:gd name="T46" fmla="*/ 198 w 351"/>
                <a:gd name="T47" fmla="*/ 17 h 316"/>
                <a:gd name="T48" fmla="*/ 271 w 351"/>
                <a:gd name="T49" fmla="*/ 48 h 316"/>
                <a:gd name="T50" fmla="*/ 309 w 351"/>
                <a:gd name="T51" fmla="*/ 6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1" h="316">
                  <a:moveTo>
                    <a:pt x="309" y="62"/>
                  </a:moveTo>
                  <a:cubicBezTo>
                    <a:pt x="351" y="242"/>
                    <a:pt x="351" y="242"/>
                    <a:pt x="351" y="242"/>
                  </a:cubicBezTo>
                  <a:cubicBezTo>
                    <a:pt x="351" y="242"/>
                    <a:pt x="339" y="261"/>
                    <a:pt x="335" y="267"/>
                  </a:cubicBezTo>
                  <a:cubicBezTo>
                    <a:pt x="330" y="275"/>
                    <a:pt x="324" y="294"/>
                    <a:pt x="317" y="301"/>
                  </a:cubicBezTo>
                  <a:cubicBezTo>
                    <a:pt x="308" y="308"/>
                    <a:pt x="286" y="316"/>
                    <a:pt x="274" y="316"/>
                  </a:cubicBezTo>
                  <a:cubicBezTo>
                    <a:pt x="266" y="316"/>
                    <a:pt x="250" y="308"/>
                    <a:pt x="244" y="304"/>
                  </a:cubicBezTo>
                  <a:cubicBezTo>
                    <a:pt x="239" y="300"/>
                    <a:pt x="234" y="288"/>
                    <a:pt x="228" y="285"/>
                  </a:cubicBezTo>
                  <a:cubicBezTo>
                    <a:pt x="219" y="281"/>
                    <a:pt x="196" y="285"/>
                    <a:pt x="186" y="285"/>
                  </a:cubicBezTo>
                  <a:cubicBezTo>
                    <a:pt x="174" y="286"/>
                    <a:pt x="149" y="295"/>
                    <a:pt x="140" y="288"/>
                  </a:cubicBezTo>
                  <a:cubicBezTo>
                    <a:pt x="134" y="284"/>
                    <a:pt x="130" y="265"/>
                    <a:pt x="134" y="258"/>
                  </a:cubicBezTo>
                  <a:cubicBezTo>
                    <a:pt x="138" y="251"/>
                    <a:pt x="158" y="251"/>
                    <a:pt x="164" y="246"/>
                  </a:cubicBezTo>
                  <a:cubicBezTo>
                    <a:pt x="168" y="242"/>
                    <a:pt x="173" y="232"/>
                    <a:pt x="173" y="227"/>
                  </a:cubicBezTo>
                  <a:cubicBezTo>
                    <a:pt x="175" y="218"/>
                    <a:pt x="175" y="197"/>
                    <a:pt x="170" y="188"/>
                  </a:cubicBezTo>
                  <a:cubicBezTo>
                    <a:pt x="165" y="178"/>
                    <a:pt x="146" y="164"/>
                    <a:pt x="137" y="157"/>
                  </a:cubicBezTo>
                  <a:cubicBezTo>
                    <a:pt x="129" y="151"/>
                    <a:pt x="112" y="141"/>
                    <a:pt x="103" y="136"/>
                  </a:cubicBezTo>
                  <a:cubicBezTo>
                    <a:pt x="91" y="129"/>
                    <a:pt x="68" y="111"/>
                    <a:pt x="55" y="109"/>
                  </a:cubicBezTo>
                  <a:cubicBezTo>
                    <a:pt x="45" y="107"/>
                    <a:pt x="26" y="119"/>
                    <a:pt x="18" y="115"/>
                  </a:cubicBezTo>
                  <a:cubicBezTo>
                    <a:pt x="11" y="111"/>
                    <a:pt x="0" y="95"/>
                    <a:pt x="3" y="87"/>
                  </a:cubicBezTo>
                  <a:cubicBezTo>
                    <a:pt x="4" y="84"/>
                    <a:pt x="14" y="82"/>
                    <a:pt x="18" y="81"/>
                  </a:cubicBezTo>
                  <a:cubicBezTo>
                    <a:pt x="28" y="79"/>
                    <a:pt x="48" y="79"/>
                    <a:pt x="58" y="75"/>
                  </a:cubicBezTo>
                  <a:cubicBezTo>
                    <a:pt x="69" y="71"/>
                    <a:pt x="91" y="59"/>
                    <a:pt x="100" y="51"/>
                  </a:cubicBezTo>
                  <a:cubicBezTo>
                    <a:pt x="111" y="43"/>
                    <a:pt x="125" y="18"/>
                    <a:pt x="137" y="11"/>
                  </a:cubicBezTo>
                  <a:cubicBezTo>
                    <a:pt x="146" y="6"/>
                    <a:pt x="167" y="0"/>
                    <a:pt x="177" y="2"/>
                  </a:cubicBezTo>
                  <a:cubicBezTo>
                    <a:pt x="183" y="3"/>
                    <a:pt x="192" y="14"/>
                    <a:pt x="198" y="17"/>
                  </a:cubicBezTo>
                  <a:cubicBezTo>
                    <a:pt x="215" y="27"/>
                    <a:pt x="253" y="41"/>
                    <a:pt x="271" y="48"/>
                  </a:cubicBezTo>
                  <a:cubicBezTo>
                    <a:pt x="280" y="52"/>
                    <a:pt x="309" y="62"/>
                    <a:pt x="309" y="6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0" name="Freeform 22">
              <a:extLst>
                <a:ext uri="{FF2B5EF4-FFF2-40B4-BE49-F238E27FC236}">
                  <a16:creationId xmlns:a16="http://schemas.microsoft.com/office/drawing/2014/main" id="{8267BAB2-1A23-EE7C-0175-421FE8BB9C65}"/>
                </a:ext>
              </a:extLst>
            </p:cNvPr>
            <p:cNvSpPr>
              <a:spLocks/>
            </p:cNvSpPr>
            <p:nvPr/>
          </p:nvSpPr>
          <p:spPr bwMode="auto">
            <a:xfrm>
              <a:off x="7519988" y="2778126"/>
              <a:ext cx="120650" cy="152400"/>
            </a:xfrm>
            <a:custGeom>
              <a:avLst/>
              <a:gdLst>
                <a:gd name="T0" fmla="*/ 164 w 175"/>
                <a:gd name="T1" fmla="*/ 105 h 223"/>
                <a:gd name="T2" fmla="*/ 170 w 175"/>
                <a:gd name="T3" fmla="*/ 150 h 223"/>
                <a:gd name="T4" fmla="*/ 145 w 175"/>
                <a:gd name="T5" fmla="*/ 163 h 223"/>
                <a:gd name="T6" fmla="*/ 121 w 175"/>
                <a:gd name="T7" fmla="*/ 214 h 223"/>
                <a:gd name="T8" fmla="*/ 103 w 175"/>
                <a:gd name="T9" fmla="*/ 190 h 223"/>
                <a:gd name="T10" fmla="*/ 63 w 175"/>
                <a:gd name="T11" fmla="*/ 181 h 223"/>
                <a:gd name="T12" fmla="*/ 23 w 175"/>
                <a:gd name="T13" fmla="*/ 196 h 223"/>
                <a:gd name="T14" fmla="*/ 2 w 175"/>
                <a:gd name="T15" fmla="*/ 178 h 223"/>
                <a:gd name="T16" fmla="*/ 20 w 175"/>
                <a:gd name="T17" fmla="*/ 144 h 223"/>
                <a:gd name="T18" fmla="*/ 42 w 175"/>
                <a:gd name="T19" fmla="*/ 105 h 223"/>
                <a:gd name="T20" fmla="*/ 38 w 175"/>
                <a:gd name="T21" fmla="*/ 65 h 223"/>
                <a:gd name="T22" fmla="*/ 29 w 175"/>
                <a:gd name="T23" fmla="*/ 19 h 223"/>
                <a:gd name="T24" fmla="*/ 45 w 175"/>
                <a:gd name="T25" fmla="*/ 1 h 223"/>
                <a:gd name="T26" fmla="*/ 60 w 175"/>
                <a:gd name="T27" fmla="*/ 35 h 223"/>
                <a:gd name="T28" fmla="*/ 75 w 175"/>
                <a:gd name="T29" fmla="*/ 74 h 223"/>
                <a:gd name="T30" fmla="*/ 127 w 175"/>
                <a:gd name="T31" fmla="*/ 92 h 223"/>
                <a:gd name="T32" fmla="*/ 164 w 175"/>
                <a:gd name="T33" fmla="*/ 10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23">
                  <a:moveTo>
                    <a:pt x="164" y="105"/>
                  </a:moveTo>
                  <a:cubicBezTo>
                    <a:pt x="171" y="114"/>
                    <a:pt x="175" y="140"/>
                    <a:pt x="170" y="150"/>
                  </a:cubicBezTo>
                  <a:cubicBezTo>
                    <a:pt x="166" y="156"/>
                    <a:pt x="150" y="158"/>
                    <a:pt x="145" y="163"/>
                  </a:cubicBezTo>
                  <a:cubicBezTo>
                    <a:pt x="135" y="172"/>
                    <a:pt x="121" y="205"/>
                    <a:pt x="121" y="214"/>
                  </a:cubicBezTo>
                  <a:cubicBezTo>
                    <a:pt x="121" y="223"/>
                    <a:pt x="109" y="195"/>
                    <a:pt x="103" y="190"/>
                  </a:cubicBezTo>
                  <a:cubicBezTo>
                    <a:pt x="94" y="184"/>
                    <a:pt x="73" y="180"/>
                    <a:pt x="63" y="181"/>
                  </a:cubicBezTo>
                  <a:cubicBezTo>
                    <a:pt x="52" y="182"/>
                    <a:pt x="34" y="198"/>
                    <a:pt x="23" y="196"/>
                  </a:cubicBezTo>
                  <a:cubicBezTo>
                    <a:pt x="16" y="195"/>
                    <a:pt x="3" y="185"/>
                    <a:pt x="2" y="178"/>
                  </a:cubicBezTo>
                  <a:cubicBezTo>
                    <a:pt x="0" y="168"/>
                    <a:pt x="16" y="153"/>
                    <a:pt x="20" y="144"/>
                  </a:cubicBezTo>
                  <a:cubicBezTo>
                    <a:pt x="26" y="134"/>
                    <a:pt x="39" y="116"/>
                    <a:pt x="42" y="105"/>
                  </a:cubicBezTo>
                  <a:cubicBezTo>
                    <a:pt x="44" y="95"/>
                    <a:pt x="40" y="75"/>
                    <a:pt x="38" y="65"/>
                  </a:cubicBezTo>
                  <a:cubicBezTo>
                    <a:pt x="37" y="54"/>
                    <a:pt x="26" y="31"/>
                    <a:pt x="29" y="19"/>
                  </a:cubicBezTo>
                  <a:cubicBezTo>
                    <a:pt x="31" y="14"/>
                    <a:pt x="39" y="0"/>
                    <a:pt x="45" y="1"/>
                  </a:cubicBezTo>
                  <a:cubicBezTo>
                    <a:pt x="54" y="2"/>
                    <a:pt x="56" y="26"/>
                    <a:pt x="60" y="35"/>
                  </a:cubicBezTo>
                  <a:cubicBezTo>
                    <a:pt x="64" y="44"/>
                    <a:pt x="67" y="67"/>
                    <a:pt x="75" y="74"/>
                  </a:cubicBezTo>
                  <a:cubicBezTo>
                    <a:pt x="85" y="84"/>
                    <a:pt x="114" y="88"/>
                    <a:pt x="127" y="92"/>
                  </a:cubicBezTo>
                  <a:cubicBezTo>
                    <a:pt x="136" y="96"/>
                    <a:pt x="157" y="97"/>
                    <a:pt x="164" y="10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1" name="Freeform 23">
              <a:extLst>
                <a:ext uri="{FF2B5EF4-FFF2-40B4-BE49-F238E27FC236}">
                  <a16:creationId xmlns:a16="http://schemas.microsoft.com/office/drawing/2014/main" id="{A0D0DD58-7F07-FFFA-7E17-3440638FACB3}"/>
                </a:ext>
              </a:extLst>
            </p:cNvPr>
            <p:cNvSpPr>
              <a:spLocks/>
            </p:cNvSpPr>
            <p:nvPr/>
          </p:nvSpPr>
          <p:spPr bwMode="auto">
            <a:xfrm>
              <a:off x="7383463" y="2935288"/>
              <a:ext cx="227013" cy="241300"/>
            </a:xfrm>
            <a:custGeom>
              <a:avLst/>
              <a:gdLst>
                <a:gd name="T0" fmla="*/ 303 w 330"/>
                <a:gd name="T1" fmla="*/ 88 h 351"/>
                <a:gd name="T2" fmla="*/ 330 w 330"/>
                <a:gd name="T3" fmla="*/ 115 h 351"/>
                <a:gd name="T4" fmla="*/ 287 w 330"/>
                <a:gd name="T5" fmla="*/ 152 h 351"/>
                <a:gd name="T6" fmla="*/ 306 w 330"/>
                <a:gd name="T7" fmla="*/ 216 h 351"/>
                <a:gd name="T8" fmla="*/ 296 w 330"/>
                <a:gd name="T9" fmla="*/ 255 h 351"/>
                <a:gd name="T10" fmla="*/ 278 w 330"/>
                <a:gd name="T11" fmla="*/ 276 h 351"/>
                <a:gd name="T12" fmla="*/ 260 w 330"/>
                <a:gd name="T13" fmla="*/ 283 h 351"/>
                <a:gd name="T14" fmla="*/ 248 w 330"/>
                <a:gd name="T15" fmla="*/ 313 h 351"/>
                <a:gd name="T16" fmla="*/ 223 w 330"/>
                <a:gd name="T17" fmla="*/ 286 h 351"/>
                <a:gd name="T18" fmla="*/ 211 w 330"/>
                <a:gd name="T19" fmla="*/ 301 h 351"/>
                <a:gd name="T20" fmla="*/ 165 w 330"/>
                <a:gd name="T21" fmla="*/ 304 h 351"/>
                <a:gd name="T22" fmla="*/ 156 w 330"/>
                <a:gd name="T23" fmla="*/ 283 h 351"/>
                <a:gd name="T24" fmla="*/ 138 w 330"/>
                <a:gd name="T25" fmla="*/ 289 h 351"/>
                <a:gd name="T26" fmla="*/ 138 w 330"/>
                <a:gd name="T27" fmla="*/ 343 h 351"/>
                <a:gd name="T28" fmla="*/ 113 w 330"/>
                <a:gd name="T29" fmla="*/ 328 h 351"/>
                <a:gd name="T30" fmla="*/ 98 w 330"/>
                <a:gd name="T31" fmla="*/ 307 h 351"/>
                <a:gd name="T32" fmla="*/ 89 w 330"/>
                <a:gd name="T33" fmla="*/ 343 h 351"/>
                <a:gd name="T34" fmla="*/ 68 w 330"/>
                <a:gd name="T35" fmla="*/ 350 h 351"/>
                <a:gd name="T36" fmla="*/ 46 w 330"/>
                <a:gd name="T37" fmla="*/ 322 h 351"/>
                <a:gd name="T38" fmla="*/ 19 w 330"/>
                <a:gd name="T39" fmla="*/ 319 h 351"/>
                <a:gd name="T40" fmla="*/ 0 w 330"/>
                <a:gd name="T41" fmla="*/ 304 h 351"/>
                <a:gd name="T42" fmla="*/ 28 w 330"/>
                <a:gd name="T43" fmla="*/ 276 h 351"/>
                <a:gd name="T44" fmla="*/ 58 w 330"/>
                <a:gd name="T45" fmla="*/ 258 h 351"/>
                <a:gd name="T46" fmla="*/ 80 w 330"/>
                <a:gd name="T47" fmla="*/ 240 h 351"/>
                <a:gd name="T48" fmla="*/ 135 w 330"/>
                <a:gd name="T49" fmla="*/ 246 h 351"/>
                <a:gd name="T50" fmla="*/ 138 w 330"/>
                <a:gd name="T51" fmla="*/ 210 h 351"/>
                <a:gd name="T52" fmla="*/ 150 w 330"/>
                <a:gd name="T53" fmla="*/ 179 h 351"/>
                <a:gd name="T54" fmla="*/ 168 w 330"/>
                <a:gd name="T55" fmla="*/ 188 h 351"/>
                <a:gd name="T56" fmla="*/ 217 w 330"/>
                <a:gd name="T57" fmla="*/ 182 h 351"/>
                <a:gd name="T58" fmla="*/ 223 w 330"/>
                <a:gd name="T59" fmla="*/ 155 h 351"/>
                <a:gd name="T60" fmla="*/ 223 w 330"/>
                <a:gd name="T61" fmla="*/ 112 h 351"/>
                <a:gd name="T62" fmla="*/ 238 w 330"/>
                <a:gd name="T63" fmla="*/ 88 h 351"/>
                <a:gd name="T64" fmla="*/ 226 w 330"/>
                <a:gd name="T65" fmla="*/ 30 h 351"/>
                <a:gd name="T66" fmla="*/ 245 w 330"/>
                <a:gd name="T67" fmla="*/ 6 h 351"/>
                <a:gd name="T68" fmla="*/ 278 w 330"/>
                <a:gd name="T69" fmla="*/ 6 h 351"/>
                <a:gd name="T70" fmla="*/ 290 w 330"/>
                <a:gd name="T71" fmla="*/ 63 h 351"/>
                <a:gd name="T72" fmla="*/ 303 w 330"/>
                <a:gd name="T73" fmla="*/ 8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0" h="351">
                  <a:moveTo>
                    <a:pt x="303" y="88"/>
                  </a:moveTo>
                  <a:cubicBezTo>
                    <a:pt x="308" y="96"/>
                    <a:pt x="330" y="105"/>
                    <a:pt x="330" y="115"/>
                  </a:cubicBezTo>
                  <a:cubicBezTo>
                    <a:pt x="329" y="129"/>
                    <a:pt x="291" y="138"/>
                    <a:pt x="287" y="152"/>
                  </a:cubicBezTo>
                  <a:cubicBezTo>
                    <a:pt x="282" y="168"/>
                    <a:pt x="305" y="199"/>
                    <a:pt x="306" y="216"/>
                  </a:cubicBezTo>
                  <a:cubicBezTo>
                    <a:pt x="306" y="226"/>
                    <a:pt x="301" y="246"/>
                    <a:pt x="296" y="255"/>
                  </a:cubicBezTo>
                  <a:cubicBezTo>
                    <a:pt x="293" y="261"/>
                    <a:pt x="284" y="273"/>
                    <a:pt x="278" y="276"/>
                  </a:cubicBezTo>
                  <a:cubicBezTo>
                    <a:pt x="274" y="279"/>
                    <a:pt x="263" y="279"/>
                    <a:pt x="260" y="283"/>
                  </a:cubicBezTo>
                  <a:cubicBezTo>
                    <a:pt x="254" y="288"/>
                    <a:pt x="256" y="312"/>
                    <a:pt x="248" y="313"/>
                  </a:cubicBezTo>
                  <a:cubicBezTo>
                    <a:pt x="239" y="315"/>
                    <a:pt x="232" y="285"/>
                    <a:pt x="223" y="286"/>
                  </a:cubicBezTo>
                  <a:cubicBezTo>
                    <a:pt x="218" y="286"/>
                    <a:pt x="215" y="299"/>
                    <a:pt x="211" y="301"/>
                  </a:cubicBezTo>
                  <a:cubicBezTo>
                    <a:pt x="201" y="306"/>
                    <a:pt x="175" y="310"/>
                    <a:pt x="165" y="304"/>
                  </a:cubicBezTo>
                  <a:cubicBezTo>
                    <a:pt x="160" y="301"/>
                    <a:pt x="161" y="285"/>
                    <a:pt x="156" y="283"/>
                  </a:cubicBezTo>
                  <a:cubicBezTo>
                    <a:pt x="152" y="281"/>
                    <a:pt x="141" y="285"/>
                    <a:pt x="138" y="289"/>
                  </a:cubicBezTo>
                  <a:cubicBezTo>
                    <a:pt x="130" y="300"/>
                    <a:pt x="150" y="337"/>
                    <a:pt x="138" y="343"/>
                  </a:cubicBezTo>
                  <a:cubicBezTo>
                    <a:pt x="131" y="347"/>
                    <a:pt x="119" y="333"/>
                    <a:pt x="113" y="328"/>
                  </a:cubicBezTo>
                  <a:cubicBezTo>
                    <a:pt x="109" y="324"/>
                    <a:pt x="105" y="306"/>
                    <a:pt x="98" y="307"/>
                  </a:cubicBezTo>
                  <a:cubicBezTo>
                    <a:pt x="89" y="309"/>
                    <a:pt x="96" y="337"/>
                    <a:pt x="89" y="343"/>
                  </a:cubicBezTo>
                  <a:cubicBezTo>
                    <a:pt x="85" y="347"/>
                    <a:pt x="73" y="351"/>
                    <a:pt x="68" y="350"/>
                  </a:cubicBezTo>
                  <a:cubicBezTo>
                    <a:pt x="59" y="347"/>
                    <a:pt x="54" y="326"/>
                    <a:pt x="46" y="322"/>
                  </a:cubicBezTo>
                  <a:cubicBezTo>
                    <a:pt x="40" y="319"/>
                    <a:pt x="25" y="322"/>
                    <a:pt x="19" y="319"/>
                  </a:cubicBezTo>
                  <a:cubicBezTo>
                    <a:pt x="13" y="317"/>
                    <a:pt x="1" y="310"/>
                    <a:pt x="0" y="304"/>
                  </a:cubicBezTo>
                  <a:cubicBezTo>
                    <a:pt x="0" y="294"/>
                    <a:pt x="20" y="282"/>
                    <a:pt x="28" y="276"/>
                  </a:cubicBezTo>
                  <a:cubicBezTo>
                    <a:pt x="35" y="271"/>
                    <a:pt x="51" y="263"/>
                    <a:pt x="58" y="258"/>
                  </a:cubicBezTo>
                  <a:cubicBezTo>
                    <a:pt x="64" y="254"/>
                    <a:pt x="73" y="242"/>
                    <a:pt x="80" y="240"/>
                  </a:cubicBezTo>
                  <a:cubicBezTo>
                    <a:pt x="93" y="236"/>
                    <a:pt x="124" y="255"/>
                    <a:pt x="135" y="246"/>
                  </a:cubicBezTo>
                  <a:cubicBezTo>
                    <a:pt x="142" y="240"/>
                    <a:pt x="136" y="218"/>
                    <a:pt x="138" y="210"/>
                  </a:cubicBezTo>
                  <a:cubicBezTo>
                    <a:pt x="140" y="202"/>
                    <a:pt x="142" y="182"/>
                    <a:pt x="150" y="179"/>
                  </a:cubicBezTo>
                  <a:cubicBezTo>
                    <a:pt x="155" y="177"/>
                    <a:pt x="163" y="187"/>
                    <a:pt x="168" y="188"/>
                  </a:cubicBezTo>
                  <a:cubicBezTo>
                    <a:pt x="180" y="190"/>
                    <a:pt x="208" y="190"/>
                    <a:pt x="217" y="182"/>
                  </a:cubicBezTo>
                  <a:cubicBezTo>
                    <a:pt x="222" y="177"/>
                    <a:pt x="222" y="162"/>
                    <a:pt x="223" y="155"/>
                  </a:cubicBezTo>
                  <a:cubicBezTo>
                    <a:pt x="224" y="144"/>
                    <a:pt x="220" y="122"/>
                    <a:pt x="223" y="112"/>
                  </a:cubicBezTo>
                  <a:cubicBezTo>
                    <a:pt x="225" y="105"/>
                    <a:pt x="237" y="95"/>
                    <a:pt x="238" y="88"/>
                  </a:cubicBezTo>
                  <a:cubicBezTo>
                    <a:pt x="241" y="73"/>
                    <a:pt x="223" y="44"/>
                    <a:pt x="226" y="30"/>
                  </a:cubicBezTo>
                  <a:cubicBezTo>
                    <a:pt x="228" y="22"/>
                    <a:pt x="238" y="9"/>
                    <a:pt x="245" y="6"/>
                  </a:cubicBezTo>
                  <a:cubicBezTo>
                    <a:pt x="252" y="2"/>
                    <a:pt x="272" y="0"/>
                    <a:pt x="278" y="6"/>
                  </a:cubicBezTo>
                  <a:cubicBezTo>
                    <a:pt x="290" y="15"/>
                    <a:pt x="285" y="49"/>
                    <a:pt x="290" y="63"/>
                  </a:cubicBezTo>
                  <a:cubicBezTo>
                    <a:pt x="293" y="70"/>
                    <a:pt x="299" y="82"/>
                    <a:pt x="303" y="8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2" name="Freeform 24">
              <a:extLst>
                <a:ext uri="{FF2B5EF4-FFF2-40B4-BE49-F238E27FC236}">
                  <a16:creationId xmlns:a16="http://schemas.microsoft.com/office/drawing/2014/main" id="{6CD6ECCE-7E46-DB9C-37CC-F327ED2CE19D}"/>
                </a:ext>
              </a:extLst>
            </p:cNvPr>
            <p:cNvSpPr>
              <a:spLocks/>
            </p:cNvSpPr>
            <p:nvPr/>
          </p:nvSpPr>
          <p:spPr bwMode="auto">
            <a:xfrm>
              <a:off x="7516813" y="4148138"/>
              <a:ext cx="66675" cy="46038"/>
            </a:xfrm>
            <a:custGeom>
              <a:avLst/>
              <a:gdLst>
                <a:gd name="T0" fmla="*/ 93 w 96"/>
                <a:gd name="T1" fmla="*/ 19 h 68"/>
                <a:gd name="T2" fmla="*/ 84 w 96"/>
                <a:gd name="T3" fmla="*/ 40 h 68"/>
                <a:gd name="T4" fmla="*/ 60 w 96"/>
                <a:gd name="T5" fmla="*/ 62 h 68"/>
                <a:gd name="T6" fmla="*/ 39 w 96"/>
                <a:gd name="T7" fmla="*/ 59 h 68"/>
                <a:gd name="T8" fmla="*/ 5 w 96"/>
                <a:gd name="T9" fmla="*/ 62 h 68"/>
                <a:gd name="T10" fmla="*/ 11 w 96"/>
                <a:gd name="T11" fmla="*/ 34 h 68"/>
                <a:gd name="T12" fmla="*/ 26 w 96"/>
                <a:gd name="T13" fmla="*/ 4 h 68"/>
                <a:gd name="T14" fmla="*/ 63 w 96"/>
                <a:gd name="T15" fmla="*/ 10 h 68"/>
                <a:gd name="T16" fmla="*/ 93 w 96"/>
                <a:gd name="T17"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68">
                  <a:moveTo>
                    <a:pt x="93" y="19"/>
                  </a:moveTo>
                  <a:cubicBezTo>
                    <a:pt x="96" y="24"/>
                    <a:pt x="88" y="36"/>
                    <a:pt x="84" y="40"/>
                  </a:cubicBezTo>
                  <a:cubicBezTo>
                    <a:pt x="80" y="47"/>
                    <a:pt x="68" y="59"/>
                    <a:pt x="60" y="62"/>
                  </a:cubicBezTo>
                  <a:cubicBezTo>
                    <a:pt x="55" y="63"/>
                    <a:pt x="44" y="59"/>
                    <a:pt x="39" y="59"/>
                  </a:cubicBezTo>
                  <a:cubicBezTo>
                    <a:pt x="30" y="58"/>
                    <a:pt x="11" y="68"/>
                    <a:pt x="5" y="62"/>
                  </a:cubicBezTo>
                  <a:cubicBezTo>
                    <a:pt x="0" y="56"/>
                    <a:pt x="9" y="41"/>
                    <a:pt x="11" y="34"/>
                  </a:cubicBezTo>
                  <a:cubicBezTo>
                    <a:pt x="14" y="26"/>
                    <a:pt x="19" y="8"/>
                    <a:pt x="26" y="4"/>
                  </a:cubicBezTo>
                  <a:cubicBezTo>
                    <a:pt x="35" y="0"/>
                    <a:pt x="54" y="8"/>
                    <a:pt x="63" y="10"/>
                  </a:cubicBezTo>
                  <a:cubicBezTo>
                    <a:pt x="71" y="12"/>
                    <a:pt x="90" y="12"/>
                    <a:pt x="93" y="1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3" name="Freeform 25">
              <a:extLst>
                <a:ext uri="{FF2B5EF4-FFF2-40B4-BE49-F238E27FC236}">
                  <a16:creationId xmlns:a16="http://schemas.microsoft.com/office/drawing/2014/main" id="{2D7B2128-9AC5-558A-F64E-18A8649A814A}"/>
                </a:ext>
              </a:extLst>
            </p:cNvPr>
            <p:cNvSpPr>
              <a:spLocks/>
            </p:cNvSpPr>
            <p:nvPr/>
          </p:nvSpPr>
          <p:spPr bwMode="auto">
            <a:xfrm>
              <a:off x="7478713" y="2514601"/>
              <a:ext cx="95250" cy="187325"/>
            </a:xfrm>
            <a:custGeom>
              <a:avLst/>
              <a:gdLst>
                <a:gd name="T0" fmla="*/ 117 w 139"/>
                <a:gd name="T1" fmla="*/ 212 h 272"/>
                <a:gd name="T2" fmla="*/ 135 w 139"/>
                <a:gd name="T3" fmla="*/ 257 h 272"/>
                <a:gd name="T4" fmla="*/ 113 w 139"/>
                <a:gd name="T5" fmla="*/ 271 h 272"/>
                <a:gd name="T6" fmla="*/ 77 w 139"/>
                <a:gd name="T7" fmla="*/ 254 h 272"/>
                <a:gd name="T8" fmla="*/ 62 w 139"/>
                <a:gd name="T9" fmla="*/ 255 h 272"/>
                <a:gd name="T10" fmla="*/ 56 w 139"/>
                <a:gd name="T11" fmla="*/ 239 h 272"/>
                <a:gd name="T12" fmla="*/ 68 w 139"/>
                <a:gd name="T13" fmla="*/ 205 h 272"/>
                <a:gd name="T14" fmla="*/ 47 w 139"/>
                <a:gd name="T15" fmla="*/ 184 h 272"/>
                <a:gd name="T16" fmla="*/ 35 w 139"/>
                <a:gd name="T17" fmla="*/ 135 h 272"/>
                <a:gd name="T18" fmla="*/ 22 w 139"/>
                <a:gd name="T19" fmla="*/ 93 h 272"/>
                <a:gd name="T20" fmla="*/ 13 w 139"/>
                <a:gd name="T21" fmla="*/ 59 h 272"/>
                <a:gd name="T22" fmla="*/ 13 w 139"/>
                <a:gd name="T23" fmla="*/ 32 h 272"/>
                <a:gd name="T24" fmla="*/ 4 w 139"/>
                <a:gd name="T25" fmla="*/ 8 h 272"/>
                <a:gd name="T26" fmla="*/ 44 w 139"/>
                <a:gd name="T27" fmla="*/ 17 h 272"/>
                <a:gd name="T28" fmla="*/ 53 w 139"/>
                <a:gd name="T29" fmla="*/ 65 h 272"/>
                <a:gd name="T30" fmla="*/ 79 w 139"/>
                <a:gd name="T31" fmla="*/ 101 h 272"/>
                <a:gd name="T32" fmla="*/ 112 w 139"/>
                <a:gd name="T33" fmla="*/ 147 h 272"/>
                <a:gd name="T34" fmla="*/ 88 w 139"/>
                <a:gd name="T35" fmla="*/ 142 h 272"/>
                <a:gd name="T36" fmla="*/ 117 w 139"/>
                <a:gd name="T37" fmla="*/ 21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272">
                  <a:moveTo>
                    <a:pt x="117" y="212"/>
                  </a:moveTo>
                  <a:cubicBezTo>
                    <a:pt x="122" y="223"/>
                    <a:pt x="139" y="246"/>
                    <a:pt x="135" y="257"/>
                  </a:cubicBezTo>
                  <a:cubicBezTo>
                    <a:pt x="133" y="263"/>
                    <a:pt x="120" y="271"/>
                    <a:pt x="113" y="271"/>
                  </a:cubicBezTo>
                  <a:cubicBezTo>
                    <a:pt x="103" y="272"/>
                    <a:pt x="87" y="256"/>
                    <a:pt x="77" y="254"/>
                  </a:cubicBezTo>
                  <a:cubicBezTo>
                    <a:pt x="73" y="253"/>
                    <a:pt x="65" y="257"/>
                    <a:pt x="62" y="255"/>
                  </a:cubicBezTo>
                  <a:cubicBezTo>
                    <a:pt x="58" y="253"/>
                    <a:pt x="56" y="243"/>
                    <a:pt x="56" y="239"/>
                  </a:cubicBezTo>
                  <a:cubicBezTo>
                    <a:pt x="56" y="230"/>
                    <a:pt x="70" y="214"/>
                    <a:pt x="68" y="205"/>
                  </a:cubicBezTo>
                  <a:cubicBezTo>
                    <a:pt x="66" y="198"/>
                    <a:pt x="50" y="191"/>
                    <a:pt x="47" y="184"/>
                  </a:cubicBezTo>
                  <a:cubicBezTo>
                    <a:pt x="41" y="173"/>
                    <a:pt x="38" y="148"/>
                    <a:pt x="35" y="135"/>
                  </a:cubicBezTo>
                  <a:cubicBezTo>
                    <a:pt x="32" y="125"/>
                    <a:pt x="25" y="104"/>
                    <a:pt x="22" y="93"/>
                  </a:cubicBezTo>
                  <a:cubicBezTo>
                    <a:pt x="20" y="85"/>
                    <a:pt x="14" y="68"/>
                    <a:pt x="13" y="59"/>
                  </a:cubicBezTo>
                  <a:cubicBezTo>
                    <a:pt x="12" y="53"/>
                    <a:pt x="14" y="39"/>
                    <a:pt x="13" y="32"/>
                  </a:cubicBezTo>
                  <a:cubicBezTo>
                    <a:pt x="12" y="26"/>
                    <a:pt x="0" y="13"/>
                    <a:pt x="4" y="8"/>
                  </a:cubicBezTo>
                  <a:cubicBezTo>
                    <a:pt x="11" y="0"/>
                    <a:pt x="37" y="9"/>
                    <a:pt x="44" y="17"/>
                  </a:cubicBezTo>
                  <a:cubicBezTo>
                    <a:pt x="52" y="26"/>
                    <a:pt x="48" y="54"/>
                    <a:pt x="53" y="65"/>
                  </a:cubicBezTo>
                  <a:cubicBezTo>
                    <a:pt x="57" y="76"/>
                    <a:pt x="72" y="92"/>
                    <a:pt x="79" y="101"/>
                  </a:cubicBezTo>
                  <a:cubicBezTo>
                    <a:pt x="87" y="113"/>
                    <a:pt x="120" y="135"/>
                    <a:pt x="112" y="147"/>
                  </a:cubicBezTo>
                  <a:cubicBezTo>
                    <a:pt x="109" y="152"/>
                    <a:pt x="92" y="137"/>
                    <a:pt x="88" y="142"/>
                  </a:cubicBezTo>
                  <a:cubicBezTo>
                    <a:pt x="76" y="157"/>
                    <a:pt x="110" y="194"/>
                    <a:pt x="117" y="21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4" name="Freeform 26">
              <a:extLst>
                <a:ext uri="{FF2B5EF4-FFF2-40B4-BE49-F238E27FC236}">
                  <a16:creationId xmlns:a16="http://schemas.microsoft.com/office/drawing/2014/main" id="{0E1B1E4B-7D66-A361-9C23-6B06FAD6E289}"/>
                </a:ext>
              </a:extLst>
            </p:cNvPr>
            <p:cNvSpPr>
              <a:spLocks/>
            </p:cNvSpPr>
            <p:nvPr/>
          </p:nvSpPr>
          <p:spPr bwMode="auto">
            <a:xfrm>
              <a:off x="7380288" y="4198938"/>
              <a:ext cx="63500" cy="33338"/>
            </a:xfrm>
            <a:custGeom>
              <a:avLst/>
              <a:gdLst>
                <a:gd name="T0" fmla="*/ 86 w 93"/>
                <a:gd name="T1" fmla="*/ 27 h 50"/>
                <a:gd name="T2" fmla="*/ 89 w 93"/>
                <a:gd name="T3" fmla="*/ 45 h 50"/>
                <a:gd name="T4" fmla="*/ 62 w 93"/>
                <a:gd name="T5" fmla="*/ 33 h 50"/>
                <a:gd name="T6" fmla="*/ 34 w 93"/>
                <a:gd name="T7" fmla="*/ 27 h 50"/>
                <a:gd name="T8" fmla="*/ 4 w 93"/>
                <a:gd name="T9" fmla="*/ 33 h 50"/>
                <a:gd name="T10" fmla="*/ 13 w 93"/>
                <a:gd name="T11" fmla="*/ 12 h 50"/>
                <a:gd name="T12" fmla="*/ 43 w 93"/>
                <a:gd name="T13" fmla="*/ 3 h 50"/>
                <a:gd name="T14" fmla="*/ 68 w 93"/>
                <a:gd name="T15" fmla="*/ 3 h 50"/>
                <a:gd name="T16" fmla="*/ 86 w 93"/>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50">
                  <a:moveTo>
                    <a:pt x="86" y="27"/>
                  </a:moveTo>
                  <a:cubicBezTo>
                    <a:pt x="88" y="31"/>
                    <a:pt x="93" y="43"/>
                    <a:pt x="89" y="45"/>
                  </a:cubicBezTo>
                  <a:cubicBezTo>
                    <a:pt x="83" y="50"/>
                    <a:pt x="69" y="36"/>
                    <a:pt x="62" y="33"/>
                  </a:cubicBezTo>
                  <a:cubicBezTo>
                    <a:pt x="55" y="31"/>
                    <a:pt x="41" y="27"/>
                    <a:pt x="34" y="27"/>
                  </a:cubicBezTo>
                  <a:cubicBezTo>
                    <a:pt x="26" y="27"/>
                    <a:pt x="8" y="39"/>
                    <a:pt x="4" y="33"/>
                  </a:cubicBezTo>
                  <a:cubicBezTo>
                    <a:pt x="0" y="29"/>
                    <a:pt x="8" y="16"/>
                    <a:pt x="13" y="12"/>
                  </a:cubicBezTo>
                  <a:cubicBezTo>
                    <a:pt x="19" y="7"/>
                    <a:pt x="35" y="4"/>
                    <a:pt x="43" y="3"/>
                  </a:cubicBezTo>
                  <a:cubicBezTo>
                    <a:pt x="49" y="2"/>
                    <a:pt x="62" y="0"/>
                    <a:pt x="68" y="3"/>
                  </a:cubicBezTo>
                  <a:cubicBezTo>
                    <a:pt x="74" y="6"/>
                    <a:pt x="83" y="20"/>
                    <a:pt x="86" y="2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5" name="Freeform 27">
              <a:extLst>
                <a:ext uri="{FF2B5EF4-FFF2-40B4-BE49-F238E27FC236}">
                  <a16:creationId xmlns:a16="http://schemas.microsoft.com/office/drawing/2014/main" id="{0BA47CE3-2B58-0FA5-B3E4-322FF9429E34}"/>
                </a:ext>
              </a:extLst>
            </p:cNvPr>
            <p:cNvSpPr>
              <a:spLocks/>
            </p:cNvSpPr>
            <p:nvPr/>
          </p:nvSpPr>
          <p:spPr bwMode="auto">
            <a:xfrm>
              <a:off x="7404100" y="3186113"/>
              <a:ext cx="30163" cy="28575"/>
            </a:xfrm>
            <a:custGeom>
              <a:avLst/>
              <a:gdLst>
                <a:gd name="T0" fmla="*/ 44 w 45"/>
                <a:gd name="T1" fmla="*/ 13 h 41"/>
                <a:gd name="T2" fmla="*/ 25 w 45"/>
                <a:gd name="T3" fmla="*/ 37 h 41"/>
                <a:gd name="T4" fmla="*/ 4 w 45"/>
                <a:gd name="T5" fmla="*/ 37 h 41"/>
                <a:gd name="T6" fmla="*/ 7 w 45"/>
                <a:gd name="T7" fmla="*/ 13 h 41"/>
                <a:gd name="T8" fmla="*/ 7 w 45"/>
                <a:gd name="T9" fmla="*/ 4 h 41"/>
                <a:gd name="T10" fmla="*/ 22 w 45"/>
                <a:gd name="T11" fmla="*/ 1 h 41"/>
                <a:gd name="T12" fmla="*/ 44 w 45"/>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5" h="41">
                  <a:moveTo>
                    <a:pt x="44" y="13"/>
                  </a:moveTo>
                  <a:cubicBezTo>
                    <a:pt x="45" y="20"/>
                    <a:pt x="32" y="34"/>
                    <a:pt x="25" y="37"/>
                  </a:cubicBezTo>
                  <a:cubicBezTo>
                    <a:pt x="21" y="40"/>
                    <a:pt x="8" y="41"/>
                    <a:pt x="4" y="37"/>
                  </a:cubicBezTo>
                  <a:cubicBezTo>
                    <a:pt x="0" y="33"/>
                    <a:pt x="7" y="19"/>
                    <a:pt x="7" y="13"/>
                  </a:cubicBezTo>
                  <a:cubicBezTo>
                    <a:pt x="7" y="4"/>
                    <a:pt x="7" y="4"/>
                    <a:pt x="7" y="4"/>
                  </a:cubicBezTo>
                  <a:cubicBezTo>
                    <a:pt x="7" y="0"/>
                    <a:pt x="19" y="0"/>
                    <a:pt x="22" y="1"/>
                  </a:cubicBezTo>
                  <a:cubicBezTo>
                    <a:pt x="28" y="2"/>
                    <a:pt x="42" y="7"/>
                    <a:pt x="44" y="1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6" name="Freeform 28">
              <a:extLst>
                <a:ext uri="{FF2B5EF4-FFF2-40B4-BE49-F238E27FC236}">
                  <a16:creationId xmlns:a16="http://schemas.microsoft.com/office/drawing/2014/main" id="{99C7E3BA-4D73-5ABF-39E6-4545C91F10B0}"/>
                </a:ext>
              </a:extLst>
            </p:cNvPr>
            <p:cNvSpPr>
              <a:spLocks/>
            </p:cNvSpPr>
            <p:nvPr/>
          </p:nvSpPr>
          <p:spPr bwMode="auto">
            <a:xfrm>
              <a:off x="7345363" y="4049713"/>
              <a:ext cx="46038" cy="93663"/>
            </a:xfrm>
            <a:custGeom>
              <a:avLst/>
              <a:gdLst>
                <a:gd name="T0" fmla="*/ 65 w 66"/>
                <a:gd name="T1" fmla="*/ 35 h 134"/>
                <a:gd name="T2" fmla="*/ 62 w 66"/>
                <a:gd name="T3" fmla="*/ 78 h 134"/>
                <a:gd name="T4" fmla="*/ 50 w 66"/>
                <a:gd name="T5" fmla="*/ 130 h 134"/>
                <a:gd name="T6" fmla="*/ 13 w 66"/>
                <a:gd name="T7" fmla="*/ 105 h 134"/>
                <a:gd name="T8" fmla="*/ 4 w 66"/>
                <a:gd name="T9" fmla="*/ 69 h 134"/>
                <a:gd name="T10" fmla="*/ 34 w 66"/>
                <a:gd name="T11" fmla="*/ 53 h 134"/>
                <a:gd name="T12" fmla="*/ 34 w 66"/>
                <a:gd name="T13" fmla="*/ 17 h 134"/>
                <a:gd name="T14" fmla="*/ 53 w 66"/>
                <a:gd name="T15" fmla="*/ 2 h 134"/>
                <a:gd name="T16" fmla="*/ 65 w 66"/>
                <a:gd name="T17" fmla="*/ 3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34">
                  <a:moveTo>
                    <a:pt x="65" y="35"/>
                  </a:moveTo>
                  <a:cubicBezTo>
                    <a:pt x="66" y="46"/>
                    <a:pt x="63" y="67"/>
                    <a:pt x="62" y="78"/>
                  </a:cubicBezTo>
                  <a:cubicBezTo>
                    <a:pt x="60" y="91"/>
                    <a:pt x="62" y="125"/>
                    <a:pt x="50" y="130"/>
                  </a:cubicBezTo>
                  <a:cubicBezTo>
                    <a:pt x="39" y="134"/>
                    <a:pt x="19" y="114"/>
                    <a:pt x="13" y="105"/>
                  </a:cubicBezTo>
                  <a:cubicBezTo>
                    <a:pt x="8" y="98"/>
                    <a:pt x="0" y="77"/>
                    <a:pt x="4" y="69"/>
                  </a:cubicBezTo>
                  <a:cubicBezTo>
                    <a:pt x="7" y="61"/>
                    <a:pt x="30" y="61"/>
                    <a:pt x="34" y="53"/>
                  </a:cubicBezTo>
                  <a:cubicBezTo>
                    <a:pt x="39" y="46"/>
                    <a:pt x="30" y="25"/>
                    <a:pt x="34" y="17"/>
                  </a:cubicBezTo>
                  <a:cubicBezTo>
                    <a:pt x="37" y="12"/>
                    <a:pt x="47" y="0"/>
                    <a:pt x="53" y="2"/>
                  </a:cubicBezTo>
                  <a:cubicBezTo>
                    <a:pt x="61" y="4"/>
                    <a:pt x="64" y="26"/>
                    <a:pt x="65" y="3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7" name="Freeform 29">
              <a:extLst>
                <a:ext uri="{FF2B5EF4-FFF2-40B4-BE49-F238E27FC236}">
                  <a16:creationId xmlns:a16="http://schemas.microsoft.com/office/drawing/2014/main" id="{B338C18B-7D16-941E-FA22-E675DD0A9495}"/>
                </a:ext>
              </a:extLst>
            </p:cNvPr>
            <p:cNvSpPr>
              <a:spLocks/>
            </p:cNvSpPr>
            <p:nvPr/>
          </p:nvSpPr>
          <p:spPr bwMode="auto">
            <a:xfrm>
              <a:off x="7326313" y="3163888"/>
              <a:ext cx="61913" cy="92075"/>
            </a:xfrm>
            <a:custGeom>
              <a:avLst/>
              <a:gdLst>
                <a:gd name="T0" fmla="*/ 86 w 90"/>
                <a:gd name="T1" fmla="*/ 78 h 132"/>
                <a:gd name="T2" fmla="*/ 86 w 90"/>
                <a:gd name="T3" fmla="*/ 115 h 132"/>
                <a:gd name="T4" fmla="*/ 64 w 90"/>
                <a:gd name="T5" fmla="*/ 130 h 132"/>
                <a:gd name="T6" fmla="*/ 49 w 90"/>
                <a:gd name="T7" fmla="*/ 100 h 132"/>
                <a:gd name="T8" fmla="*/ 55 w 90"/>
                <a:gd name="T9" fmla="*/ 75 h 132"/>
                <a:gd name="T10" fmla="*/ 40 w 90"/>
                <a:gd name="T11" fmla="*/ 69 h 132"/>
                <a:gd name="T12" fmla="*/ 21 w 90"/>
                <a:gd name="T13" fmla="*/ 88 h 132"/>
                <a:gd name="T14" fmla="*/ 3 w 90"/>
                <a:gd name="T15" fmla="*/ 51 h 132"/>
                <a:gd name="T16" fmla="*/ 25 w 90"/>
                <a:gd name="T17" fmla="*/ 39 h 132"/>
                <a:gd name="T18" fmla="*/ 40 w 90"/>
                <a:gd name="T19" fmla="*/ 14 h 132"/>
                <a:gd name="T20" fmla="*/ 67 w 90"/>
                <a:gd name="T21" fmla="*/ 2 h 132"/>
                <a:gd name="T22" fmla="*/ 79 w 90"/>
                <a:gd name="T23" fmla="*/ 21 h 132"/>
                <a:gd name="T24" fmla="*/ 86 w 90"/>
                <a:gd name="T25" fmla="*/ 7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32">
                  <a:moveTo>
                    <a:pt x="86" y="78"/>
                  </a:moveTo>
                  <a:cubicBezTo>
                    <a:pt x="86" y="88"/>
                    <a:pt x="90" y="107"/>
                    <a:pt x="86" y="115"/>
                  </a:cubicBezTo>
                  <a:cubicBezTo>
                    <a:pt x="83" y="121"/>
                    <a:pt x="71" y="132"/>
                    <a:pt x="64" y="130"/>
                  </a:cubicBezTo>
                  <a:cubicBezTo>
                    <a:pt x="56" y="128"/>
                    <a:pt x="50" y="108"/>
                    <a:pt x="49" y="100"/>
                  </a:cubicBezTo>
                  <a:cubicBezTo>
                    <a:pt x="48" y="93"/>
                    <a:pt x="58" y="81"/>
                    <a:pt x="55" y="75"/>
                  </a:cubicBezTo>
                  <a:cubicBezTo>
                    <a:pt x="53" y="72"/>
                    <a:pt x="44" y="68"/>
                    <a:pt x="40" y="69"/>
                  </a:cubicBezTo>
                  <a:cubicBezTo>
                    <a:pt x="33" y="71"/>
                    <a:pt x="28" y="89"/>
                    <a:pt x="21" y="88"/>
                  </a:cubicBezTo>
                  <a:cubicBezTo>
                    <a:pt x="11" y="86"/>
                    <a:pt x="0" y="61"/>
                    <a:pt x="3" y="51"/>
                  </a:cubicBezTo>
                  <a:cubicBezTo>
                    <a:pt x="5" y="45"/>
                    <a:pt x="20" y="43"/>
                    <a:pt x="25" y="39"/>
                  </a:cubicBezTo>
                  <a:cubicBezTo>
                    <a:pt x="30" y="34"/>
                    <a:pt x="34" y="19"/>
                    <a:pt x="40" y="14"/>
                  </a:cubicBezTo>
                  <a:cubicBezTo>
                    <a:pt x="45" y="10"/>
                    <a:pt x="60" y="0"/>
                    <a:pt x="67" y="2"/>
                  </a:cubicBezTo>
                  <a:cubicBezTo>
                    <a:pt x="73" y="4"/>
                    <a:pt x="78" y="15"/>
                    <a:pt x="79" y="21"/>
                  </a:cubicBezTo>
                  <a:cubicBezTo>
                    <a:pt x="84" y="34"/>
                    <a:pt x="85" y="64"/>
                    <a:pt x="86" y="7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8" name="Oval 30">
              <a:extLst>
                <a:ext uri="{FF2B5EF4-FFF2-40B4-BE49-F238E27FC236}">
                  <a16:creationId xmlns:a16="http://schemas.microsoft.com/office/drawing/2014/main" id="{2C29D5CC-68E9-276B-8AFA-B838114F17F0}"/>
                </a:ext>
              </a:extLst>
            </p:cNvPr>
            <p:cNvSpPr>
              <a:spLocks noChangeArrowheads="1"/>
            </p:cNvSpPr>
            <p:nvPr/>
          </p:nvSpPr>
          <p:spPr bwMode="auto">
            <a:xfrm>
              <a:off x="7359650" y="4173538"/>
              <a:ext cx="28575" cy="11113"/>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9" name="Freeform 31">
              <a:extLst>
                <a:ext uri="{FF2B5EF4-FFF2-40B4-BE49-F238E27FC236}">
                  <a16:creationId xmlns:a16="http://schemas.microsoft.com/office/drawing/2014/main" id="{C9407C20-4A99-EC9D-3CA6-ED9E26B48494}"/>
                </a:ext>
              </a:extLst>
            </p:cNvPr>
            <p:cNvSpPr>
              <a:spLocks/>
            </p:cNvSpPr>
            <p:nvPr/>
          </p:nvSpPr>
          <p:spPr bwMode="auto">
            <a:xfrm>
              <a:off x="7272338" y="1671638"/>
              <a:ext cx="98425" cy="44450"/>
            </a:xfrm>
            <a:custGeom>
              <a:avLst/>
              <a:gdLst>
                <a:gd name="T0" fmla="*/ 132 w 143"/>
                <a:gd name="T1" fmla="*/ 17 h 65"/>
                <a:gd name="T2" fmla="*/ 138 w 143"/>
                <a:gd name="T3" fmla="*/ 51 h 65"/>
                <a:gd name="T4" fmla="*/ 65 w 143"/>
                <a:gd name="T5" fmla="*/ 57 h 65"/>
                <a:gd name="T6" fmla="*/ 22 w 143"/>
                <a:gd name="T7" fmla="*/ 45 h 65"/>
                <a:gd name="T8" fmla="*/ 1 w 143"/>
                <a:gd name="T9" fmla="*/ 20 h 65"/>
                <a:gd name="T10" fmla="*/ 4 w 143"/>
                <a:gd name="T11" fmla="*/ 2 h 65"/>
                <a:gd name="T12" fmla="*/ 22 w 143"/>
                <a:gd name="T13" fmla="*/ 17 h 65"/>
                <a:gd name="T14" fmla="*/ 74 w 143"/>
                <a:gd name="T15" fmla="*/ 17 h 65"/>
                <a:gd name="T16" fmla="*/ 132 w 143"/>
                <a:gd name="T17" fmla="*/ 1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65">
                  <a:moveTo>
                    <a:pt x="132" y="17"/>
                  </a:moveTo>
                  <a:cubicBezTo>
                    <a:pt x="139" y="23"/>
                    <a:pt x="143" y="44"/>
                    <a:pt x="138" y="51"/>
                  </a:cubicBezTo>
                  <a:cubicBezTo>
                    <a:pt x="127" y="65"/>
                    <a:pt x="83" y="58"/>
                    <a:pt x="65" y="57"/>
                  </a:cubicBezTo>
                  <a:cubicBezTo>
                    <a:pt x="54" y="56"/>
                    <a:pt x="32" y="50"/>
                    <a:pt x="22" y="45"/>
                  </a:cubicBezTo>
                  <a:cubicBezTo>
                    <a:pt x="15" y="40"/>
                    <a:pt x="3" y="28"/>
                    <a:pt x="1" y="20"/>
                  </a:cubicBezTo>
                  <a:cubicBezTo>
                    <a:pt x="0" y="16"/>
                    <a:pt x="0" y="4"/>
                    <a:pt x="4" y="2"/>
                  </a:cubicBezTo>
                  <a:cubicBezTo>
                    <a:pt x="10" y="0"/>
                    <a:pt x="17" y="15"/>
                    <a:pt x="22" y="17"/>
                  </a:cubicBezTo>
                  <a:cubicBezTo>
                    <a:pt x="34" y="22"/>
                    <a:pt x="61" y="17"/>
                    <a:pt x="74" y="17"/>
                  </a:cubicBezTo>
                  <a:cubicBezTo>
                    <a:pt x="89" y="17"/>
                    <a:pt x="121" y="8"/>
                    <a:pt x="132" y="1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0" name="Freeform 32">
              <a:extLst>
                <a:ext uri="{FF2B5EF4-FFF2-40B4-BE49-F238E27FC236}">
                  <a16:creationId xmlns:a16="http://schemas.microsoft.com/office/drawing/2014/main" id="{0B01EE18-631A-EF84-653D-560EF97A4646}"/>
                </a:ext>
              </a:extLst>
            </p:cNvPr>
            <p:cNvSpPr>
              <a:spLocks/>
            </p:cNvSpPr>
            <p:nvPr/>
          </p:nvSpPr>
          <p:spPr bwMode="auto">
            <a:xfrm>
              <a:off x="7256463" y="3865563"/>
              <a:ext cx="85725" cy="109538"/>
            </a:xfrm>
            <a:custGeom>
              <a:avLst/>
              <a:gdLst>
                <a:gd name="T0" fmla="*/ 116 w 123"/>
                <a:gd name="T1" fmla="*/ 44 h 160"/>
                <a:gd name="T2" fmla="*/ 116 w 123"/>
                <a:gd name="T3" fmla="*/ 111 h 160"/>
                <a:gd name="T4" fmla="*/ 95 w 123"/>
                <a:gd name="T5" fmla="*/ 129 h 160"/>
                <a:gd name="T6" fmla="*/ 74 w 123"/>
                <a:gd name="T7" fmla="*/ 159 h 160"/>
                <a:gd name="T8" fmla="*/ 46 w 123"/>
                <a:gd name="T9" fmla="*/ 129 h 160"/>
                <a:gd name="T10" fmla="*/ 19 w 123"/>
                <a:gd name="T11" fmla="*/ 92 h 160"/>
                <a:gd name="T12" fmla="*/ 0 w 123"/>
                <a:gd name="T13" fmla="*/ 65 h 160"/>
                <a:gd name="T14" fmla="*/ 37 w 123"/>
                <a:gd name="T15" fmla="*/ 25 h 160"/>
                <a:gd name="T16" fmla="*/ 71 w 123"/>
                <a:gd name="T17" fmla="*/ 1 h 160"/>
                <a:gd name="T18" fmla="*/ 101 w 123"/>
                <a:gd name="T19" fmla="*/ 16 h 160"/>
                <a:gd name="T20" fmla="*/ 116 w 123"/>
                <a:gd name="T21" fmla="*/ 4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60">
                  <a:moveTo>
                    <a:pt x="116" y="44"/>
                  </a:moveTo>
                  <a:cubicBezTo>
                    <a:pt x="121" y="60"/>
                    <a:pt x="123" y="95"/>
                    <a:pt x="116" y="111"/>
                  </a:cubicBezTo>
                  <a:cubicBezTo>
                    <a:pt x="113" y="117"/>
                    <a:pt x="100" y="124"/>
                    <a:pt x="95" y="129"/>
                  </a:cubicBezTo>
                  <a:cubicBezTo>
                    <a:pt x="89" y="136"/>
                    <a:pt x="83" y="159"/>
                    <a:pt x="74" y="159"/>
                  </a:cubicBezTo>
                  <a:cubicBezTo>
                    <a:pt x="63" y="160"/>
                    <a:pt x="53" y="137"/>
                    <a:pt x="46" y="129"/>
                  </a:cubicBezTo>
                  <a:cubicBezTo>
                    <a:pt x="39" y="120"/>
                    <a:pt x="25" y="102"/>
                    <a:pt x="19" y="92"/>
                  </a:cubicBezTo>
                  <a:cubicBezTo>
                    <a:pt x="14" y="86"/>
                    <a:pt x="0" y="73"/>
                    <a:pt x="0" y="65"/>
                  </a:cubicBezTo>
                  <a:cubicBezTo>
                    <a:pt x="2" y="51"/>
                    <a:pt x="27" y="34"/>
                    <a:pt x="37" y="25"/>
                  </a:cubicBezTo>
                  <a:cubicBezTo>
                    <a:pt x="45" y="18"/>
                    <a:pt x="60" y="2"/>
                    <a:pt x="71" y="1"/>
                  </a:cubicBezTo>
                  <a:cubicBezTo>
                    <a:pt x="79" y="0"/>
                    <a:pt x="95" y="10"/>
                    <a:pt x="101" y="16"/>
                  </a:cubicBezTo>
                  <a:cubicBezTo>
                    <a:pt x="107" y="22"/>
                    <a:pt x="114" y="36"/>
                    <a:pt x="116" y="4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1" name="Oval 33">
              <a:extLst>
                <a:ext uri="{FF2B5EF4-FFF2-40B4-BE49-F238E27FC236}">
                  <a16:creationId xmlns:a16="http://schemas.microsoft.com/office/drawing/2014/main" id="{BDA88510-8943-CBDE-0187-EE05BA6D9361}"/>
                </a:ext>
              </a:extLst>
            </p:cNvPr>
            <p:cNvSpPr>
              <a:spLocks noChangeArrowheads="1"/>
            </p:cNvSpPr>
            <p:nvPr/>
          </p:nvSpPr>
          <p:spPr bwMode="auto">
            <a:xfrm>
              <a:off x="7292975" y="4175126"/>
              <a:ext cx="46038" cy="9525"/>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2" name="Freeform 34">
              <a:extLst>
                <a:ext uri="{FF2B5EF4-FFF2-40B4-BE49-F238E27FC236}">
                  <a16:creationId xmlns:a16="http://schemas.microsoft.com/office/drawing/2014/main" id="{3335F994-B5C1-4AB2-E4C2-E9BA560CE5DC}"/>
                </a:ext>
              </a:extLst>
            </p:cNvPr>
            <p:cNvSpPr>
              <a:spLocks/>
            </p:cNvSpPr>
            <p:nvPr/>
          </p:nvSpPr>
          <p:spPr bwMode="auto">
            <a:xfrm>
              <a:off x="7283450" y="3797301"/>
              <a:ext cx="33338" cy="26988"/>
            </a:xfrm>
            <a:custGeom>
              <a:avLst/>
              <a:gdLst>
                <a:gd name="T0" fmla="*/ 45 w 48"/>
                <a:gd name="T1" fmla="*/ 5 h 38"/>
                <a:gd name="T2" fmla="*/ 42 w 48"/>
                <a:gd name="T3" fmla="*/ 26 h 38"/>
                <a:gd name="T4" fmla="*/ 27 w 48"/>
                <a:gd name="T5" fmla="*/ 35 h 38"/>
                <a:gd name="T6" fmla="*/ 8 w 48"/>
                <a:gd name="T7" fmla="*/ 35 h 38"/>
                <a:gd name="T8" fmla="*/ 2 w 48"/>
                <a:gd name="T9" fmla="*/ 14 h 38"/>
                <a:gd name="T10" fmla="*/ 20 w 48"/>
                <a:gd name="T11" fmla="*/ 5 h 38"/>
                <a:gd name="T12" fmla="*/ 45 w 48"/>
                <a:gd name="T13" fmla="*/ 5 h 38"/>
              </a:gdLst>
              <a:ahLst/>
              <a:cxnLst>
                <a:cxn ang="0">
                  <a:pos x="T0" y="T1"/>
                </a:cxn>
                <a:cxn ang="0">
                  <a:pos x="T2" y="T3"/>
                </a:cxn>
                <a:cxn ang="0">
                  <a:pos x="T4" y="T5"/>
                </a:cxn>
                <a:cxn ang="0">
                  <a:pos x="T6" y="T7"/>
                </a:cxn>
                <a:cxn ang="0">
                  <a:pos x="T8" y="T9"/>
                </a:cxn>
                <a:cxn ang="0">
                  <a:pos x="T10" y="T11"/>
                </a:cxn>
                <a:cxn ang="0">
                  <a:pos x="T12" y="T13"/>
                </a:cxn>
              </a:cxnLst>
              <a:rect l="0" t="0" r="r" b="b"/>
              <a:pathLst>
                <a:path w="48" h="38">
                  <a:moveTo>
                    <a:pt x="45" y="5"/>
                  </a:moveTo>
                  <a:cubicBezTo>
                    <a:pt x="48" y="9"/>
                    <a:pt x="45" y="21"/>
                    <a:pt x="42" y="26"/>
                  </a:cubicBezTo>
                  <a:cubicBezTo>
                    <a:pt x="39" y="30"/>
                    <a:pt x="31" y="34"/>
                    <a:pt x="27" y="35"/>
                  </a:cubicBezTo>
                  <a:cubicBezTo>
                    <a:pt x="22" y="36"/>
                    <a:pt x="12" y="38"/>
                    <a:pt x="8" y="35"/>
                  </a:cubicBezTo>
                  <a:cubicBezTo>
                    <a:pt x="4" y="32"/>
                    <a:pt x="0" y="19"/>
                    <a:pt x="2" y="14"/>
                  </a:cubicBezTo>
                  <a:cubicBezTo>
                    <a:pt x="4" y="9"/>
                    <a:pt x="15" y="6"/>
                    <a:pt x="20" y="5"/>
                  </a:cubicBezTo>
                  <a:cubicBezTo>
                    <a:pt x="26" y="3"/>
                    <a:pt x="41" y="0"/>
                    <a:pt x="45" y="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3" name="Freeform 35">
              <a:extLst>
                <a:ext uri="{FF2B5EF4-FFF2-40B4-BE49-F238E27FC236}">
                  <a16:creationId xmlns:a16="http://schemas.microsoft.com/office/drawing/2014/main" id="{D977767F-3D49-2AEB-16BD-4FABD31193A1}"/>
                </a:ext>
              </a:extLst>
            </p:cNvPr>
            <p:cNvSpPr>
              <a:spLocks/>
            </p:cNvSpPr>
            <p:nvPr/>
          </p:nvSpPr>
          <p:spPr bwMode="auto">
            <a:xfrm>
              <a:off x="7134225" y="4078288"/>
              <a:ext cx="171450" cy="209550"/>
            </a:xfrm>
            <a:custGeom>
              <a:avLst/>
              <a:gdLst>
                <a:gd name="T0" fmla="*/ 235 w 248"/>
                <a:gd name="T1" fmla="*/ 3 h 305"/>
                <a:gd name="T2" fmla="*/ 244 w 248"/>
                <a:gd name="T3" fmla="*/ 43 h 305"/>
                <a:gd name="T4" fmla="*/ 222 w 248"/>
                <a:gd name="T5" fmla="*/ 55 h 305"/>
                <a:gd name="T6" fmla="*/ 183 w 248"/>
                <a:gd name="T7" fmla="*/ 67 h 305"/>
                <a:gd name="T8" fmla="*/ 164 w 248"/>
                <a:gd name="T9" fmla="*/ 55 h 305"/>
                <a:gd name="T10" fmla="*/ 128 w 248"/>
                <a:gd name="T11" fmla="*/ 61 h 305"/>
                <a:gd name="T12" fmla="*/ 106 w 248"/>
                <a:gd name="T13" fmla="*/ 46 h 305"/>
                <a:gd name="T14" fmla="*/ 88 w 248"/>
                <a:gd name="T15" fmla="*/ 40 h 305"/>
                <a:gd name="T16" fmla="*/ 94 w 248"/>
                <a:gd name="T17" fmla="*/ 82 h 305"/>
                <a:gd name="T18" fmla="*/ 109 w 248"/>
                <a:gd name="T19" fmla="*/ 128 h 305"/>
                <a:gd name="T20" fmla="*/ 134 w 248"/>
                <a:gd name="T21" fmla="*/ 116 h 305"/>
                <a:gd name="T22" fmla="*/ 158 w 248"/>
                <a:gd name="T23" fmla="*/ 104 h 305"/>
                <a:gd name="T24" fmla="*/ 173 w 248"/>
                <a:gd name="T25" fmla="*/ 119 h 305"/>
                <a:gd name="T26" fmla="*/ 152 w 248"/>
                <a:gd name="T27" fmla="*/ 159 h 305"/>
                <a:gd name="T28" fmla="*/ 131 w 248"/>
                <a:gd name="T29" fmla="*/ 177 h 305"/>
                <a:gd name="T30" fmla="*/ 173 w 248"/>
                <a:gd name="T31" fmla="*/ 256 h 305"/>
                <a:gd name="T32" fmla="*/ 177 w 248"/>
                <a:gd name="T33" fmla="*/ 296 h 305"/>
                <a:gd name="T34" fmla="*/ 146 w 248"/>
                <a:gd name="T35" fmla="*/ 302 h 305"/>
                <a:gd name="T36" fmla="*/ 137 w 248"/>
                <a:gd name="T37" fmla="*/ 283 h 305"/>
                <a:gd name="T38" fmla="*/ 109 w 248"/>
                <a:gd name="T39" fmla="*/ 274 h 305"/>
                <a:gd name="T40" fmla="*/ 112 w 248"/>
                <a:gd name="T41" fmla="*/ 219 h 305"/>
                <a:gd name="T42" fmla="*/ 88 w 248"/>
                <a:gd name="T43" fmla="*/ 226 h 305"/>
                <a:gd name="T44" fmla="*/ 76 w 248"/>
                <a:gd name="T45" fmla="*/ 296 h 305"/>
                <a:gd name="T46" fmla="*/ 45 w 248"/>
                <a:gd name="T47" fmla="*/ 289 h 305"/>
                <a:gd name="T48" fmla="*/ 39 w 248"/>
                <a:gd name="T49" fmla="*/ 247 h 305"/>
                <a:gd name="T50" fmla="*/ 9 w 248"/>
                <a:gd name="T51" fmla="*/ 232 h 305"/>
                <a:gd name="T52" fmla="*/ 9 w 248"/>
                <a:gd name="T53" fmla="*/ 168 h 305"/>
                <a:gd name="T54" fmla="*/ 36 w 248"/>
                <a:gd name="T55" fmla="*/ 149 h 305"/>
                <a:gd name="T56" fmla="*/ 42 w 248"/>
                <a:gd name="T57" fmla="*/ 113 h 305"/>
                <a:gd name="T58" fmla="*/ 61 w 248"/>
                <a:gd name="T59" fmla="*/ 92 h 305"/>
                <a:gd name="T60" fmla="*/ 67 w 248"/>
                <a:gd name="T61" fmla="*/ 43 h 305"/>
                <a:gd name="T62" fmla="*/ 73 w 248"/>
                <a:gd name="T63" fmla="*/ 28 h 305"/>
                <a:gd name="T64" fmla="*/ 119 w 248"/>
                <a:gd name="T65" fmla="*/ 25 h 305"/>
                <a:gd name="T66" fmla="*/ 198 w 248"/>
                <a:gd name="T67" fmla="*/ 31 h 305"/>
                <a:gd name="T68" fmla="*/ 213 w 248"/>
                <a:gd name="T69" fmla="*/ 3 h 305"/>
                <a:gd name="T70" fmla="*/ 235 w 248"/>
                <a:gd name="T71" fmla="*/ 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8" h="305">
                  <a:moveTo>
                    <a:pt x="235" y="3"/>
                  </a:moveTo>
                  <a:cubicBezTo>
                    <a:pt x="242" y="10"/>
                    <a:pt x="248" y="34"/>
                    <a:pt x="244" y="43"/>
                  </a:cubicBezTo>
                  <a:cubicBezTo>
                    <a:pt x="241" y="49"/>
                    <a:pt x="228" y="53"/>
                    <a:pt x="222" y="55"/>
                  </a:cubicBezTo>
                  <a:cubicBezTo>
                    <a:pt x="213" y="59"/>
                    <a:pt x="193" y="69"/>
                    <a:pt x="183" y="67"/>
                  </a:cubicBezTo>
                  <a:cubicBezTo>
                    <a:pt x="177" y="66"/>
                    <a:pt x="170" y="56"/>
                    <a:pt x="164" y="55"/>
                  </a:cubicBezTo>
                  <a:cubicBezTo>
                    <a:pt x="155" y="53"/>
                    <a:pt x="137" y="63"/>
                    <a:pt x="128" y="61"/>
                  </a:cubicBezTo>
                  <a:cubicBezTo>
                    <a:pt x="121" y="60"/>
                    <a:pt x="112" y="49"/>
                    <a:pt x="106" y="46"/>
                  </a:cubicBezTo>
                  <a:cubicBezTo>
                    <a:pt x="102" y="44"/>
                    <a:pt x="92" y="37"/>
                    <a:pt x="88" y="40"/>
                  </a:cubicBezTo>
                  <a:cubicBezTo>
                    <a:pt x="80" y="47"/>
                    <a:pt x="92" y="72"/>
                    <a:pt x="94" y="82"/>
                  </a:cubicBezTo>
                  <a:cubicBezTo>
                    <a:pt x="97" y="94"/>
                    <a:pt x="98" y="124"/>
                    <a:pt x="109" y="128"/>
                  </a:cubicBezTo>
                  <a:cubicBezTo>
                    <a:pt x="116" y="131"/>
                    <a:pt x="128" y="119"/>
                    <a:pt x="134" y="116"/>
                  </a:cubicBezTo>
                  <a:cubicBezTo>
                    <a:pt x="140" y="113"/>
                    <a:pt x="152" y="103"/>
                    <a:pt x="158" y="104"/>
                  </a:cubicBezTo>
                  <a:cubicBezTo>
                    <a:pt x="164" y="105"/>
                    <a:pt x="173" y="114"/>
                    <a:pt x="173" y="119"/>
                  </a:cubicBezTo>
                  <a:cubicBezTo>
                    <a:pt x="175" y="130"/>
                    <a:pt x="159" y="150"/>
                    <a:pt x="152" y="159"/>
                  </a:cubicBezTo>
                  <a:cubicBezTo>
                    <a:pt x="148" y="164"/>
                    <a:pt x="132" y="170"/>
                    <a:pt x="131" y="177"/>
                  </a:cubicBezTo>
                  <a:cubicBezTo>
                    <a:pt x="127" y="199"/>
                    <a:pt x="167" y="234"/>
                    <a:pt x="173" y="256"/>
                  </a:cubicBezTo>
                  <a:cubicBezTo>
                    <a:pt x="176" y="266"/>
                    <a:pt x="183" y="288"/>
                    <a:pt x="177" y="296"/>
                  </a:cubicBezTo>
                  <a:cubicBezTo>
                    <a:pt x="172" y="302"/>
                    <a:pt x="153" y="305"/>
                    <a:pt x="146" y="302"/>
                  </a:cubicBezTo>
                  <a:cubicBezTo>
                    <a:pt x="141" y="299"/>
                    <a:pt x="141" y="287"/>
                    <a:pt x="137" y="283"/>
                  </a:cubicBezTo>
                  <a:cubicBezTo>
                    <a:pt x="131" y="279"/>
                    <a:pt x="114" y="280"/>
                    <a:pt x="109" y="274"/>
                  </a:cubicBezTo>
                  <a:cubicBezTo>
                    <a:pt x="102" y="263"/>
                    <a:pt x="123" y="228"/>
                    <a:pt x="112" y="219"/>
                  </a:cubicBezTo>
                  <a:cubicBezTo>
                    <a:pt x="108" y="215"/>
                    <a:pt x="92" y="221"/>
                    <a:pt x="88" y="226"/>
                  </a:cubicBezTo>
                  <a:cubicBezTo>
                    <a:pt x="76" y="239"/>
                    <a:pt x="91" y="286"/>
                    <a:pt x="76" y="296"/>
                  </a:cubicBezTo>
                  <a:cubicBezTo>
                    <a:pt x="69" y="300"/>
                    <a:pt x="51" y="295"/>
                    <a:pt x="45" y="289"/>
                  </a:cubicBezTo>
                  <a:cubicBezTo>
                    <a:pt x="38" y="282"/>
                    <a:pt x="46" y="256"/>
                    <a:pt x="39" y="247"/>
                  </a:cubicBezTo>
                  <a:cubicBezTo>
                    <a:pt x="34" y="240"/>
                    <a:pt x="13" y="239"/>
                    <a:pt x="9" y="232"/>
                  </a:cubicBezTo>
                  <a:cubicBezTo>
                    <a:pt x="0" y="218"/>
                    <a:pt x="1" y="182"/>
                    <a:pt x="9" y="168"/>
                  </a:cubicBezTo>
                  <a:cubicBezTo>
                    <a:pt x="13" y="160"/>
                    <a:pt x="32" y="156"/>
                    <a:pt x="36" y="149"/>
                  </a:cubicBezTo>
                  <a:cubicBezTo>
                    <a:pt x="41" y="142"/>
                    <a:pt x="38" y="121"/>
                    <a:pt x="42" y="113"/>
                  </a:cubicBezTo>
                  <a:cubicBezTo>
                    <a:pt x="45" y="107"/>
                    <a:pt x="58" y="98"/>
                    <a:pt x="61" y="92"/>
                  </a:cubicBezTo>
                  <a:cubicBezTo>
                    <a:pt x="66" y="80"/>
                    <a:pt x="64" y="55"/>
                    <a:pt x="67" y="43"/>
                  </a:cubicBezTo>
                  <a:cubicBezTo>
                    <a:pt x="68" y="39"/>
                    <a:pt x="69" y="30"/>
                    <a:pt x="73" y="28"/>
                  </a:cubicBezTo>
                  <a:cubicBezTo>
                    <a:pt x="82" y="21"/>
                    <a:pt x="107" y="25"/>
                    <a:pt x="119" y="25"/>
                  </a:cubicBezTo>
                  <a:cubicBezTo>
                    <a:pt x="138" y="25"/>
                    <a:pt x="180" y="40"/>
                    <a:pt x="198" y="31"/>
                  </a:cubicBezTo>
                  <a:cubicBezTo>
                    <a:pt x="205" y="27"/>
                    <a:pt x="206" y="7"/>
                    <a:pt x="213" y="3"/>
                  </a:cubicBezTo>
                  <a:cubicBezTo>
                    <a:pt x="218" y="1"/>
                    <a:pt x="230" y="0"/>
                    <a:pt x="235" y="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4" name="Freeform 36">
              <a:extLst>
                <a:ext uri="{FF2B5EF4-FFF2-40B4-BE49-F238E27FC236}">
                  <a16:creationId xmlns:a16="http://schemas.microsoft.com/office/drawing/2014/main" id="{01F73803-B657-20E7-074D-D065900486B4}"/>
                </a:ext>
              </a:extLst>
            </p:cNvPr>
            <p:cNvSpPr>
              <a:spLocks/>
            </p:cNvSpPr>
            <p:nvPr/>
          </p:nvSpPr>
          <p:spPr bwMode="auto">
            <a:xfrm>
              <a:off x="7248525" y="4389438"/>
              <a:ext cx="33338" cy="28575"/>
            </a:xfrm>
            <a:custGeom>
              <a:avLst/>
              <a:gdLst>
                <a:gd name="T0" fmla="*/ 47 w 49"/>
                <a:gd name="T1" fmla="*/ 5 h 40"/>
                <a:gd name="T2" fmla="*/ 47 w 49"/>
                <a:gd name="T3" fmla="*/ 17 h 40"/>
                <a:gd name="T4" fmla="*/ 26 w 49"/>
                <a:gd name="T5" fmla="*/ 35 h 40"/>
                <a:gd name="T6" fmla="*/ 4 w 49"/>
                <a:gd name="T7" fmla="*/ 35 h 40"/>
                <a:gd name="T8" fmla="*/ 20 w 49"/>
                <a:gd name="T9" fmla="*/ 8 h 40"/>
                <a:gd name="T10" fmla="*/ 47 w 49"/>
                <a:gd name="T11" fmla="*/ 5 h 40"/>
              </a:gdLst>
              <a:ahLst/>
              <a:cxnLst>
                <a:cxn ang="0">
                  <a:pos x="T0" y="T1"/>
                </a:cxn>
                <a:cxn ang="0">
                  <a:pos x="T2" y="T3"/>
                </a:cxn>
                <a:cxn ang="0">
                  <a:pos x="T4" y="T5"/>
                </a:cxn>
                <a:cxn ang="0">
                  <a:pos x="T6" y="T7"/>
                </a:cxn>
                <a:cxn ang="0">
                  <a:pos x="T8" y="T9"/>
                </a:cxn>
                <a:cxn ang="0">
                  <a:pos x="T10" y="T11"/>
                </a:cxn>
              </a:cxnLst>
              <a:rect l="0" t="0" r="r" b="b"/>
              <a:pathLst>
                <a:path w="49" h="40">
                  <a:moveTo>
                    <a:pt x="47" y="5"/>
                  </a:moveTo>
                  <a:cubicBezTo>
                    <a:pt x="49" y="7"/>
                    <a:pt x="48" y="14"/>
                    <a:pt x="47" y="17"/>
                  </a:cubicBezTo>
                  <a:cubicBezTo>
                    <a:pt x="44" y="23"/>
                    <a:pt x="32" y="33"/>
                    <a:pt x="26" y="35"/>
                  </a:cubicBezTo>
                  <a:cubicBezTo>
                    <a:pt x="21" y="37"/>
                    <a:pt x="7" y="40"/>
                    <a:pt x="4" y="35"/>
                  </a:cubicBezTo>
                  <a:cubicBezTo>
                    <a:pt x="0" y="29"/>
                    <a:pt x="13" y="12"/>
                    <a:pt x="20" y="8"/>
                  </a:cubicBezTo>
                  <a:cubicBezTo>
                    <a:pt x="25" y="4"/>
                    <a:pt x="42" y="0"/>
                    <a:pt x="47" y="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5" name="Freeform 37">
              <a:extLst>
                <a:ext uri="{FF2B5EF4-FFF2-40B4-BE49-F238E27FC236}">
                  <a16:creationId xmlns:a16="http://schemas.microsoft.com/office/drawing/2014/main" id="{1822C2FF-6FCD-8A0F-0E13-93F25F9D75BD}"/>
                </a:ext>
              </a:extLst>
            </p:cNvPr>
            <p:cNvSpPr>
              <a:spLocks/>
            </p:cNvSpPr>
            <p:nvPr/>
          </p:nvSpPr>
          <p:spPr bwMode="auto">
            <a:xfrm>
              <a:off x="7227888" y="3743326"/>
              <a:ext cx="57150" cy="44450"/>
            </a:xfrm>
            <a:custGeom>
              <a:avLst/>
              <a:gdLst>
                <a:gd name="T0" fmla="*/ 76 w 82"/>
                <a:gd name="T1" fmla="*/ 26 h 65"/>
                <a:gd name="T2" fmla="*/ 76 w 82"/>
                <a:gd name="T3" fmla="*/ 56 h 65"/>
                <a:gd name="T4" fmla="*/ 27 w 82"/>
                <a:gd name="T5" fmla="*/ 53 h 65"/>
                <a:gd name="T6" fmla="*/ 3 w 82"/>
                <a:gd name="T7" fmla="*/ 38 h 65"/>
                <a:gd name="T8" fmla="*/ 6 w 82"/>
                <a:gd name="T9" fmla="*/ 9 h 65"/>
                <a:gd name="T10" fmla="*/ 39 w 82"/>
                <a:gd name="T11" fmla="*/ 1 h 65"/>
                <a:gd name="T12" fmla="*/ 76 w 82"/>
                <a:gd name="T13" fmla="*/ 26 h 65"/>
              </a:gdLst>
              <a:ahLst/>
              <a:cxnLst>
                <a:cxn ang="0">
                  <a:pos x="T0" y="T1"/>
                </a:cxn>
                <a:cxn ang="0">
                  <a:pos x="T2" y="T3"/>
                </a:cxn>
                <a:cxn ang="0">
                  <a:pos x="T4" y="T5"/>
                </a:cxn>
                <a:cxn ang="0">
                  <a:pos x="T6" y="T7"/>
                </a:cxn>
                <a:cxn ang="0">
                  <a:pos x="T8" y="T9"/>
                </a:cxn>
                <a:cxn ang="0">
                  <a:pos x="T10" y="T11"/>
                </a:cxn>
                <a:cxn ang="0">
                  <a:pos x="T12" y="T13"/>
                </a:cxn>
              </a:cxnLst>
              <a:rect l="0" t="0" r="r" b="b"/>
              <a:pathLst>
                <a:path w="82" h="65">
                  <a:moveTo>
                    <a:pt x="76" y="26"/>
                  </a:moveTo>
                  <a:cubicBezTo>
                    <a:pt x="80" y="32"/>
                    <a:pt x="82" y="51"/>
                    <a:pt x="76" y="56"/>
                  </a:cubicBezTo>
                  <a:cubicBezTo>
                    <a:pt x="67" y="65"/>
                    <a:pt x="39" y="57"/>
                    <a:pt x="27" y="53"/>
                  </a:cubicBezTo>
                  <a:cubicBezTo>
                    <a:pt x="20" y="51"/>
                    <a:pt x="6" y="44"/>
                    <a:pt x="3" y="38"/>
                  </a:cubicBezTo>
                  <a:cubicBezTo>
                    <a:pt x="0" y="31"/>
                    <a:pt x="6" y="16"/>
                    <a:pt x="6" y="9"/>
                  </a:cubicBezTo>
                  <a:cubicBezTo>
                    <a:pt x="6" y="0"/>
                    <a:pt x="31" y="0"/>
                    <a:pt x="39" y="1"/>
                  </a:cubicBezTo>
                  <a:cubicBezTo>
                    <a:pt x="50" y="3"/>
                    <a:pt x="71" y="16"/>
                    <a:pt x="76" y="2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6" name="Oval 38">
              <a:extLst>
                <a:ext uri="{FF2B5EF4-FFF2-40B4-BE49-F238E27FC236}">
                  <a16:creationId xmlns:a16="http://schemas.microsoft.com/office/drawing/2014/main" id="{2EFC7DFD-79A4-9C3D-8E5F-1603E1A4238F}"/>
                </a:ext>
              </a:extLst>
            </p:cNvPr>
            <p:cNvSpPr>
              <a:spLocks noChangeArrowheads="1"/>
            </p:cNvSpPr>
            <p:nvPr/>
          </p:nvSpPr>
          <p:spPr bwMode="auto">
            <a:xfrm>
              <a:off x="7261225" y="3836988"/>
              <a:ext cx="17463" cy="20638"/>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7" name="Freeform 39">
              <a:extLst>
                <a:ext uri="{FF2B5EF4-FFF2-40B4-BE49-F238E27FC236}">
                  <a16:creationId xmlns:a16="http://schemas.microsoft.com/office/drawing/2014/main" id="{27080ED7-A398-0B2E-543B-43CA634B684A}"/>
                </a:ext>
              </a:extLst>
            </p:cNvPr>
            <p:cNvSpPr>
              <a:spLocks/>
            </p:cNvSpPr>
            <p:nvPr/>
          </p:nvSpPr>
          <p:spPr bwMode="auto">
            <a:xfrm>
              <a:off x="7224713" y="3021013"/>
              <a:ext cx="98425" cy="144463"/>
            </a:xfrm>
            <a:custGeom>
              <a:avLst/>
              <a:gdLst>
                <a:gd name="T0" fmla="*/ 61 w 142"/>
                <a:gd name="T1" fmla="*/ 0 h 211"/>
                <a:gd name="T2" fmla="*/ 131 w 142"/>
                <a:gd name="T3" fmla="*/ 91 h 211"/>
                <a:gd name="T4" fmla="*/ 131 w 142"/>
                <a:gd name="T5" fmla="*/ 177 h 211"/>
                <a:gd name="T6" fmla="*/ 76 w 142"/>
                <a:gd name="T7" fmla="*/ 210 h 211"/>
                <a:gd name="T8" fmla="*/ 40 w 142"/>
                <a:gd name="T9" fmla="*/ 195 h 211"/>
                <a:gd name="T10" fmla="*/ 46 w 142"/>
                <a:gd name="T11" fmla="*/ 125 h 211"/>
                <a:gd name="T12" fmla="*/ 15 w 142"/>
                <a:gd name="T13" fmla="*/ 113 h 211"/>
                <a:gd name="T14" fmla="*/ 18 w 142"/>
                <a:gd name="T15" fmla="*/ 85 h 211"/>
                <a:gd name="T16" fmla="*/ 0 w 142"/>
                <a:gd name="T17" fmla="*/ 55 h 211"/>
                <a:gd name="T18" fmla="*/ 49 w 142"/>
                <a:gd name="T19" fmla="*/ 37 h 211"/>
                <a:gd name="T20" fmla="*/ 61 w 142"/>
                <a:gd name="T21"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211">
                  <a:moveTo>
                    <a:pt x="61" y="0"/>
                  </a:moveTo>
                  <a:cubicBezTo>
                    <a:pt x="61" y="0"/>
                    <a:pt x="122" y="64"/>
                    <a:pt x="131" y="91"/>
                  </a:cubicBezTo>
                  <a:cubicBezTo>
                    <a:pt x="138" y="112"/>
                    <a:pt x="142" y="158"/>
                    <a:pt x="131" y="177"/>
                  </a:cubicBezTo>
                  <a:cubicBezTo>
                    <a:pt x="123" y="191"/>
                    <a:pt x="92" y="209"/>
                    <a:pt x="76" y="210"/>
                  </a:cubicBezTo>
                  <a:cubicBezTo>
                    <a:pt x="66" y="211"/>
                    <a:pt x="45" y="203"/>
                    <a:pt x="40" y="195"/>
                  </a:cubicBezTo>
                  <a:cubicBezTo>
                    <a:pt x="30" y="180"/>
                    <a:pt x="55" y="140"/>
                    <a:pt x="46" y="125"/>
                  </a:cubicBezTo>
                  <a:cubicBezTo>
                    <a:pt x="41" y="118"/>
                    <a:pt x="19" y="120"/>
                    <a:pt x="15" y="113"/>
                  </a:cubicBezTo>
                  <a:cubicBezTo>
                    <a:pt x="12" y="107"/>
                    <a:pt x="20" y="92"/>
                    <a:pt x="18" y="85"/>
                  </a:cubicBezTo>
                  <a:cubicBezTo>
                    <a:pt x="16" y="77"/>
                    <a:pt x="0" y="55"/>
                    <a:pt x="0" y="55"/>
                  </a:cubicBezTo>
                  <a:cubicBezTo>
                    <a:pt x="49" y="37"/>
                    <a:pt x="49" y="37"/>
                    <a:pt x="49" y="37"/>
                  </a:cubicBezTo>
                  <a:lnTo>
                    <a:pt x="61" y="0"/>
                  </a:ln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8" name="Freeform 40">
              <a:extLst>
                <a:ext uri="{FF2B5EF4-FFF2-40B4-BE49-F238E27FC236}">
                  <a16:creationId xmlns:a16="http://schemas.microsoft.com/office/drawing/2014/main" id="{F2CA5D48-4E18-DFDB-9124-96A0DE32704B}"/>
                </a:ext>
              </a:extLst>
            </p:cNvPr>
            <p:cNvSpPr>
              <a:spLocks/>
            </p:cNvSpPr>
            <p:nvPr/>
          </p:nvSpPr>
          <p:spPr bwMode="auto">
            <a:xfrm>
              <a:off x="7210425" y="3873501"/>
              <a:ext cx="49213" cy="63500"/>
            </a:xfrm>
            <a:custGeom>
              <a:avLst/>
              <a:gdLst>
                <a:gd name="T0" fmla="*/ 68 w 72"/>
                <a:gd name="T1" fmla="*/ 10 h 92"/>
                <a:gd name="T2" fmla="*/ 56 w 72"/>
                <a:gd name="T3" fmla="*/ 44 h 92"/>
                <a:gd name="T4" fmla="*/ 38 w 72"/>
                <a:gd name="T5" fmla="*/ 74 h 92"/>
                <a:gd name="T6" fmla="*/ 4 w 72"/>
                <a:gd name="T7" fmla="*/ 86 h 92"/>
                <a:gd name="T8" fmla="*/ 10 w 72"/>
                <a:gd name="T9" fmla="*/ 62 h 92"/>
                <a:gd name="T10" fmla="*/ 26 w 72"/>
                <a:gd name="T11" fmla="*/ 25 h 92"/>
                <a:gd name="T12" fmla="*/ 49 w 72"/>
                <a:gd name="T13" fmla="*/ 0 h 92"/>
                <a:gd name="T14" fmla="*/ 68 w 72"/>
                <a:gd name="T15" fmla="*/ 1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2">
                  <a:moveTo>
                    <a:pt x="68" y="10"/>
                  </a:moveTo>
                  <a:cubicBezTo>
                    <a:pt x="72" y="19"/>
                    <a:pt x="60" y="36"/>
                    <a:pt x="56" y="44"/>
                  </a:cubicBezTo>
                  <a:cubicBezTo>
                    <a:pt x="52" y="52"/>
                    <a:pt x="45" y="69"/>
                    <a:pt x="38" y="74"/>
                  </a:cubicBezTo>
                  <a:cubicBezTo>
                    <a:pt x="31" y="80"/>
                    <a:pt x="11" y="92"/>
                    <a:pt x="4" y="86"/>
                  </a:cubicBezTo>
                  <a:cubicBezTo>
                    <a:pt x="0" y="82"/>
                    <a:pt x="8" y="68"/>
                    <a:pt x="10" y="62"/>
                  </a:cubicBezTo>
                  <a:cubicBezTo>
                    <a:pt x="14" y="53"/>
                    <a:pt x="20" y="34"/>
                    <a:pt x="26" y="25"/>
                  </a:cubicBezTo>
                  <a:cubicBezTo>
                    <a:pt x="30" y="18"/>
                    <a:pt x="49" y="8"/>
                    <a:pt x="49" y="0"/>
                  </a:cubicBezTo>
                  <a:cubicBezTo>
                    <a:pt x="49" y="5"/>
                    <a:pt x="66" y="5"/>
                    <a:pt x="68" y="1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9" name="Freeform 41">
              <a:extLst>
                <a:ext uri="{FF2B5EF4-FFF2-40B4-BE49-F238E27FC236}">
                  <a16:creationId xmlns:a16="http://schemas.microsoft.com/office/drawing/2014/main" id="{F8E4ECE8-A436-3E5A-40AF-7A7B4A9D5A12}"/>
                </a:ext>
              </a:extLst>
            </p:cNvPr>
            <p:cNvSpPr>
              <a:spLocks/>
            </p:cNvSpPr>
            <p:nvPr/>
          </p:nvSpPr>
          <p:spPr bwMode="auto">
            <a:xfrm>
              <a:off x="7221538" y="3806826"/>
              <a:ext cx="36513" cy="36513"/>
            </a:xfrm>
            <a:custGeom>
              <a:avLst/>
              <a:gdLst>
                <a:gd name="T0" fmla="*/ 40 w 53"/>
                <a:gd name="T1" fmla="*/ 9 h 52"/>
                <a:gd name="T2" fmla="*/ 49 w 53"/>
                <a:gd name="T3" fmla="*/ 36 h 52"/>
                <a:gd name="T4" fmla="*/ 13 w 53"/>
                <a:gd name="T5" fmla="*/ 48 h 52"/>
                <a:gd name="T6" fmla="*/ 1 w 53"/>
                <a:gd name="T7" fmla="*/ 27 h 52"/>
                <a:gd name="T8" fmla="*/ 11 w 53"/>
                <a:gd name="T9" fmla="*/ 0 h 52"/>
                <a:gd name="T10" fmla="*/ 40 w 53"/>
                <a:gd name="T11" fmla="*/ 9 h 52"/>
              </a:gdLst>
              <a:ahLst/>
              <a:cxnLst>
                <a:cxn ang="0">
                  <a:pos x="T0" y="T1"/>
                </a:cxn>
                <a:cxn ang="0">
                  <a:pos x="T2" y="T3"/>
                </a:cxn>
                <a:cxn ang="0">
                  <a:pos x="T4" y="T5"/>
                </a:cxn>
                <a:cxn ang="0">
                  <a:pos x="T6" y="T7"/>
                </a:cxn>
                <a:cxn ang="0">
                  <a:pos x="T8" y="T9"/>
                </a:cxn>
                <a:cxn ang="0">
                  <a:pos x="T10" y="T11"/>
                </a:cxn>
              </a:cxnLst>
              <a:rect l="0" t="0" r="r" b="b"/>
              <a:pathLst>
                <a:path w="53" h="52">
                  <a:moveTo>
                    <a:pt x="40" y="9"/>
                  </a:moveTo>
                  <a:cubicBezTo>
                    <a:pt x="45" y="14"/>
                    <a:pt x="53" y="30"/>
                    <a:pt x="49" y="36"/>
                  </a:cubicBezTo>
                  <a:cubicBezTo>
                    <a:pt x="45" y="45"/>
                    <a:pt x="22" y="52"/>
                    <a:pt x="13" y="48"/>
                  </a:cubicBezTo>
                  <a:cubicBezTo>
                    <a:pt x="7" y="46"/>
                    <a:pt x="1" y="33"/>
                    <a:pt x="1" y="27"/>
                  </a:cubicBezTo>
                  <a:cubicBezTo>
                    <a:pt x="0" y="20"/>
                    <a:pt x="11" y="7"/>
                    <a:pt x="11" y="0"/>
                  </a:cubicBezTo>
                  <a:cubicBezTo>
                    <a:pt x="11" y="7"/>
                    <a:pt x="35" y="4"/>
                    <a:pt x="40" y="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0" name="Freeform 42">
              <a:extLst>
                <a:ext uri="{FF2B5EF4-FFF2-40B4-BE49-F238E27FC236}">
                  <a16:creationId xmlns:a16="http://schemas.microsoft.com/office/drawing/2014/main" id="{3894F5C3-E9D5-6DED-6588-6F076425B799}"/>
                </a:ext>
              </a:extLst>
            </p:cNvPr>
            <p:cNvSpPr>
              <a:spLocks/>
            </p:cNvSpPr>
            <p:nvPr/>
          </p:nvSpPr>
          <p:spPr bwMode="auto">
            <a:xfrm>
              <a:off x="7180263" y="4357688"/>
              <a:ext cx="57150" cy="28575"/>
            </a:xfrm>
            <a:custGeom>
              <a:avLst/>
              <a:gdLst>
                <a:gd name="T0" fmla="*/ 82 w 83"/>
                <a:gd name="T1" fmla="*/ 18 h 42"/>
                <a:gd name="T2" fmla="*/ 55 w 83"/>
                <a:gd name="T3" fmla="*/ 40 h 42"/>
                <a:gd name="T4" fmla="*/ 9 w 83"/>
                <a:gd name="T5" fmla="*/ 31 h 42"/>
                <a:gd name="T6" fmla="*/ 3 w 83"/>
                <a:gd name="T7" fmla="*/ 9 h 42"/>
                <a:gd name="T8" fmla="*/ 45 w 83"/>
                <a:gd name="T9" fmla="*/ 3 h 42"/>
                <a:gd name="T10" fmla="*/ 82 w 83"/>
                <a:gd name="T11" fmla="*/ 18 h 42"/>
              </a:gdLst>
              <a:ahLst/>
              <a:cxnLst>
                <a:cxn ang="0">
                  <a:pos x="T0" y="T1"/>
                </a:cxn>
                <a:cxn ang="0">
                  <a:pos x="T2" y="T3"/>
                </a:cxn>
                <a:cxn ang="0">
                  <a:pos x="T4" y="T5"/>
                </a:cxn>
                <a:cxn ang="0">
                  <a:pos x="T6" y="T7"/>
                </a:cxn>
                <a:cxn ang="0">
                  <a:pos x="T8" y="T9"/>
                </a:cxn>
                <a:cxn ang="0">
                  <a:pos x="T10" y="T11"/>
                </a:cxn>
              </a:cxnLst>
              <a:rect l="0" t="0" r="r" b="b"/>
              <a:pathLst>
                <a:path w="83" h="42">
                  <a:moveTo>
                    <a:pt x="82" y="18"/>
                  </a:moveTo>
                  <a:cubicBezTo>
                    <a:pt x="83" y="27"/>
                    <a:pt x="63" y="38"/>
                    <a:pt x="55" y="40"/>
                  </a:cubicBezTo>
                  <a:cubicBezTo>
                    <a:pt x="43" y="42"/>
                    <a:pt x="17" y="38"/>
                    <a:pt x="9" y="31"/>
                  </a:cubicBezTo>
                  <a:cubicBezTo>
                    <a:pt x="5" y="27"/>
                    <a:pt x="0" y="14"/>
                    <a:pt x="3" y="9"/>
                  </a:cubicBezTo>
                  <a:cubicBezTo>
                    <a:pt x="9" y="0"/>
                    <a:pt x="35" y="2"/>
                    <a:pt x="45" y="3"/>
                  </a:cubicBezTo>
                  <a:cubicBezTo>
                    <a:pt x="55" y="4"/>
                    <a:pt x="81" y="9"/>
                    <a:pt x="82" y="1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1" name="Freeform 43">
              <a:extLst>
                <a:ext uri="{FF2B5EF4-FFF2-40B4-BE49-F238E27FC236}">
                  <a16:creationId xmlns:a16="http://schemas.microsoft.com/office/drawing/2014/main" id="{B47C60F1-5B93-5520-840D-021E9B4F4A7E}"/>
                </a:ext>
              </a:extLst>
            </p:cNvPr>
            <p:cNvSpPr>
              <a:spLocks/>
            </p:cNvSpPr>
            <p:nvPr/>
          </p:nvSpPr>
          <p:spPr bwMode="auto">
            <a:xfrm>
              <a:off x="7073900" y="1649413"/>
              <a:ext cx="161925" cy="73025"/>
            </a:xfrm>
            <a:custGeom>
              <a:avLst/>
              <a:gdLst>
                <a:gd name="T0" fmla="*/ 234 w 236"/>
                <a:gd name="T1" fmla="*/ 67 h 105"/>
                <a:gd name="T2" fmla="*/ 216 w 236"/>
                <a:gd name="T3" fmla="*/ 92 h 105"/>
                <a:gd name="T4" fmla="*/ 170 w 236"/>
                <a:gd name="T5" fmla="*/ 95 h 105"/>
                <a:gd name="T6" fmla="*/ 133 w 236"/>
                <a:gd name="T7" fmla="*/ 80 h 105"/>
                <a:gd name="T8" fmla="*/ 109 w 236"/>
                <a:gd name="T9" fmla="*/ 101 h 105"/>
                <a:gd name="T10" fmla="*/ 51 w 236"/>
                <a:gd name="T11" fmla="*/ 95 h 105"/>
                <a:gd name="T12" fmla="*/ 5 w 236"/>
                <a:gd name="T13" fmla="*/ 61 h 105"/>
                <a:gd name="T14" fmla="*/ 5 w 236"/>
                <a:gd name="T15" fmla="*/ 19 h 105"/>
                <a:gd name="T16" fmla="*/ 36 w 236"/>
                <a:gd name="T17" fmla="*/ 0 h 105"/>
                <a:gd name="T18" fmla="*/ 72 w 236"/>
                <a:gd name="T19" fmla="*/ 19 h 105"/>
                <a:gd name="T20" fmla="*/ 85 w 236"/>
                <a:gd name="T21" fmla="*/ 34 h 105"/>
                <a:gd name="T22" fmla="*/ 124 w 236"/>
                <a:gd name="T23" fmla="*/ 37 h 105"/>
                <a:gd name="T24" fmla="*/ 130 w 236"/>
                <a:gd name="T25" fmla="*/ 10 h 105"/>
                <a:gd name="T26" fmla="*/ 146 w 236"/>
                <a:gd name="T27" fmla="*/ 3 h 105"/>
                <a:gd name="T28" fmla="*/ 179 w 236"/>
                <a:gd name="T29" fmla="*/ 19 h 105"/>
                <a:gd name="T30" fmla="*/ 197 w 236"/>
                <a:gd name="T31" fmla="*/ 55 h 105"/>
                <a:gd name="T32" fmla="*/ 234 w 236"/>
                <a:gd name="T33" fmla="*/ 6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05">
                  <a:moveTo>
                    <a:pt x="234" y="67"/>
                  </a:moveTo>
                  <a:cubicBezTo>
                    <a:pt x="236" y="75"/>
                    <a:pt x="222" y="88"/>
                    <a:pt x="216" y="92"/>
                  </a:cubicBezTo>
                  <a:cubicBezTo>
                    <a:pt x="206" y="97"/>
                    <a:pt x="181" y="97"/>
                    <a:pt x="170" y="95"/>
                  </a:cubicBezTo>
                  <a:cubicBezTo>
                    <a:pt x="160" y="93"/>
                    <a:pt x="143" y="78"/>
                    <a:pt x="133" y="80"/>
                  </a:cubicBezTo>
                  <a:cubicBezTo>
                    <a:pt x="125" y="81"/>
                    <a:pt x="117" y="98"/>
                    <a:pt x="109" y="101"/>
                  </a:cubicBezTo>
                  <a:cubicBezTo>
                    <a:pt x="95" y="105"/>
                    <a:pt x="65" y="100"/>
                    <a:pt x="51" y="95"/>
                  </a:cubicBezTo>
                  <a:cubicBezTo>
                    <a:pt x="38" y="90"/>
                    <a:pt x="12" y="74"/>
                    <a:pt x="5" y="61"/>
                  </a:cubicBezTo>
                  <a:cubicBezTo>
                    <a:pt x="0" y="52"/>
                    <a:pt x="0" y="28"/>
                    <a:pt x="5" y="19"/>
                  </a:cubicBezTo>
                  <a:cubicBezTo>
                    <a:pt x="10" y="11"/>
                    <a:pt x="27" y="1"/>
                    <a:pt x="36" y="0"/>
                  </a:cubicBezTo>
                  <a:cubicBezTo>
                    <a:pt x="46" y="0"/>
                    <a:pt x="64" y="12"/>
                    <a:pt x="72" y="19"/>
                  </a:cubicBezTo>
                  <a:cubicBezTo>
                    <a:pt x="76" y="22"/>
                    <a:pt x="80" y="32"/>
                    <a:pt x="85" y="34"/>
                  </a:cubicBezTo>
                  <a:cubicBezTo>
                    <a:pt x="93" y="39"/>
                    <a:pt x="116" y="43"/>
                    <a:pt x="124" y="37"/>
                  </a:cubicBezTo>
                  <a:cubicBezTo>
                    <a:pt x="130" y="33"/>
                    <a:pt x="126" y="15"/>
                    <a:pt x="130" y="10"/>
                  </a:cubicBezTo>
                  <a:cubicBezTo>
                    <a:pt x="133" y="6"/>
                    <a:pt x="141" y="3"/>
                    <a:pt x="146" y="3"/>
                  </a:cubicBezTo>
                  <a:cubicBezTo>
                    <a:pt x="155" y="4"/>
                    <a:pt x="172" y="12"/>
                    <a:pt x="179" y="19"/>
                  </a:cubicBezTo>
                  <a:cubicBezTo>
                    <a:pt x="186" y="26"/>
                    <a:pt x="190" y="49"/>
                    <a:pt x="197" y="55"/>
                  </a:cubicBezTo>
                  <a:cubicBezTo>
                    <a:pt x="205" y="62"/>
                    <a:pt x="231" y="58"/>
                    <a:pt x="234" y="6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2" name="Freeform 44">
              <a:extLst>
                <a:ext uri="{FF2B5EF4-FFF2-40B4-BE49-F238E27FC236}">
                  <a16:creationId xmlns:a16="http://schemas.microsoft.com/office/drawing/2014/main" id="{2A275097-BF94-2800-E894-16993571B2C3}"/>
                </a:ext>
              </a:extLst>
            </p:cNvPr>
            <p:cNvSpPr>
              <a:spLocks/>
            </p:cNvSpPr>
            <p:nvPr/>
          </p:nvSpPr>
          <p:spPr bwMode="auto">
            <a:xfrm>
              <a:off x="7140575" y="3603626"/>
              <a:ext cx="92075" cy="134938"/>
            </a:xfrm>
            <a:custGeom>
              <a:avLst/>
              <a:gdLst>
                <a:gd name="T0" fmla="*/ 115 w 133"/>
                <a:gd name="T1" fmla="*/ 129 h 197"/>
                <a:gd name="T2" fmla="*/ 127 w 133"/>
                <a:gd name="T3" fmla="*/ 178 h 197"/>
                <a:gd name="T4" fmla="*/ 90 w 133"/>
                <a:gd name="T5" fmla="*/ 190 h 197"/>
                <a:gd name="T6" fmla="*/ 54 w 133"/>
                <a:gd name="T7" fmla="*/ 193 h 197"/>
                <a:gd name="T8" fmla="*/ 38 w 133"/>
                <a:gd name="T9" fmla="*/ 172 h 197"/>
                <a:gd name="T10" fmla="*/ 11 w 133"/>
                <a:gd name="T11" fmla="*/ 166 h 197"/>
                <a:gd name="T12" fmla="*/ 5 w 133"/>
                <a:gd name="T13" fmla="*/ 117 h 197"/>
                <a:gd name="T14" fmla="*/ 29 w 133"/>
                <a:gd name="T15" fmla="*/ 96 h 197"/>
                <a:gd name="T16" fmla="*/ 41 w 133"/>
                <a:gd name="T17" fmla="*/ 44 h 197"/>
                <a:gd name="T18" fmla="*/ 63 w 133"/>
                <a:gd name="T19" fmla="*/ 5 h 197"/>
                <a:gd name="T20" fmla="*/ 99 w 133"/>
                <a:gd name="T21" fmla="*/ 8 h 197"/>
                <a:gd name="T22" fmla="*/ 108 w 133"/>
                <a:gd name="T23" fmla="*/ 29 h 197"/>
                <a:gd name="T24" fmla="*/ 121 w 133"/>
                <a:gd name="T25" fmla="*/ 71 h 197"/>
                <a:gd name="T26" fmla="*/ 121 w 133"/>
                <a:gd name="T27" fmla="*/ 96 h 197"/>
                <a:gd name="T28" fmla="*/ 115 w 133"/>
                <a:gd name="T29" fmla="*/ 12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97">
                  <a:moveTo>
                    <a:pt x="115" y="129"/>
                  </a:moveTo>
                  <a:cubicBezTo>
                    <a:pt x="115" y="142"/>
                    <a:pt x="133" y="167"/>
                    <a:pt x="127" y="178"/>
                  </a:cubicBezTo>
                  <a:cubicBezTo>
                    <a:pt x="122" y="186"/>
                    <a:pt x="100" y="188"/>
                    <a:pt x="90" y="190"/>
                  </a:cubicBezTo>
                  <a:cubicBezTo>
                    <a:pt x="81" y="192"/>
                    <a:pt x="62" y="197"/>
                    <a:pt x="54" y="193"/>
                  </a:cubicBezTo>
                  <a:cubicBezTo>
                    <a:pt x="48" y="191"/>
                    <a:pt x="44" y="176"/>
                    <a:pt x="38" y="172"/>
                  </a:cubicBezTo>
                  <a:cubicBezTo>
                    <a:pt x="32" y="168"/>
                    <a:pt x="16" y="171"/>
                    <a:pt x="11" y="166"/>
                  </a:cubicBezTo>
                  <a:cubicBezTo>
                    <a:pt x="3" y="157"/>
                    <a:pt x="0" y="129"/>
                    <a:pt x="5" y="117"/>
                  </a:cubicBezTo>
                  <a:cubicBezTo>
                    <a:pt x="8" y="110"/>
                    <a:pt x="25" y="103"/>
                    <a:pt x="29" y="96"/>
                  </a:cubicBezTo>
                  <a:cubicBezTo>
                    <a:pt x="36" y="84"/>
                    <a:pt x="37" y="57"/>
                    <a:pt x="41" y="44"/>
                  </a:cubicBezTo>
                  <a:cubicBezTo>
                    <a:pt x="45" y="34"/>
                    <a:pt x="53" y="10"/>
                    <a:pt x="63" y="5"/>
                  </a:cubicBezTo>
                  <a:cubicBezTo>
                    <a:pt x="71" y="0"/>
                    <a:pt x="92" y="2"/>
                    <a:pt x="99" y="8"/>
                  </a:cubicBezTo>
                  <a:cubicBezTo>
                    <a:pt x="104" y="11"/>
                    <a:pt x="106" y="23"/>
                    <a:pt x="108" y="29"/>
                  </a:cubicBezTo>
                  <a:cubicBezTo>
                    <a:pt x="112" y="39"/>
                    <a:pt x="119" y="61"/>
                    <a:pt x="121" y="71"/>
                  </a:cubicBezTo>
                  <a:cubicBezTo>
                    <a:pt x="121" y="78"/>
                    <a:pt x="121" y="90"/>
                    <a:pt x="121" y="96"/>
                  </a:cubicBezTo>
                  <a:cubicBezTo>
                    <a:pt x="120" y="104"/>
                    <a:pt x="114" y="121"/>
                    <a:pt x="115" y="12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3" name="Freeform 45">
              <a:extLst>
                <a:ext uri="{FF2B5EF4-FFF2-40B4-BE49-F238E27FC236}">
                  <a16:creationId xmlns:a16="http://schemas.microsoft.com/office/drawing/2014/main" id="{59256613-4444-7EA6-DB41-9D05B660BBE3}"/>
                </a:ext>
              </a:extLst>
            </p:cNvPr>
            <p:cNvSpPr>
              <a:spLocks/>
            </p:cNvSpPr>
            <p:nvPr/>
          </p:nvSpPr>
          <p:spPr bwMode="auto">
            <a:xfrm>
              <a:off x="7173913" y="2906713"/>
              <a:ext cx="120650" cy="150813"/>
            </a:xfrm>
            <a:custGeom>
              <a:avLst/>
              <a:gdLst>
                <a:gd name="T0" fmla="*/ 39 w 175"/>
                <a:gd name="T1" fmla="*/ 120 h 221"/>
                <a:gd name="T2" fmla="*/ 9 w 175"/>
                <a:gd name="T3" fmla="*/ 111 h 221"/>
                <a:gd name="T4" fmla="*/ 0 w 175"/>
                <a:gd name="T5" fmla="*/ 111 h 221"/>
                <a:gd name="T6" fmla="*/ 0 w 175"/>
                <a:gd name="T7" fmla="*/ 111 h 221"/>
                <a:gd name="T8" fmla="*/ 22 w 175"/>
                <a:gd name="T9" fmla="*/ 99 h 221"/>
                <a:gd name="T10" fmla="*/ 24 w 175"/>
                <a:gd name="T11" fmla="*/ 97 h 221"/>
                <a:gd name="T12" fmla="*/ 31 w 175"/>
                <a:gd name="T13" fmla="*/ 92 h 221"/>
                <a:gd name="T14" fmla="*/ 32 w 175"/>
                <a:gd name="T15" fmla="*/ 92 h 221"/>
                <a:gd name="T16" fmla="*/ 32 w 175"/>
                <a:gd name="T17" fmla="*/ 91 h 221"/>
                <a:gd name="T18" fmla="*/ 33 w 175"/>
                <a:gd name="T19" fmla="*/ 90 h 221"/>
                <a:gd name="T20" fmla="*/ 51 w 175"/>
                <a:gd name="T21" fmla="*/ 32 h 221"/>
                <a:gd name="T22" fmla="*/ 82 w 175"/>
                <a:gd name="T23" fmla="*/ 44 h 221"/>
                <a:gd name="T24" fmla="*/ 115 w 175"/>
                <a:gd name="T25" fmla="*/ 44 h 221"/>
                <a:gd name="T26" fmla="*/ 117 w 175"/>
                <a:gd name="T27" fmla="*/ 44 h 221"/>
                <a:gd name="T28" fmla="*/ 120 w 175"/>
                <a:gd name="T29" fmla="*/ 41 h 221"/>
                <a:gd name="T30" fmla="*/ 152 w 175"/>
                <a:gd name="T31" fmla="*/ 5 h 221"/>
                <a:gd name="T32" fmla="*/ 153 w 175"/>
                <a:gd name="T33" fmla="*/ 4 h 221"/>
                <a:gd name="T34" fmla="*/ 161 w 175"/>
                <a:gd name="T35" fmla="*/ 1 h 221"/>
                <a:gd name="T36" fmla="*/ 162 w 175"/>
                <a:gd name="T37" fmla="*/ 0 h 221"/>
                <a:gd name="T38" fmla="*/ 164 w 175"/>
                <a:gd name="T39" fmla="*/ 0 h 221"/>
                <a:gd name="T40" fmla="*/ 167 w 175"/>
                <a:gd name="T41" fmla="*/ 66 h 221"/>
                <a:gd name="T42" fmla="*/ 146 w 175"/>
                <a:gd name="T43" fmla="*/ 78 h 221"/>
                <a:gd name="T44" fmla="*/ 128 w 175"/>
                <a:gd name="T45" fmla="*/ 111 h 221"/>
                <a:gd name="T46" fmla="*/ 94 w 175"/>
                <a:gd name="T47" fmla="*/ 127 h 221"/>
                <a:gd name="T48" fmla="*/ 134 w 175"/>
                <a:gd name="T49" fmla="*/ 166 h 221"/>
                <a:gd name="T50" fmla="*/ 122 w 175"/>
                <a:gd name="T51" fmla="*/ 203 h 221"/>
                <a:gd name="T52" fmla="*/ 73 w 175"/>
                <a:gd name="T53" fmla="*/ 221 h 221"/>
                <a:gd name="T54" fmla="*/ 51 w 175"/>
                <a:gd name="T55" fmla="*/ 200 h 221"/>
                <a:gd name="T56" fmla="*/ 9 w 175"/>
                <a:gd name="T57" fmla="*/ 181 h 221"/>
                <a:gd name="T58" fmla="*/ 36 w 175"/>
                <a:gd name="T59" fmla="*/ 160 h 221"/>
                <a:gd name="T60" fmla="*/ 39 w 175"/>
                <a:gd name="T61" fmla="*/ 12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221">
                  <a:moveTo>
                    <a:pt x="39" y="120"/>
                  </a:moveTo>
                  <a:cubicBezTo>
                    <a:pt x="35" y="114"/>
                    <a:pt x="17" y="113"/>
                    <a:pt x="9" y="111"/>
                  </a:cubicBezTo>
                  <a:cubicBezTo>
                    <a:pt x="6" y="111"/>
                    <a:pt x="0" y="111"/>
                    <a:pt x="0" y="111"/>
                  </a:cubicBezTo>
                  <a:cubicBezTo>
                    <a:pt x="0" y="111"/>
                    <a:pt x="0" y="111"/>
                    <a:pt x="0" y="111"/>
                  </a:cubicBezTo>
                  <a:cubicBezTo>
                    <a:pt x="1" y="111"/>
                    <a:pt x="13" y="105"/>
                    <a:pt x="22" y="99"/>
                  </a:cubicBezTo>
                  <a:cubicBezTo>
                    <a:pt x="23" y="98"/>
                    <a:pt x="24" y="98"/>
                    <a:pt x="24" y="97"/>
                  </a:cubicBezTo>
                  <a:cubicBezTo>
                    <a:pt x="27" y="96"/>
                    <a:pt x="29" y="94"/>
                    <a:pt x="31" y="92"/>
                  </a:cubicBezTo>
                  <a:cubicBezTo>
                    <a:pt x="31" y="92"/>
                    <a:pt x="31" y="92"/>
                    <a:pt x="32" y="92"/>
                  </a:cubicBezTo>
                  <a:cubicBezTo>
                    <a:pt x="32" y="91"/>
                    <a:pt x="32" y="91"/>
                    <a:pt x="32" y="91"/>
                  </a:cubicBezTo>
                  <a:cubicBezTo>
                    <a:pt x="33" y="91"/>
                    <a:pt x="33" y="90"/>
                    <a:pt x="33" y="90"/>
                  </a:cubicBezTo>
                  <a:cubicBezTo>
                    <a:pt x="42" y="78"/>
                    <a:pt x="38" y="39"/>
                    <a:pt x="51" y="32"/>
                  </a:cubicBezTo>
                  <a:cubicBezTo>
                    <a:pt x="59" y="29"/>
                    <a:pt x="74" y="43"/>
                    <a:pt x="82" y="44"/>
                  </a:cubicBezTo>
                  <a:cubicBezTo>
                    <a:pt x="90" y="46"/>
                    <a:pt x="108" y="48"/>
                    <a:pt x="115" y="44"/>
                  </a:cubicBezTo>
                  <a:cubicBezTo>
                    <a:pt x="116" y="44"/>
                    <a:pt x="116" y="44"/>
                    <a:pt x="117" y="44"/>
                  </a:cubicBezTo>
                  <a:cubicBezTo>
                    <a:pt x="118" y="43"/>
                    <a:pt x="119" y="42"/>
                    <a:pt x="120" y="41"/>
                  </a:cubicBezTo>
                  <a:cubicBezTo>
                    <a:pt x="131" y="33"/>
                    <a:pt x="142" y="11"/>
                    <a:pt x="152" y="5"/>
                  </a:cubicBezTo>
                  <a:cubicBezTo>
                    <a:pt x="152" y="5"/>
                    <a:pt x="152" y="5"/>
                    <a:pt x="153" y="4"/>
                  </a:cubicBezTo>
                  <a:cubicBezTo>
                    <a:pt x="155" y="3"/>
                    <a:pt x="159" y="2"/>
                    <a:pt x="161" y="1"/>
                  </a:cubicBezTo>
                  <a:cubicBezTo>
                    <a:pt x="162" y="1"/>
                    <a:pt x="162" y="1"/>
                    <a:pt x="162" y="0"/>
                  </a:cubicBezTo>
                  <a:cubicBezTo>
                    <a:pt x="163" y="0"/>
                    <a:pt x="163" y="0"/>
                    <a:pt x="164" y="0"/>
                  </a:cubicBezTo>
                  <a:cubicBezTo>
                    <a:pt x="164" y="3"/>
                    <a:pt x="175" y="52"/>
                    <a:pt x="167" y="66"/>
                  </a:cubicBezTo>
                  <a:cubicBezTo>
                    <a:pt x="164" y="71"/>
                    <a:pt x="150" y="73"/>
                    <a:pt x="146" y="78"/>
                  </a:cubicBezTo>
                  <a:cubicBezTo>
                    <a:pt x="139" y="85"/>
                    <a:pt x="135" y="105"/>
                    <a:pt x="128" y="111"/>
                  </a:cubicBezTo>
                  <a:cubicBezTo>
                    <a:pt x="121" y="118"/>
                    <a:pt x="96" y="118"/>
                    <a:pt x="94" y="127"/>
                  </a:cubicBezTo>
                  <a:cubicBezTo>
                    <a:pt x="92" y="140"/>
                    <a:pt x="134" y="166"/>
                    <a:pt x="134" y="166"/>
                  </a:cubicBezTo>
                  <a:cubicBezTo>
                    <a:pt x="122" y="203"/>
                    <a:pt x="122" y="203"/>
                    <a:pt x="122" y="203"/>
                  </a:cubicBezTo>
                  <a:cubicBezTo>
                    <a:pt x="73" y="221"/>
                    <a:pt x="73" y="221"/>
                    <a:pt x="73" y="221"/>
                  </a:cubicBezTo>
                  <a:cubicBezTo>
                    <a:pt x="73" y="221"/>
                    <a:pt x="58" y="204"/>
                    <a:pt x="51" y="200"/>
                  </a:cubicBezTo>
                  <a:cubicBezTo>
                    <a:pt x="42" y="193"/>
                    <a:pt x="10" y="193"/>
                    <a:pt x="9" y="181"/>
                  </a:cubicBezTo>
                  <a:cubicBezTo>
                    <a:pt x="8" y="173"/>
                    <a:pt x="32" y="168"/>
                    <a:pt x="36" y="160"/>
                  </a:cubicBezTo>
                  <a:cubicBezTo>
                    <a:pt x="41" y="151"/>
                    <a:pt x="45" y="129"/>
                    <a:pt x="39" y="12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4" name="Freeform 46">
              <a:extLst>
                <a:ext uri="{FF2B5EF4-FFF2-40B4-BE49-F238E27FC236}">
                  <a16:creationId xmlns:a16="http://schemas.microsoft.com/office/drawing/2014/main" id="{4ECD436C-ED5E-A41B-222B-48B1597582F5}"/>
                </a:ext>
              </a:extLst>
            </p:cNvPr>
            <p:cNvSpPr>
              <a:spLocks/>
            </p:cNvSpPr>
            <p:nvPr/>
          </p:nvSpPr>
          <p:spPr bwMode="auto">
            <a:xfrm>
              <a:off x="7162800" y="3756026"/>
              <a:ext cx="52388" cy="44450"/>
            </a:xfrm>
            <a:custGeom>
              <a:avLst/>
              <a:gdLst>
                <a:gd name="T0" fmla="*/ 70 w 76"/>
                <a:gd name="T1" fmla="*/ 44 h 66"/>
                <a:gd name="T2" fmla="*/ 46 w 76"/>
                <a:gd name="T3" fmla="*/ 66 h 66"/>
                <a:gd name="T4" fmla="*/ 25 w 76"/>
                <a:gd name="T5" fmla="*/ 60 h 66"/>
                <a:gd name="T6" fmla="*/ 3 w 76"/>
                <a:gd name="T7" fmla="*/ 35 h 66"/>
                <a:gd name="T8" fmla="*/ 6 w 76"/>
                <a:gd name="T9" fmla="*/ 5 h 66"/>
                <a:gd name="T10" fmla="*/ 43 w 76"/>
                <a:gd name="T11" fmla="*/ 18 h 66"/>
                <a:gd name="T12" fmla="*/ 70 w 76"/>
                <a:gd name="T13" fmla="*/ 44 h 66"/>
              </a:gdLst>
              <a:ahLst/>
              <a:cxnLst>
                <a:cxn ang="0">
                  <a:pos x="T0" y="T1"/>
                </a:cxn>
                <a:cxn ang="0">
                  <a:pos x="T2" y="T3"/>
                </a:cxn>
                <a:cxn ang="0">
                  <a:pos x="T4" y="T5"/>
                </a:cxn>
                <a:cxn ang="0">
                  <a:pos x="T6" y="T7"/>
                </a:cxn>
                <a:cxn ang="0">
                  <a:pos x="T8" y="T9"/>
                </a:cxn>
                <a:cxn ang="0">
                  <a:pos x="T10" y="T11"/>
                </a:cxn>
                <a:cxn ang="0">
                  <a:pos x="T12" y="T13"/>
                </a:cxn>
              </a:cxnLst>
              <a:rect l="0" t="0" r="r" b="b"/>
              <a:pathLst>
                <a:path w="76" h="66">
                  <a:moveTo>
                    <a:pt x="70" y="44"/>
                  </a:moveTo>
                  <a:cubicBezTo>
                    <a:pt x="76" y="63"/>
                    <a:pt x="54" y="66"/>
                    <a:pt x="46" y="66"/>
                  </a:cubicBezTo>
                  <a:cubicBezTo>
                    <a:pt x="40" y="65"/>
                    <a:pt x="29" y="62"/>
                    <a:pt x="25" y="60"/>
                  </a:cubicBezTo>
                  <a:cubicBezTo>
                    <a:pt x="18" y="55"/>
                    <a:pt x="6" y="43"/>
                    <a:pt x="3" y="35"/>
                  </a:cubicBezTo>
                  <a:cubicBezTo>
                    <a:pt x="1" y="28"/>
                    <a:pt x="0" y="9"/>
                    <a:pt x="6" y="5"/>
                  </a:cubicBezTo>
                  <a:cubicBezTo>
                    <a:pt x="15" y="0"/>
                    <a:pt x="43" y="9"/>
                    <a:pt x="43" y="18"/>
                  </a:cubicBezTo>
                  <a:cubicBezTo>
                    <a:pt x="43" y="28"/>
                    <a:pt x="64" y="26"/>
                    <a:pt x="70" y="4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5" name="Freeform 47">
              <a:extLst>
                <a:ext uri="{FF2B5EF4-FFF2-40B4-BE49-F238E27FC236}">
                  <a16:creationId xmlns:a16="http://schemas.microsoft.com/office/drawing/2014/main" id="{2B4A3266-A3BA-D0D8-3187-84DE192ACBF2}"/>
                </a:ext>
              </a:extLst>
            </p:cNvPr>
            <p:cNvSpPr>
              <a:spLocks/>
            </p:cNvSpPr>
            <p:nvPr/>
          </p:nvSpPr>
          <p:spPr bwMode="auto">
            <a:xfrm>
              <a:off x="7156450" y="4387851"/>
              <a:ext cx="36513" cy="28575"/>
            </a:xfrm>
            <a:custGeom>
              <a:avLst/>
              <a:gdLst>
                <a:gd name="T0" fmla="*/ 50 w 52"/>
                <a:gd name="T1" fmla="*/ 9 h 43"/>
                <a:gd name="T2" fmla="*/ 41 w 52"/>
                <a:gd name="T3" fmla="*/ 24 h 43"/>
                <a:gd name="T4" fmla="*/ 4 w 52"/>
                <a:gd name="T5" fmla="*/ 36 h 43"/>
                <a:gd name="T6" fmla="*/ 10 w 52"/>
                <a:gd name="T7" fmla="*/ 12 h 43"/>
                <a:gd name="T8" fmla="*/ 50 w 52"/>
                <a:gd name="T9" fmla="*/ 9 h 43"/>
              </a:gdLst>
              <a:ahLst/>
              <a:cxnLst>
                <a:cxn ang="0">
                  <a:pos x="T0" y="T1"/>
                </a:cxn>
                <a:cxn ang="0">
                  <a:pos x="T2" y="T3"/>
                </a:cxn>
                <a:cxn ang="0">
                  <a:pos x="T4" y="T5"/>
                </a:cxn>
                <a:cxn ang="0">
                  <a:pos x="T6" y="T7"/>
                </a:cxn>
                <a:cxn ang="0">
                  <a:pos x="T8" y="T9"/>
                </a:cxn>
              </a:cxnLst>
              <a:rect l="0" t="0" r="r" b="b"/>
              <a:pathLst>
                <a:path w="52" h="43">
                  <a:moveTo>
                    <a:pt x="50" y="9"/>
                  </a:moveTo>
                  <a:cubicBezTo>
                    <a:pt x="52" y="13"/>
                    <a:pt x="44" y="21"/>
                    <a:pt x="41" y="24"/>
                  </a:cubicBezTo>
                  <a:cubicBezTo>
                    <a:pt x="33" y="30"/>
                    <a:pt x="11" y="43"/>
                    <a:pt x="4" y="36"/>
                  </a:cubicBezTo>
                  <a:cubicBezTo>
                    <a:pt x="0" y="32"/>
                    <a:pt x="5" y="16"/>
                    <a:pt x="10" y="12"/>
                  </a:cubicBezTo>
                  <a:cubicBezTo>
                    <a:pt x="18" y="6"/>
                    <a:pt x="45" y="0"/>
                    <a:pt x="50" y="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 name="Freeform 48">
              <a:extLst>
                <a:ext uri="{FF2B5EF4-FFF2-40B4-BE49-F238E27FC236}">
                  <a16:creationId xmlns:a16="http://schemas.microsoft.com/office/drawing/2014/main" id="{DAB6BD11-EBA2-B7F0-A176-698D83984746}"/>
                </a:ext>
              </a:extLst>
            </p:cNvPr>
            <p:cNvSpPr>
              <a:spLocks/>
            </p:cNvSpPr>
            <p:nvPr/>
          </p:nvSpPr>
          <p:spPr bwMode="auto">
            <a:xfrm>
              <a:off x="7137400" y="3429001"/>
              <a:ext cx="46038" cy="84138"/>
            </a:xfrm>
            <a:custGeom>
              <a:avLst/>
              <a:gdLst>
                <a:gd name="T0" fmla="*/ 65 w 66"/>
                <a:gd name="T1" fmla="*/ 61 h 122"/>
                <a:gd name="T2" fmla="*/ 43 w 66"/>
                <a:gd name="T3" fmla="*/ 119 h 122"/>
                <a:gd name="T4" fmla="*/ 4 w 66"/>
                <a:gd name="T5" fmla="*/ 83 h 122"/>
                <a:gd name="T6" fmla="*/ 10 w 66"/>
                <a:gd name="T7" fmla="*/ 34 h 122"/>
                <a:gd name="T8" fmla="*/ 34 w 66"/>
                <a:gd name="T9" fmla="*/ 1 h 122"/>
                <a:gd name="T10" fmla="*/ 65 w 66"/>
                <a:gd name="T11" fmla="*/ 61 h 122"/>
              </a:gdLst>
              <a:ahLst/>
              <a:cxnLst>
                <a:cxn ang="0">
                  <a:pos x="T0" y="T1"/>
                </a:cxn>
                <a:cxn ang="0">
                  <a:pos x="T2" y="T3"/>
                </a:cxn>
                <a:cxn ang="0">
                  <a:pos x="T4" y="T5"/>
                </a:cxn>
                <a:cxn ang="0">
                  <a:pos x="T6" y="T7"/>
                </a:cxn>
                <a:cxn ang="0">
                  <a:pos x="T8" y="T9"/>
                </a:cxn>
                <a:cxn ang="0">
                  <a:pos x="T10" y="T11"/>
                </a:cxn>
              </a:cxnLst>
              <a:rect l="0" t="0" r="r" b="b"/>
              <a:pathLst>
                <a:path w="66" h="122">
                  <a:moveTo>
                    <a:pt x="65" y="61"/>
                  </a:moveTo>
                  <a:cubicBezTo>
                    <a:pt x="66" y="77"/>
                    <a:pt x="59" y="116"/>
                    <a:pt x="43" y="119"/>
                  </a:cubicBezTo>
                  <a:cubicBezTo>
                    <a:pt x="30" y="122"/>
                    <a:pt x="8" y="95"/>
                    <a:pt x="4" y="83"/>
                  </a:cubicBezTo>
                  <a:cubicBezTo>
                    <a:pt x="0" y="71"/>
                    <a:pt x="5" y="45"/>
                    <a:pt x="10" y="34"/>
                  </a:cubicBezTo>
                  <a:cubicBezTo>
                    <a:pt x="14" y="24"/>
                    <a:pt x="24" y="0"/>
                    <a:pt x="34" y="1"/>
                  </a:cubicBezTo>
                  <a:cubicBezTo>
                    <a:pt x="51" y="2"/>
                    <a:pt x="64" y="44"/>
                    <a:pt x="65" y="6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7" name="Freeform 49">
              <a:extLst>
                <a:ext uri="{FF2B5EF4-FFF2-40B4-BE49-F238E27FC236}">
                  <a16:creationId xmlns:a16="http://schemas.microsoft.com/office/drawing/2014/main" id="{E9613B36-0A0E-FBC8-70D5-F696331F4BBE}"/>
                </a:ext>
              </a:extLst>
            </p:cNvPr>
            <p:cNvSpPr>
              <a:spLocks/>
            </p:cNvSpPr>
            <p:nvPr/>
          </p:nvSpPr>
          <p:spPr bwMode="auto">
            <a:xfrm>
              <a:off x="7105650" y="3811588"/>
              <a:ext cx="58738" cy="101600"/>
            </a:xfrm>
            <a:custGeom>
              <a:avLst/>
              <a:gdLst>
                <a:gd name="T0" fmla="*/ 85 w 85"/>
                <a:gd name="T1" fmla="*/ 27 h 147"/>
                <a:gd name="T2" fmla="*/ 73 w 85"/>
                <a:gd name="T3" fmla="*/ 58 h 147"/>
                <a:gd name="T4" fmla="*/ 49 w 85"/>
                <a:gd name="T5" fmla="*/ 106 h 147"/>
                <a:gd name="T6" fmla="*/ 12 w 85"/>
                <a:gd name="T7" fmla="*/ 143 h 147"/>
                <a:gd name="T8" fmla="*/ 6 w 85"/>
                <a:gd name="T9" fmla="*/ 94 h 147"/>
                <a:gd name="T10" fmla="*/ 24 w 85"/>
                <a:gd name="T11" fmla="*/ 64 h 147"/>
                <a:gd name="T12" fmla="*/ 58 w 85"/>
                <a:gd name="T13" fmla="*/ 39 h 147"/>
                <a:gd name="T14" fmla="*/ 64 w 85"/>
                <a:gd name="T15" fmla="*/ 15 h 147"/>
                <a:gd name="T16" fmla="*/ 73 w 85"/>
                <a:gd name="T17" fmla="*/ 0 h 147"/>
                <a:gd name="T18" fmla="*/ 85 w 85"/>
                <a:gd name="T19" fmla="*/ 2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147">
                  <a:moveTo>
                    <a:pt x="85" y="27"/>
                  </a:moveTo>
                  <a:cubicBezTo>
                    <a:pt x="85" y="35"/>
                    <a:pt x="76" y="50"/>
                    <a:pt x="73" y="58"/>
                  </a:cubicBezTo>
                  <a:cubicBezTo>
                    <a:pt x="67" y="70"/>
                    <a:pt x="57" y="95"/>
                    <a:pt x="49" y="106"/>
                  </a:cubicBezTo>
                  <a:cubicBezTo>
                    <a:pt x="41" y="117"/>
                    <a:pt x="24" y="147"/>
                    <a:pt x="12" y="143"/>
                  </a:cubicBezTo>
                  <a:cubicBezTo>
                    <a:pt x="0" y="139"/>
                    <a:pt x="3" y="106"/>
                    <a:pt x="6" y="94"/>
                  </a:cubicBezTo>
                  <a:cubicBezTo>
                    <a:pt x="8" y="85"/>
                    <a:pt x="18" y="70"/>
                    <a:pt x="24" y="64"/>
                  </a:cubicBezTo>
                  <a:cubicBezTo>
                    <a:pt x="31" y="56"/>
                    <a:pt x="52" y="48"/>
                    <a:pt x="58" y="39"/>
                  </a:cubicBezTo>
                  <a:cubicBezTo>
                    <a:pt x="61" y="34"/>
                    <a:pt x="61" y="21"/>
                    <a:pt x="64" y="15"/>
                  </a:cubicBezTo>
                  <a:cubicBezTo>
                    <a:pt x="66" y="11"/>
                    <a:pt x="69" y="0"/>
                    <a:pt x="73" y="0"/>
                  </a:cubicBezTo>
                  <a:cubicBezTo>
                    <a:pt x="80" y="0"/>
                    <a:pt x="85" y="20"/>
                    <a:pt x="85" y="2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8" name="Freeform 50">
              <a:extLst>
                <a:ext uri="{FF2B5EF4-FFF2-40B4-BE49-F238E27FC236}">
                  <a16:creationId xmlns:a16="http://schemas.microsoft.com/office/drawing/2014/main" id="{DDA05FD1-26AD-7B77-A6FD-520BC9E05410}"/>
                </a:ext>
              </a:extLst>
            </p:cNvPr>
            <p:cNvSpPr>
              <a:spLocks/>
            </p:cNvSpPr>
            <p:nvPr/>
          </p:nvSpPr>
          <p:spPr bwMode="auto">
            <a:xfrm>
              <a:off x="7124700" y="4349751"/>
              <a:ext cx="26988" cy="26988"/>
            </a:xfrm>
            <a:custGeom>
              <a:avLst/>
              <a:gdLst>
                <a:gd name="T0" fmla="*/ 38 w 40"/>
                <a:gd name="T1" fmla="*/ 12 h 41"/>
                <a:gd name="T2" fmla="*/ 35 w 40"/>
                <a:gd name="T3" fmla="*/ 37 h 41"/>
                <a:gd name="T4" fmla="*/ 1 w 40"/>
                <a:gd name="T5" fmla="*/ 24 h 41"/>
                <a:gd name="T6" fmla="*/ 4 w 40"/>
                <a:gd name="T7" fmla="*/ 12 h 41"/>
                <a:gd name="T8" fmla="*/ 23 w 40"/>
                <a:gd name="T9" fmla="*/ 0 h 41"/>
                <a:gd name="T10" fmla="*/ 38 w 40"/>
                <a:gd name="T11" fmla="*/ 12 h 41"/>
              </a:gdLst>
              <a:ahLst/>
              <a:cxnLst>
                <a:cxn ang="0">
                  <a:pos x="T0" y="T1"/>
                </a:cxn>
                <a:cxn ang="0">
                  <a:pos x="T2" y="T3"/>
                </a:cxn>
                <a:cxn ang="0">
                  <a:pos x="T4" y="T5"/>
                </a:cxn>
                <a:cxn ang="0">
                  <a:pos x="T6" y="T7"/>
                </a:cxn>
                <a:cxn ang="0">
                  <a:pos x="T8" y="T9"/>
                </a:cxn>
                <a:cxn ang="0">
                  <a:pos x="T10" y="T11"/>
                </a:cxn>
              </a:cxnLst>
              <a:rect l="0" t="0" r="r" b="b"/>
              <a:pathLst>
                <a:path w="40" h="41">
                  <a:moveTo>
                    <a:pt x="38" y="12"/>
                  </a:moveTo>
                  <a:cubicBezTo>
                    <a:pt x="40" y="18"/>
                    <a:pt x="40" y="33"/>
                    <a:pt x="35" y="37"/>
                  </a:cubicBezTo>
                  <a:cubicBezTo>
                    <a:pt x="27" y="41"/>
                    <a:pt x="6" y="32"/>
                    <a:pt x="1" y="24"/>
                  </a:cubicBezTo>
                  <a:cubicBezTo>
                    <a:pt x="0" y="22"/>
                    <a:pt x="3" y="15"/>
                    <a:pt x="4" y="12"/>
                  </a:cubicBezTo>
                  <a:cubicBezTo>
                    <a:pt x="8" y="8"/>
                    <a:pt x="17" y="0"/>
                    <a:pt x="23" y="0"/>
                  </a:cubicBezTo>
                  <a:cubicBezTo>
                    <a:pt x="28" y="0"/>
                    <a:pt x="36" y="8"/>
                    <a:pt x="38" y="1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9" name="Oval 51">
              <a:extLst>
                <a:ext uri="{FF2B5EF4-FFF2-40B4-BE49-F238E27FC236}">
                  <a16:creationId xmlns:a16="http://schemas.microsoft.com/office/drawing/2014/main" id="{2E287B90-26D8-4402-37D8-8C223D991B78}"/>
                </a:ext>
              </a:extLst>
            </p:cNvPr>
            <p:cNvSpPr>
              <a:spLocks noChangeArrowheads="1"/>
            </p:cNvSpPr>
            <p:nvPr/>
          </p:nvSpPr>
          <p:spPr bwMode="auto">
            <a:xfrm>
              <a:off x="7099300" y="4357688"/>
              <a:ext cx="9525" cy="14288"/>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0" name="Oval 52">
              <a:extLst>
                <a:ext uri="{FF2B5EF4-FFF2-40B4-BE49-F238E27FC236}">
                  <a16:creationId xmlns:a16="http://schemas.microsoft.com/office/drawing/2014/main" id="{6C3CF4A4-FEB5-06E2-188C-C5F022521604}"/>
                </a:ext>
              </a:extLst>
            </p:cNvPr>
            <p:cNvSpPr>
              <a:spLocks noChangeArrowheads="1"/>
            </p:cNvSpPr>
            <p:nvPr/>
          </p:nvSpPr>
          <p:spPr bwMode="auto">
            <a:xfrm>
              <a:off x="7069138" y="4357688"/>
              <a:ext cx="20638" cy="14288"/>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1" name="Freeform 53">
              <a:extLst>
                <a:ext uri="{FF2B5EF4-FFF2-40B4-BE49-F238E27FC236}">
                  <a16:creationId xmlns:a16="http://schemas.microsoft.com/office/drawing/2014/main" id="{3EA54F70-29A7-02B0-502D-75A5542F0945}"/>
                </a:ext>
              </a:extLst>
            </p:cNvPr>
            <p:cNvSpPr>
              <a:spLocks/>
            </p:cNvSpPr>
            <p:nvPr/>
          </p:nvSpPr>
          <p:spPr bwMode="auto">
            <a:xfrm>
              <a:off x="7056438" y="3960813"/>
              <a:ext cx="30163" cy="39688"/>
            </a:xfrm>
            <a:custGeom>
              <a:avLst/>
              <a:gdLst>
                <a:gd name="T0" fmla="*/ 37 w 43"/>
                <a:gd name="T1" fmla="*/ 0 h 58"/>
                <a:gd name="T2" fmla="*/ 42 w 43"/>
                <a:gd name="T3" fmla="*/ 19 h 58"/>
                <a:gd name="T4" fmla="*/ 33 w 43"/>
                <a:gd name="T5" fmla="*/ 40 h 58"/>
                <a:gd name="T6" fmla="*/ 0 w 43"/>
                <a:gd name="T7" fmla="*/ 58 h 58"/>
                <a:gd name="T8" fmla="*/ 10 w 43"/>
                <a:gd name="T9" fmla="*/ 15 h 58"/>
                <a:gd name="T10" fmla="*/ 37 w 43"/>
                <a:gd name="T11" fmla="*/ 0 h 58"/>
              </a:gdLst>
              <a:ahLst/>
              <a:cxnLst>
                <a:cxn ang="0">
                  <a:pos x="T0" y="T1"/>
                </a:cxn>
                <a:cxn ang="0">
                  <a:pos x="T2" y="T3"/>
                </a:cxn>
                <a:cxn ang="0">
                  <a:pos x="T4" y="T5"/>
                </a:cxn>
                <a:cxn ang="0">
                  <a:pos x="T6" y="T7"/>
                </a:cxn>
                <a:cxn ang="0">
                  <a:pos x="T8" y="T9"/>
                </a:cxn>
                <a:cxn ang="0">
                  <a:pos x="T10" y="T11"/>
                </a:cxn>
              </a:cxnLst>
              <a:rect l="0" t="0" r="r" b="b"/>
              <a:pathLst>
                <a:path w="43" h="58">
                  <a:moveTo>
                    <a:pt x="37" y="0"/>
                  </a:moveTo>
                  <a:cubicBezTo>
                    <a:pt x="37" y="0"/>
                    <a:pt x="43" y="14"/>
                    <a:pt x="42" y="19"/>
                  </a:cubicBezTo>
                  <a:cubicBezTo>
                    <a:pt x="42" y="25"/>
                    <a:pt x="37" y="36"/>
                    <a:pt x="33" y="40"/>
                  </a:cubicBezTo>
                  <a:cubicBezTo>
                    <a:pt x="27" y="47"/>
                    <a:pt x="0" y="58"/>
                    <a:pt x="0" y="58"/>
                  </a:cubicBezTo>
                  <a:cubicBezTo>
                    <a:pt x="0" y="58"/>
                    <a:pt x="3" y="24"/>
                    <a:pt x="10" y="15"/>
                  </a:cubicBezTo>
                  <a:cubicBezTo>
                    <a:pt x="14" y="9"/>
                    <a:pt x="37" y="0"/>
                    <a:pt x="37"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2" name="Freeform 54">
              <a:extLst>
                <a:ext uri="{FF2B5EF4-FFF2-40B4-BE49-F238E27FC236}">
                  <a16:creationId xmlns:a16="http://schemas.microsoft.com/office/drawing/2014/main" id="{C42FD370-DDE3-C33C-D8FF-430686C78C90}"/>
                </a:ext>
              </a:extLst>
            </p:cNvPr>
            <p:cNvSpPr>
              <a:spLocks/>
            </p:cNvSpPr>
            <p:nvPr/>
          </p:nvSpPr>
          <p:spPr bwMode="auto">
            <a:xfrm>
              <a:off x="6827838" y="4287838"/>
              <a:ext cx="228600" cy="87313"/>
            </a:xfrm>
            <a:custGeom>
              <a:avLst/>
              <a:gdLst>
                <a:gd name="T0" fmla="*/ 330 w 333"/>
                <a:gd name="T1" fmla="*/ 84 h 128"/>
                <a:gd name="T2" fmla="*/ 327 w 333"/>
                <a:gd name="T3" fmla="*/ 111 h 128"/>
                <a:gd name="T4" fmla="*/ 302 w 333"/>
                <a:gd name="T5" fmla="*/ 111 h 128"/>
                <a:gd name="T6" fmla="*/ 275 w 333"/>
                <a:gd name="T7" fmla="*/ 111 h 128"/>
                <a:gd name="T8" fmla="*/ 171 w 333"/>
                <a:gd name="T9" fmla="*/ 111 h 128"/>
                <a:gd name="T10" fmla="*/ 168 w 333"/>
                <a:gd name="T11" fmla="*/ 87 h 128"/>
                <a:gd name="T12" fmla="*/ 110 w 333"/>
                <a:gd name="T13" fmla="*/ 87 h 128"/>
                <a:gd name="T14" fmla="*/ 86 w 333"/>
                <a:gd name="T15" fmla="*/ 75 h 128"/>
                <a:gd name="T16" fmla="*/ 22 w 333"/>
                <a:gd name="T17" fmla="*/ 75 h 128"/>
                <a:gd name="T18" fmla="*/ 0 w 333"/>
                <a:gd name="T19" fmla="*/ 41 h 128"/>
                <a:gd name="T20" fmla="*/ 18 w 333"/>
                <a:gd name="T21" fmla="*/ 17 h 128"/>
                <a:gd name="T22" fmla="*/ 49 w 333"/>
                <a:gd name="T23" fmla="*/ 5 h 128"/>
                <a:gd name="T24" fmla="*/ 98 w 333"/>
                <a:gd name="T25" fmla="*/ 2 h 128"/>
                <a:gd name="T26" fmla="*/ 150 w 333"/>
                <a:gd name="T27" fmla="*/ 20 h 128"/>
                <a:gd name="T28" fmla="*/ 202 w 333"/>
                <a:gd name="T29" fmla="*/ 23 h 128"/>
                <a:gd name="T30" fmla="*/ 232 w 333"/>
                <a:gd name="T31" fmla="*/ 41 h 128"/>
                <a:gd name="T32" fmla="*/ 272 w 333"/>
                <a:gd name="T33" fmla="*/ 44 h 128"/>
                <a:gd name="T34" fmla="*/ 302 w 333"/>
                <a:gd name="T35" fmla="*/ 41 h 128"/>
                <a:gd name="T36" fmla="*/ 296 w 333"/>
                <a:gd name="T37" fmla="*/ 69 h 128"/>
                <a:gd name="T38" fmla="*/ 330 w 333"/>
                <a:gd name="T39"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3" h="128">
                  <a:moveTo>
                    <a:pt x="330" y="84"/>
                  </a:moveTo>
                  <a:cubicBezTo>
                    <a:pt x="333" y="90"/>
                    <a:pt x="332" y="107"/>
                    <a:pt x="327" y="111"/>
                  </a:cubicBezTo>
                  <a:cubicBezTo>
                    <a:pt x="322" y="115"/>
                    <a:pt x="308" y="111"/>
                    <a:pt x="302" y="111"/>
                  </a:cubicBezTo>
                  <a:cubicBezTo>
                    <a:pt x="295" y="111"/>
                    <a:pt x="282" y="111"/>
                    <a:pt x="275" y="111"/>
                  </a:cubicBezTo>
                  <a:cubicBezTo>
                    <a:pt x="249" y="111"/>
                    <a:pt x="190" y="128"/>
                    <a:pt x="171" y="111"/>
                  </a:cubicBezTo>
                  <a:cubicBezTo>
                    <a:pt x="166" y="107"/>
                    <a:pt x="173" y="91"/>
                    <a:pt x="168" y="87"/>
                  </a:cubicBezTo>
                  <a:cubicBezTo>
                    <a:pt x="157" y="77"/>
                    <a:pt x="124" y="90"/>
                    <a:pt x="110" y="87"/>
                  </a:cubicBezTo>
                  <a:cubicBezTo>
                    <a:pt x="103" y="85"/>
                    <a:pt x="92" y="76"/>
                    <a:pt x="86" y="75"/>
                  </a:cubicBezTo>
                  <a:cubicBezTo>
                    <a:pt x="70" y="71"/>
                    <a:pt x="36" y="82"/>
                    <a:pt x="22" y="75"/>
                  </a:cubicBezTo>
                  <a:cubicBezTo>
                    <a:pt x="13" y="70"/>
                    <a:pt x="0" y="51"/>
                    <a:pt x="0" y="41"/>
                  </a:cubicBezTo>
                  <a:cubicBezTo>
                    <a:pt x="0" y="34"/>
                    <a:pt x="12" y="22"/>
                    <a:pt x="18" y="17"/>
                  </a:cubicBezTo>
                  <a:cubicBezTo>
                    <a:pt x="25" y="12"/>
                    <a:pt x="41" y="7"/>
                    <a:pt x="49" y="5"/>
                  </a:cubicBezTo>
                  <a:cubicBezTo>
                    <a:pt x="61" y="2"/>
                    <a:pt x="86" y="0"/>
                    <a:pt x="98" y="2"/>
                  </a:cubicBezTo>
                  <a:cubicBezTo>
                    <a:pt x="111" y="4"/>
                    <a:pt x="136" y="17"/>
                    <a:pt x="150" y="20"/>
                  </a:cubicBezTo>
                  <a:cubicBezTo>
                    <a:pt x="162" y="23"/>
                    <a:pt x="189" y="19"/>
                    <a:pt x="202" y="23"/>
                  </a:cubicBezTo>
                  <a:cubicBezTo>
                    <a:pt x="210" y="26"/>
                    <a:pt x="224" y="39"/>
                    <a:pt x="232" y="41"/>
                  </a:cubicBezTo>
                  <a:cubicBezTo>
                    <a:pt x="242" y="44"/>
                    <a:pt x="262" y="44"/>
                    <a:pt x="272" y="44"/>
                  </a:cubicBezTo>
                  <a:cubicBezTo>
                    <a:pt x="279" y="44"/>
                    <a:pt x="297" y="36"/>
                    <a:pt x="302" y="41"/>
                  </a:cubicBezTo>
                  <a:cubicBezTo>
                    <a:pt x="307" y="47"/>
                    <a:pt x="293" y="62"/>
                    <a:pt x="296" y="69"/>
                  </a:cubicBezTo>
                  <a:cubicBezTo>
                    <a:pt x="300" y="77"/>
                    <a:pt x="325" y="76"/>
                    <a:pt x="330" y="8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3" name="Freeform 55">
              <a:extLst>
                <a:ext uri="{FF2B5EF4-FFF2-40B4-BE49-F238E27FC236}">
                  <a16:creationId xmlns:a16="http://schemas.microsoft.com/office/drawing/2014/main" id="{B94ADE2B-D23E-7E1C-A922-0BBF601B237C}"/>
                </a:ext>
              </a:extLst>
            </p:cNvPr>
            <p:cNvSpPr>
              <a:spLocks/>
            </p:cNvSpPr>
            <p:nvPr/>
          </p:nvSpPr>
          <p:spPr bwMode="auto">
            <a:xfrm>
              <a:off x="6954838" y="3935413"/>
              <a:ext cx="215900" cy="169863"/>
            </a:xfrm>
            <a:custGeom>
              <a:avLst/>
              <a:gdLst>
                <a:gd name="T0" fmla="*/ 25 w 314"/>
                <a:gd name="T1" fmla="*/ 167 h 245"/>
                <a:gd name="T2" fmla="*/ 67 w 314"/>
                <a:gd name="T3" fmla="*/ 170 h 245"/>
                <a:gd name="T4" fmla="*/ 86 w 314"/>
                <a:gd name="T5" fmla="*/ 133 h 245"/>
                <a:gd name="T6" fmla="*/ 119 w 314"/>
                <a:gd name="T7" fmla="*/ 109 h 245"/>
                <a:gd name="T8" fmla="*/ 149 w 314"/>
                <a:gd name="T9" fmla="*/ 94 h 245"/>
                <a:gd name="T10" fmla="*/ 182 w 314"/>
                <a:gd name="T11" fmla="*/ 76 h 245"/>
                <a:gd name="T12" fmla="*/ 191 w 314"/>
                <a:gd name="T13" fmla="*/ 55 h 245"/>
                <a:gd name="T14" fmla="*/ 186 w 314"/>
                <a:gd name="T15" fmla="*/ 36 h 245"/>
                <a:gd name="T16" fmla="*/ 192 w 314"/>
                <a:gd name="T17" fmla="*/ 5 h 245"/>
                <a:gd name="T18" fmla="*/ 235 w 314"/>
                <a:gd name="T19" fmla="*/ 27 h 245"/>
                <a:gd name="T20" fmla="*/ 259 w 314"/>
                <a:gd name="T21" fmla="*/ 36 h 245"/>
                <a:gd name="T22" fmla="*/ 302 w 314"/>
                <a:gd name="T23" fmla="*/ 45 h 245"/>
                <a:gd name="T24" fmla="*/ 311 w 314"/>
                <a:gd name="T25" fmla="*/ 82 h 245"/>
                <a:gd name="T26" fmla="*/ 278 w 314"/>
                <a:gd name="T27" fmla="*/ 109 h 245"/>
                <a:gd name="T28" fmla="*/ 247 w 314"/>
                <a:gd name="T29" fmla="*/ 130 h 245"/>
                <a:gd name="T30" fmla="*/ 227 w 314"/>
                <a:gd name="T31" fmla="*/ 114 h 245"/>
                <a:gd name="T32" fmla="*/ 202 w 314"/>
                <a:gd name="T33" fmla="*/ 108 h 245"/>
                <a:gd name="T34" fmla="*/ 184 w 314"/>
                <a:gd name="T35" fmla="*/ 132 h 245"/>
                <a:gd name="T36" fmla="*/ 163 w 314"/>
                <a:gd name="T37" fmla="*/ 169 h 245"/>
                <a:gd name="T38" fmla="*/ 154 w 314"/>
                <a:gd name="T39" fmla="*/ 205 h 245"/>
                <a:gd name="T40" fmla="*/ 148 w 314"/>
                <a:gd name="T41" fmla="*/ 236 h 245"/>
                <a:gd name="T42" fmla="*/ 105 w 314"/>
                <a:gd name="T43" fmla="*/ 242 h 245"/>
                <a:gd name="T44" fmla="*/ 80 w 314"/>
                <a:gd name="T45" fmla="*/ 221 h 245"/>
                <a:gd name="T46" fmla="*/ 68 w 314"/>
                <a:gd name="T47" fmla="*/ 239 h 245"/>
                <a:gd name="T48" fmla="*/ 19 w 314"/>
                <a:gd name="T49" fmla="*/ 236 h 245"/>
                <a:gd name="T50" fmla="*/ 0 w 314"/>
                <a:gd name="T51" fmla="*/ 222 h 245"/>
                <a:gd name="T52" fmla="*/ 0 w 314"/>
                <a:gd name="T53" fmla="*/ 222 h 245"/>
                <a:gd name="T54" fmla="*/ 15 w 314"/>
                <a:gd name="T55" fmla="*/ 200 h 245"/>
                <a:gd name="T56" fmla="*/ 25 w 314"/>
                <a:gd name="T57" fmla="*/ 16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4" h="245">
                  <a:moveTo>
                    <a:pt x="25" y="167"/>
                  </a:moveTo>
                  <a:cubicBezTo>
                    <a:pt x="33" y="161"/>
                    <a:pt x="58" y="175"/>
                    <a:pt x="67" y="170"/>
                  </a:cubicBezTo>
                  <a:cubicBezTo>
                    <a:pt x="76" y="165"/>
                    <a:pt x="79" y="141"/>
                    <a:pt x="86" y="133"/>
                  </a:cubicBezTo>
                  <a:cubicBezTo>
                    <a:pt x="92" y="125"/>
                    <a:pt x="110" y="114"/>
                    <a:pt x="119" y="109"/>
                  </a:cubicBezTo>
                  <a:cubicBezTo>
                    <a:pt x="126" y="105"/>
                    <a:pt x="149" y="94"/>
                    <a:pt x="149" y="94"/>
                  </a:cubicBezTo>
                  <a:cubicBezTo>
                    <a:pt x="149" y="94"/>
                    <a:pt x="176" y="83"/>
                    <a:pt x="182" y="76"/>
                  </a:cubicBezTo>
                  <a:cubicBezTo>
                    <a:pt x="186" y="72"/>
                    <a:pt x="191" y="61"/>
                    <a:pt x="191" y="55"/>
                  </a:cubicBezTo>
                  <a:cubicBezTo>
                    <a:pt x="192" y="50"/>
                    <a:pt x="186" y="36"/>
                    <a:pt x="186" y="36"/>
                  </a:cubicBezTo>
                  <a:cubicBezTo>
                    <a:pt x="186" y="36"/>
                    <a:pt x="185" y="9"/>
                    <a:pt x="192" y="5"/>
                  </a:cubicBezTo>
                  <a:cubicBezTo>
                    <a:pt x="203" y="0"/>
                    <a:pt x="224" y="22"/>
                    <a:pt x="235" y="27"/>
                  </a:cubicBezTo>
                  <a:cubicBezTo>
                    <a:pt x="241" y="29"/>
                    <a:pt x="253" y="34"/>
                    <a:pt x="259" y="36"/>
                  </a:cubicBezTo>
                  <a:cubicBezTo>
                    <a:pt x="270" y="39"/>
                    <a:pt x="294" y="37"/>
                    <a:pt x="302" y="45"/>
                  </a:cubicBezTo>
                  <a:cubicBezTo>
                    <a:pt x="309" y="52"/>
                    <a:pt x="314" y="73"/>
                    <a:pt x="311" y="82"/>
                  </a:cubicBezTo>
                  <a:cubicBezTo>
                    <a:pt x="308" y="92"/>
                    <a:pt x="286" y="102"/>
                    <a:pt x="278" y="109"/>
                  </a:cubicBezTo>
                  <a:cubicBezTo>
                    <a:pt x="270" y="115"/>
                    <a:pt x="247" y="130"/>
                    <a:pt x="247" y="130"/>
                  </a:cubicBezTo>
                  <a:cubicBezTo>
                    <a:pt x="247" y="130"/>
                    <a:pt x="233" y="117"/>
                    <a:pt x="227" y="114"/>
                  </a:cubicBezTo>
                  <a:cubicBezTo>
                    <a:pt x="221" y="111"/>
                    <a:pt x="208" y="106"/>
                    <a:pt x="202" y="108"/>
                  </a:cubicBezTo>
                  <a:cubicBezTo>
                    <a:pt x="195" y="111"/>
                    <a:pt x="188" y="126"/>
                    <a:pt x="184" y="132"/>
                  </a:cubicBezTo>
                  <a:cubicBezTo>
                    <a:pt x="178" y="141"/>
                    <a:pt x="167" y="159"/>
                    <a:pt x="163" y="169"/>
                  </a:cubicBezTo>
                  <a:cubicBezTo>
                    <a:pt x="159" y="178"/>
                    <a:pt x="156" y="196"/>
                    <a:pt x="154" y="205"/>
                  </a:cubicBezTo>
                  <a:cubicBezTo>
                    <a:pt x="152" y="213"/>
                    <a:pt x="153" y="231"/>
                    <a:pt x="148" y="236"/>
                  </a:cubicBezTo>
                  <a:cubicBezTo>
                    <a:pt x="140" y="243"/>
                    <a:pt x="115" y="245"/>
                    <a:pt x="105" y="242"/>
                  </a:cubicBezTo>
                  <a:cubicBezTo>
                    <a:pt x="97" y="240"/>
                    <a:pt x="88" y="220"/>
                    <a:pt x="80" y="221"/>
                  </a:cubicBezTo>
                  <a:cubicBezTo>
                    <a:pt x="75" y="221"/>
                    <a:pt x="73" y="236"/>
                    <a:pt x="68" y="239"/>
                  </a:cubicBezTo>
                  <a:cubicBezTo>
                    <a:pt x="57" y="244"/>
                    <a:pt x="31" y="240"/>
                    <a:pt x="19" y="236"/>
                  </a:cubicBezTo>
                  <a:cubicBezTo>
                    <a:pt x="14" y="234"/>
                    <a:pt x="0" y="222"/>
                    <a:pt x="0" y="222"/>
                  </a:cubicBezTo>
                  <a:cubicBezTo>
                    <a:pt x="0" y="222"/>
                    <a:pt x="0" y="222"/>
                    <a:pt x="0" y="222"/>
                  </a:cubicBezTo>
                  <a:cubicBezTo>
                    <a:pt x="6" y="219"/>
                    <a:pt x="13" y="206"/>
                    <a:pt x="15" y="200"/>
                  </a:cubicBezTo>
                  <a:cubicBezTo>
                    <a:pt x="19" y="192"/>
                    <a:pt x="17" y="172"/>
                    <a:pt x="25" y="16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4" name="Freeform 56">
              <a:extLst>
                <a:ext uri="{FF2B5EF4-FFF2-40B4-BE49-F238E27FC236}">
                  <a16:creationId xmlns:a16="http://schemas.microsoft.com/office/drawing/2014/main" id="{83A7B8B2-FEDE-6632-363D-EFE9560DC19C}"/>
                </a:ext>
              </a:extLst>
            </p:cNvPr>
            <p:cNvSpPr>
              <a:spLocks/>
            </p:cNvSpPr>
            <p:nvPr/>
          </p:nvSpPr>
          <p:spPr bwMode="auto">
            <a:xfrm>
              <a:off x="6954838" y="4073526"/>
              <a:ext cx="9525" cy="15875"/>
            </a:xfrm>
            <a:custGeom>
              <a:avLst/>
              <a:gdLst>
                <a:gd name="T0" fmla="*/ 15 w 15"/>
                <a:gd name="T1" fmla="*/ 0 h 22"/>
                <a:gd name="T2" fmla="*/ 0 w 15"/>
                <a:gd name="T3" fmla="*/ 22 h 22"/>
                <a:gd name="T4" fmla="*/ 15 w 15"/>
                <a:gd name="T5" fmla="*/ 0 h 22"/>
              </a:gdLst>
              <a:ahLst/>
              <a:cxnLst>
                <a:cxn ang="0">
                  <a:pos x="T0" y="T1"/>
                </a:cxn>
                <a:cxn ang="0">
                  <a:pos x="T2" y="T3"/>
                </a:cxn>
                <a:cxn ang="0">
                  <a:pos x="T4" y="T5"/>
                </a:cxn>
              </a:cxnLst>
              <a:rect l="0" t="0" r="r" b="b"/>
              <a:pathLst>
                <a:path w="15" h="22">
                  <a:moveTo>
                    <a:pt x="15" y="0"/>
                  </a:moveTo>
                  <a:cubicBezTo>
                    <a:pt x="13" y="6"/>
                    <a:pt x="6" y="19"/>
                    <a:pt x="0" y="22"/>
                  </a:cubicBezTo>
                  <a:cubicBezTo>
                    <a:pt x="1" y="21"/>
                    <a:pt x="13" y="6"/>
                    <a:pt x="15"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5" name="Freeform 57">
              <a:extLst>
                <a:ext uri="{FF2B5EF4-FFF2-40B4-BE49-F238E27FC236}">
                  <a16:creationId xmlns:a16="http://schemas.microsoft.com/office/drawing/2014/main" id="{460649E0-680D-64C9-CB07-EB46C85C1931}"/>
                </a:ext>
              </a:extLst>
            </p:cNvPr>
            <p:cNvSpPr>
              <a:spLocks/>
            </p:cNvSpPr>
            <p:nvPr/>
          </p:nvSpPr>
          <p:spPr bwMode="auto">
            <a:xfrm>
              <a:off x="6892925" y="4008438"/>
              <a:ext cx="258763" cy="239713"/>
            </a:xfrm>
            <a:custGeom>
              <a:avLst/>
              <a:gdLst>
                <a:gd name="T0" fmla="*/ 89 w 377"/>
                <a:gd name="T1" fmla="*/ 116 h 347"/>
                <a:gd name="T2" fmla="*/ 108 w 377"/>
                <a:gd name="T3" fmla="*/ 130 h 347"/>
                <a:gd name="T4" fmla="*/ 157 w 377"/>
                <a:gd name="T5" fmla="*/ 133 h 347"/>
                <a:gd name="T6" fmla="*/ 169 w 377"/>
                <a:gd name="T7" fmla="*/ 115 h 347"/>
                <a:gd name="T8" fmla="*/ 194 w 377"/>
                <a:gd name="T9" fmla="*/ 136 h 347"/>
                <a:gd name="T10" fmla="*/ 237 w 377"/>
                <a:gd name="T11" fmla="*/ 130 h 347"/>
                <a:gd name="T12" fmla="*/ 243 w 377"/>
                <a:gd name="T13" fmla="*/ 99 h 347"/>
                <a:gd name="T14" fmla="*/ 252 w 377"/>
                <a:gd name="T15" fmla="*/ 63 h 347"/>
                <a:gd name="T16" fmla="*/ 273 w 377"/>
                <a:gd name="T17" fmla="*/ 26 h 347"/>
                <a:gd name="T18" fmla="*/ 291 w 377"/>
                <a:gd name="T19" fmla="*/ 2 h 347"/>
                <a:gd name="T20" fmla="*/ 316 w 377"/>
                <a:gd name="T21" fmla="*/ 8 h 347"/>
                <a:gd name="T22" fmla="*/ 336 w 377"/>
                <a:gd name="T23" fmla="*/ 24 h 347"/>
                <a:gd name="T24" fmla="*/ 338 w 377"/>
                <a:gd name="T25" fmla="*/ 86 h 347"/>
                <a:gd name="T26" fmla="*/ 372 w 377"/>
                <a:gd name="T27" fmla="*/ 110 h 347"/>
                <a:gd name="T28" fmla="*/ 372 w 377"/>
                <a:gd name="T29" fmla="*/ 147 h 347"/>
                <a:gd name="T30" fmla="*/ 341 w 377"/>
                <a:gd name="T31" fmla="*/ 159 h 347"/>
                <a:gd name="T32" fmla="*/ 326 w 377"/>
                <a:gd name="T33" fmla="*/ 217 h 347"/>
                <a:gd name="T34" fmla="*/ 296 w 377"/>
                <a:gd name="T35" fmla="*/ 244 h 347"/>
                <a:gd name="T36" fmla="*/ 296 w 377"/>
                <a:gd name="T37" fmla="*/ 278 h 347"/>
                <a:gd name="T38" fmla="*/ 277 w 377"/>
                <a:gd name="T39" fmla="*/ 308 h 347"/>
                <a:gd name="T40" fmla="*/ 268 w 377"/>
                <a:gd name="T41" fmla="*/ 339 h 347"/>
                <a:gd name="T42" fmla="*/ 222 w 377"/>
                <a:gd name="T43" fmla="*/ 342 h 347"/>
                <a:gd name="T44" fmla="*/ 204 w 377"/>
                <a:gd name="T45" fmla="*/ 305 h 347"/>
                <a:gd name="T46" fmla="*/ 174 w 377"/>
                <a:gd name="T47" fmla="*/ 299 h 347"/>
                <a:gd name="T48" fmla="*/ 155 w 377"/>
                <a:gd name="T49" fmla="*/ 324 h 347"/>
                <a:gd name="T50" fmla="*/ 103 w 377"/>
                <a:gd name="T51" fmla="*/ 311 h 347"/>
                <a:gd name="T52" fmla="*/ 88 w 377"/>
                <a:gd name="T53" fmla="*/ 290 h 347"/>
                <a:gd name="T54" fmla="*/ 70 w 377"/>
                <a:gd name="T55" fmla="*/ 287 h 347"/>
                <a:gd name="T56" fmla="*/ 64 w 377"/>
                <a:gd name="T57" fmla="*/ 235 h 347"/>
                <a:gd name="T58" fmla="*/ 33 w 377"/>
                <a:gd name="T59" fmla="*/ 229 h 347"/>
                <a:gd name="T60" fmla="*/ 30 w 377"/>
                <a:gd name="T61" fmla="*/ 187 h 347"/>
                <a:gd name="T62" fmla="*/ 6 w 377"/>
                <a:gd name="T63" fmla="*/ 171 h 347"/>
                <a:gd name="T64" fmla="*/ 15 w 377"/>
                <a:gd name="T65" fmla="*/ 113 h 347"/>
                <a:gd name="T66" fmla="*/ 89 w 377"/>
                <a:gd name="T67" fmla="*/ 116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7" h="347">
                  <a:moveTo>
                    <a:pt x="89" y="116"/>
                  </a:moveTo>
                  <a:cubicBezTo>
                    <a:pt x="89" y="116"/>
                    <a:pt x="103" y="128"/>
                    <a:pt x="108" y="130"/>
                  </a:cubicBezTo>
                  <a:cubicBezTo>
                    <a:pt x="120" y="134"/>
                    <a:pt x="146" y="138"/>
                    <a:pt x="157" y="133"/>
                  </a:cubicBezTo>
                  <a:cubicBezTo>
                    <a:pt x="162" y="130"/>
                    <a:pt x="164" y="115"/>
                    <a:pt x="169" y="115"/>
                  </a:cubicBezTo>
                  <a:cubicBezTo>
                    <a:pt x="177" y="114"/>
                    <a:pt x="186" y="134"/>
                    <a:pt x="194" y="136"/>
                  </a:cubicBezTo>
                  <a:cubicBezTo>
                    <a:pt x="204" y="139"/>
                    <a:pt x="229" y="137"/>
                    <a:pt x="237" y="130"/>
                  </a:cubicBezTo>
                  <a:cubicBezTo>
                    <a:pt x="242" y="125"/>
                    <a:pt x="241" y="107"/>
                    <a:pt x="243" y="99"/>
                  </a:cubicBezTo>
                  <a:cubicBezTo>
                    <a:pt x="245" y="90"/>
                    <a:pt x="248" y="72"/>
                    <a:pt x="252" y="63"/>
                  </a:cubicBezTo>
                  <a:cubicBezTo>
                    <a:pt x="256" y="53"/>
                    <a:pt x="267" y="35"/>
                    <a:pt x="273" y="26"/>
                  </a:cubicBezTo>
                  <a:cubicBezTo>
                    <a:pt x="277" y="20"/>
                    <a:pt x="284" y="5"/>
                    <a:pt x="291" y="2"/>
                  </a:cubicBezTo>
                  <a:cubicBezTo>
                    <a:pt x="297" y="0"/>
                    <a:pt x="310" y="5"/>
                    <a:pt x="316" y="8"/>
                  </a:cubicBezTo>
                  <a:cubicBezTo>
                    <a:pt x="322" y="11"/>
                    <a:pt x="336" y="24"/>
                    <a:pt x="336" y="24"/>
                  </a:cubicBezTo>
                  <a:cubicBezTo>
                    <a:pt x="336" y="24"/>
                    <a:pt x="331" y="72"/>
                    <a:pt x="338" y="86"/>
                  </a:cubicBezTo>
                  <a:cubicBezTo>
                    <a:pt x="343" y="95"/>
                    <a:pt x="367" y="101"/>
                    <a:pt x="372" y="110"/>
                  </a:cubicBezTo>
                  <a:cubicBezTo>
                    <a:pt x="376" y="119"/>
                    <a:pt x="377" y="139"/>
                    <a:pt x="372" y="147"/>
                  </a:cubicBezTo>
                  <a:cubicBezTo>
                    <a:pt x="367" y="154"/>
                    <a:pt x="347" y="153"/>
                    <a:pt x="341" y="159"/>
                  </a:cubicBezTo>
                  <a:cubicBezTo>
                    <a:pt x="332" y="170"/>
                    <a:pt x="334" y="204"/>
                    <a:pt x="326" y="217"/>
                  </a:cubicBezTo>
                  <a:cubicBezTo>
                    <a:pt x="321" y="226"/>
                    <a:pt x="300" y="235"/>
                    <a:pt x="296" y="244"/>
                  </a:cubicBezTo>
                  <a:cubicBezTo>
                    <a:pt x="292" y="252"/>
                    <a:pt x="298" y="270"/>
                    <a:pt x="296" y="278"/>
                  </a:cubicBezTo>
                  <a:cubicBezTo>
                    <a:pt x="293" y="286"/>
                    <a:pt x="281" y="300"/>
                    <a:pt x="277" y="308"/>
                  </a:cubicBezTo>
                  <a:cubicBezTo>
                    <a:pt x="274" y="316"/>
                    <a:pt x="274" y="334"/>
                    <a:pt x="268" y="339"/>
                  </a:cubicBezTo>
                  <a:cubicBezTo>
                    <a:pt x="259" y="346"/>
                    <a:pt x="232" y="347"/>
                    <a:pt x="222" y="342"/>
                  </a:cubicBezTo>
                  <a:cubicBezTo>
                    <a:pt x="214" y="337"/>
                    <a:pt x="212" y="311"/>
                    <a:pt x="204" y="305"/>
                  </a:cubicBezTo>
                  <a:cubicBezTo>
                    <a:pt x="198" y="301"/>
                    <a:pt x="181" y="296"/>
                    <a:pt x="174" y="299"/>
                  </a:cubicBezTo>
                  <a:cubicBezTo>
                    <a:pt x="167" y="302"/>
                    <a:pt x="162" y="321"/>
                    <a:pt x="155" y="324"/>
                  </a:cubicBezTo>
                  <a:cubicBezTo>
                    <a:pt x="143" y="328"/>
                    <a:pt x="115" y="319"/>
                    <a:pt x="103" y="311"/>
                  </a:cubicBezTo>
                  <a:cubicBezTo>
                    <a:pt x="98" y="308"/>
                    <a:pt x="94" y="293"/>
                    <a:pt x="88" y="290"/>
                  </a:cubicBezTo>
                  <a:cubicBezTo>
                    <a:pt x="84" y="288"/>
                    <a:pt x="73" y="290"/>
                    <a:pt x="70" y="287"/>
                  </a:cubicBezTo>
                  <a:cubicBezTo>
                    <a:pt x="61" y="278"/>
                    <a:pt x="73" y="245"/>
                    <a:pt x="64" y="235"/>
                  </a:cubicBezTo>
                  <a:cubicBezTo>
                    <a:pt x="59" y="230"/>
                    <a:pt x="38" y="235"/>
                    <a:pt x="33" y="229"/>
                  </a:cubicBezTo>
                  <a:cubicBezTo>
                    <a:pt x="26" y="221"/>
                    <a:pt x="36" y="196"/>
                    <a:pt x="30" y="187"/>
                  </a:cubicBezTo>
                  <a:cubicBezTo>
                    <a:pt x="27" y="180"/>
                    <a:pt x="9" y="178"/>
                    <a:pt x="6" y="171"/>
                  </a:cubicBezTo>
                  <a:cubicBezTo>
                    <a:pt x="0" y="158"/>
                    <a:pt x="4" y="123"/>
                    <a:pt x="15" y="113"/>
                  </a:cubicBezTo>
                  <a:cubicBezTo>
                    <a:pt x="29" y="102"/>
                    <a:pt x="73" y="124"/>
                    <a:pt x="89" y="11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6" name="Freeform 58">
              <a:extLst>
                <a:ext uri="{FF2B5EF4-FFF2-40B4-BE49-F238E27FC236}">
                  <a16:creationId xmlns:a16="http://schemas.microsoft.com/office/drawing/2014/main" id="{799CC4B8-4B04-4C57-B5D5-EE55AC78AEA0}"/>
                </a:ext>
              </a:extLst>
            </p:cNvPr>
            <p:cNvSpPr>
              <a:spLocks/>
            </p:cNvSpPr>
            <p:nvPr/>
          </p:nvSpPr>
          <p:spPr bwMode="auto">
            <a:xfrm>
              <a:off x="6873875" y="3571876"/>
              <a:ext cx="52388" cy="73025"/>
            </a:xfrm>
            <a:custGeom>
              <a:avLst/>
              <a:gdLst>
                <a:gd name="T0" fmla="*/ 51 w 75"/>
                <a:gd name="T1" fmla="*/ 2 h 108"/>
                <a:gd name="T2" fmla="*/ 72 w 75"/>
                <a:gd name="T3" fmla="*/ 60 h 108"/>
                <a:gd name="T4" fmla="*/ 39 w 75"/>
                <a:gd name="T5" fmla="*/ 102 h 108"/>
                <a:gd name="T6" fmla="*/ 8 w 75"/>
                <a:gd name="T7" fmla="*/ 102 h 108"/>
                <a:gd name="T8" fmla="*/ 5 w 75"/>
                <a:gd name="T9" fmla="*/ 57 h 108"/>
                <a:gd name="T10" fmla="*/ 27 w 75"/>
                <a:gd name="T11" fmla="*/ 23 h 108"/>
                <a:gd name="T12" fmla="*/ 51 w 75"/>
                <a:gd name="T13" fmla="*/ 2 h 108"/>
              </a:gdLst>
              <a:ahLst/>
              <a:cxnLst>
                <a:cxn ang="0">
                  <a:pos x="T0" y="T1"/>
                </a:cxn>
                <a:cxn ang="0">
                  <a:pos x="T2" y="T3"/>
                </a:cxn>
                <a:cxn ang="0">
                  <a:pos x="T4" y="T5"/>
                </a:cxn>
                <a:cxn ang="0">
                  <a:pos x="T6" y="T7"/>
                </a:cxn>
                <a:cxn ang="0">
                  <a:pos x="T8" y="T9"/>
                </a:cxn>
                <a:cxn ang="0">
                  <a:pos x="T10" y="T11"/>
                </a:cxn>
                <a:cxn ang="0">
                  <a:pos x="T12" y="T13"/>
                </a:cxn>
              </a:cxnLst>
              <a:rect l="0" t="0" r="r" b="b"/>
              <a:pathLst>
                <a:path w="75" h="108">
                  <a:moveTo>
                    <a:pt x="51" y="2"/>
                  </a:moveTo>
                  <a:cubicBezTo>
                    <a:pt x="66" y="6"/>
                    <a:pt x="75" y="45"/>
                    <a:pt x="72" y="60"/>
                  </a:cubicBezTo>
                  <a:cubicBezTo>
                    <a:pt x="70" y="73"/>
                    <a:pt x="51" y="96"/>
                    <a:pt x="39" y="102"/>
                  </a:cubicBezTo>
                  <a:cubicBezTo>
                    <a:pt x="32" y="106"/>
                    <a:pt x="14" y="108"/>
                    <a:pt x="8" y="102"/>
                  </a:cubicBezTo>
                  <a:cubicBezTo>
                    <a:pt x="0" y="95"/>
                    <a:pt x="3" y="68"/>
                    <a:pt x="5" y="57"/>
                  </a:cubicBezTo>
                  <a:cubicBezTo>
                    <a:pt x="8" y="47"/>
                    <a:pt x="20" y="31"/>
                    <a:pt x="27" y="23"/>
                  </a:cubicBezTo>
                  <a:cubicBezTo>
                    <a:pt x="32" y="17"/>
                    <a:pt x="43" y="0"/>
                    <a:pt x="51" y="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7" name="Freeform 59">
              <a:extLst>
                <a:ext uri="{FF2B5EF4-FFF2-40B4-BE49-F238E27FC236}">
                  <a16:creationId xmlns:a16="http://schemas.microsoft.com/office/drawing/2014/main" id="{591A594D-F444-29BA-B7FE-44A7C416E404}"/>
                </a:ext>
              </a:extLst>
            </p:cNvPr>
            <p:cNvSpPr>
              <a:spLocks/>
            </p:cNvSpPr>
            <p:nvPr/>
          </p:nvSpPr>
          <p:spPr bwMode="auto">
            <a:xfrm>
              <a:off x="6821488" y="4165601"/>
              <a:ext cx="46038" cy="42863"/>
            </a:xfrm>
            <a:custGeom>
              <a:avLst/>
              <a:gdLst>
                <a:gd name="T0" fmla="*/ 54 w 67"/>
                <a:gd name="T1" fmla="*/ 25 h 61"/>
                <a:gd name="T2" fmla="*/ 63 w 67"/>
                <a:gd name="T3" fmla="*/ 56 h 61"/>
                <a:gd name="T4" fmla="*/ 39 w 67"/>
                <a:gd name="T5" fmla="*/ 59 h 61"/>
                <a:gd name="T6" fmla="*/ 2 w 67"/>
                <a:gd name="T7" fmla="*/ 22 h 61"/>
                <a:gd name="T8" fmla="*/ 5 w 67"/>
                <a:gd name="T9" fmla="*/ 0 h 61"/>
                <a:gd name="T10" fmla="*/ 33 w 67"/>
                <a:gd name="T11" fmla="*/ 4 h 61"/>
                <a:gd name="T12" fmla="*/ 54 w 67"/>
                <a:gd name="T13" fmla="*/ 25 h 61"/>
              </a:gdLst>
              <a:ahLst/>
              <a:cxnLst>
                <a:cxn ang="0">
                  <a:pos x="T0" y="T1"/>
                </a:cxn>
                <a:cxn ang="0">
                  <a:pos x="T2" y="T3"/>
                </a:cxn>
                <a:cxn ang="0">
                  <a:pos x="T4" y="T5"/>
                </a:cxn>
                <a:cxn ang="0">
                  <a:pos x="T6" y="T7"/>
                </a:cxn>
                <a:cxn ang="0">
                  <a:pos x="T8" y="T9"/>
                </a:cxn>
                <a:cxn ang="0">
                  <a:pos x="T10" y="T11"/>
                </a:cxn>
                <a:cxn ang="0">
                  <a:pos x="T12" y="T13"/>
                </a:cxn>
              </a:cxnLst>
              <a:rect l="0" t="0" r="r" b="b"/>
              <a:pathLst>
                <a:path w="67" h="61">
                  <a:moveTo>
                    <a:pt x="54" y="25"/>
                  </a:moveTo>
                  <a:cubicBezTo>
                    <a:pt x="58" y="32"/>
                    <a:pt x="67" y="49"/>
                    <a:pt x="63" y="56"/>
                  </a:cubicBezTo>
                  <a:cubicBezTo>
                    <a:pt x="60" y="61"/>
                    <a:pt x="44" y="61"/>
                    <a:pt x="39" y="59"/>
                  </a:cubicBezTo>
                  <a:cubicBezTo>
                    <a:pt x="26" y="55"/>
                    <a:pt x="6" y="35"/>
                    <a:pt x="2" y="22"/>
                  </a:cubicBezTo>
                  <a:cubicBezTo>
                    <a:pt x="0" y="17"/>
                    <a:pt x="5" y="5"/>
                    <a:pt x="5" y="0"/>
                  </a:cubicBezTo>
                  <a:cubicBezTo>
                    <a:pt x="5" y="7"/>
                    <a:pt x="26" y="1"/>
                    <a:pt x="33" y="4"/>
                  </a:cubicBezTo>
                  <a:cubicBezTo>
                    <a:pt x="39" y="8"/>
                    <a:pt x="50" y="19"/>
                    <a:pt x="54" y="2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8" name="Freeform 60">
              <a:extLst>
                <a:ext uri="{FF2B5EF4-FFF2-40B4-BE49-F238E27FC236}">
                  <a16:creationId xmlns:a16="http://schemas.microsoft.com/office/drawing/2014/main" id="{1F17C487-15B5-1E4B-BAEB-582D23AE6062}"/>
                </a:ext>
              </a:extLst>
            </p:cNvPr>
            <p:cNvSpPr>
              <a:spLocks/>
            </p:cNvSpPr>
            <p:nvPr/>
          </p:nvSpPr>
          <p:spPr bwMode="auto">
            <a:xfrm>
              <a:off x="6726238" y="3725863"/>
              <a:ext cx="141288" cy="120650"/>
            </a:xfrm>
            <a:custGeom>
              <a:avLst/>
              <a:gdLst>
                <a:gd name="T0" fmla="*/ 49 w 205"/>
                <a:gd name="T1" fmla="*/ 1 h 174"/>
                <a:gd name="T2" fmla="*/ 82 w 205"/>
                <a:gd name="T3" fmla="*/ 22 h 174"/>
                <a:gd name="T4" fmla="*/ 119 w 205"/>
                <a:gd name="T5" fmla="*/ 16 h 174"/>
                <a:gd name="T6" fmla="*/ 135 w 205"/>
                <a:gd name="T7" fmla="*/ 39 h 174"/>
                <a:gd name="T8" fmla="*/ 137 w 205"/>
                <a:gd name="T9" fmla="*/ 41 h 174"/>
                <a:gd name="T10" fmla="*/ 143 w 205"/>
                <a:gd name="T11" fmla="*/ 44 h 174"/>
                <a:gd name="T12" fmla="*/ 147 w 205"/>
                <a:gd name="T13" fmla="*/ 43 h 174"/>
                <a:gd name="T14" fmla="*/ 162 w 205"/>
                <a:gd name="T15" fmla="*/ 34 h 174"/>
                <a:gd name="T16" fmla="*/ 165 w 205"/>
                <a:gd name="T17" fmla="*/ 31 h 174"/>
                <a:gd name="T18" fmla="*/ 169 w 205"/>
                <a:gd name="T19" fmla="*/ 27 h 174"/>
                <a:gd name="T20" fmla="*/ 169 w 205"/>
                <a:gd name="T21" fmla="*/ 27 h 174"/>
                <a:gd name="T22" fmla="*/ 171 w 205"/>
                <a:gd name="T23" fmla="*/ 25 h 174"/>
                <a:gd name="T24" fmla="*/ 175 w 205"/>
                <a:gd name="T25" fmla="*/ 21 h 174"/>
                <a:gd name="T26" fmla="*/ 179 w 205"/>
                <a:gd name="T27" fmla="*/ 17 h 174"/>
                <a:gd name="T28" fmla="*/ 180 w 205"/>
                <a:gd name="T29" fmla="*/ 16 h 174"/>
                <a:gd name="T30" fmla="*/ 180 w 205"/>
                <a:gd name="T31" fmla="*/ 16 h 174"/>
                <a:gd name="T32" fmla="*/ 195 w 205"/>
                <a:gd name="T33" fmla="*/ 28 h 174"/>
                <a:gd name="T34" fmla="*/ 198 w 205"/>
                <a:gd name="T35" fmla="*/ 95 h 174"/>
                <a:gd name="T36" fmla="*/ 174 w 205"/>
                <a:gd name="T37" fmla="*/ 114 h 174"/>
                <a:gd name="T38" fmla="*/ 140 w 205"/>
                <a:gd name="T39" fmla="*/ 147 h 174"/>
                <a:gd name="T40" fmla="*/ 106 w 205"/>
                <a:gd name="T41" fmla="*/ 174 h 174"/>
                <a:gd name="T42" fmla="*/ 82 w 205"/>
                <a:gd name="T43" fmla="*/ 147 h 174"/>
                <a:gd name="T44" fmla="*/ 36 w 205"/>
                <a:gd name="T45" fmla="*/ 159 h 174"/>
                <a:gd name="T46" fmla="*/ 30 w 205"/>
                <a:gd name="T47" fmla="*/ 101 h 174"/>
                <a:gd name="T48" fmla="*/ 0 w 205"/>
                <a:gd name="T49" fmla="*/ 77 h 174"/>
                <a:gd name="T50" fmla="*/ 15 w 205"/>
                <a:gd name="T51" fmla="*/ 34 h 174"/>
                <a:gd name="T52" fmla="*/ 49 w 205"/>
                <a:gd name="T53" fmla="*/ 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174">
                  <a:moveTo>
                    <a:pt x="49" y="1"/>
                  </a:moveTo>
                  <a:cubicBezTo>
                    <a:pt x="58" y="0"/>
                    <a:pt x="72" y="20"/>
                    <a:pt x="82" y="22"/>
                  </a:cubicBezTo>
                  <a:cubicBezTo>
                    <a:pt x="91" y="24"/>
                    <a:pt x="119" y="16"/>
                    <a:pt x="119" y="16"/>
                  </a:cubicBezTo>
                  <a:cubicBezTo>
                    <a:pt x="119" y="16"/>
                    <a:pt x="127" y="31"/>
                    <a:pt x="135" y="39"/>
                  </a:cubicBezTo>
                  <a:cubicBezTo>
                    <a:pt x="136" y="40"/>
                    <a:pt x="137" y="40"/>
                    <a:pt x="137" y="41"/>
                  </a:cubicBezTo>
                  <a:cubicBezTo>
                    <a:pt x="139" y="42"/>
                    <a:pt x="141" y="43"/>
                    <a:pt x="143" y="44"/>
                  </a:cubicBezTo>
                  <a:cubicBezTo>
                    <a:pt x="144" y="44"/>
                    <a:pt x="146" y="43"/>
                    <a:pt x="147" y="43"/>
                  </a:cubicBezTo>
                  <a:cubicBezTo>
                    <a:pt x="152" y="41"/>
                    <a:pt x="157" y="38"/>
                    <a:pt x="162" y="34"/>
                  </a:cubicBezTo>
                  <a:cubicBezTo>
                    <a:pt x="163" y="33"/>
                    <a:pt x="164" y="32"/>
                    <a:pt x="165" y="31"/>
                  </a:cubicBezTo>
                  <a:cubicBezTo>
                    <a:pt x="166" y="30"/>
                    <a:pt x="168" y="29"/>
                    <a:pt x="169" y="27"/>
                  </a:cubicBezTo>
                  <a:cubicBezTo>
                    <a:pt x="169" y="27"/>
                    <a:pt x="169" y="27"/>
                    <a:pt x="169" y="27"/>
                  </a:cubicBezTo>
                  <a:cubicBezTo>
                    <a:pt x="170" y="26"/>
                    <a:pt x="171" y="26"/>
                    <a:pt x="171" y="25"/>
                  </a:cubicBezTo>
                  <a:cubicBezTo>
                    <a:pt x="173" y="24"/>
                    <a:pt x="174" y="22"/>
                    <a:pt x="175" y="21"/>
                  </a:cubicBezTo>
                  <a:cubicBezTo>
                    <a:pt x="176" y="20"/>
                    <a:pt x="178" y="18"/>
                    <a:pt x="179" y="17"/>
                  </a:cubicBezTo>
                  <a:cubicBezTo>
                    <a:pt x="179" y="17"/>
                    <a:pt x="180" y="16"/>
                    <a:pt x="180" y="16"/>
                  </a:cubicBezTo>
                  <a:cubicBezTo>
                    <a:pt x="180" y="16"/>
                    <a:pt x="180" y="16"/>
                    <a:pt x="180" y="16"/>
                  </a:cubicBezTo>
                  <a:cubicBezTo>
                    <a:pt x="180" y="16"/>
                    <a:pt x="193" y="24"/>
                    <a:pt x="195" y="28"/>
                  </a:cubicBezTo>
                  <a:cubicBezTo>
                    <a:pt x="203" y="43"/>
                    <a:pt x="205" y="80"/>
                    <a:pt x="198" y="95"/>
                  </a:cubicBezTo>
                  <a:cubicBezTo>
                    <a:pt x="195" y="102"/>
                    <a:pt x="179" y="109"/>
                    <a:pt x="174" y="114"/>
                  </a:cubicBezTo>
                  <a:cubicBezTo>
                    <a:pt x="165" y="121"/>
                    <a:pt x="149" y="139"/>
                    <a:pt x="140" y="147"/>
                  </a:cubicBezTo>
                  <a:cubicBezTo>
                    <a:pt x="132" y="154"/>
                    <a:pt x="106" y="174"/>
                    <a:pt x="106" y="174"/>
                  </a:cubicBezTo>
                  <a:cubicBezTo>
                    <a:pt x="106" y="174"/>
                    <a:pt x="91" y="150"/>
                    <a:pt x="82" y="147"/>
                  </a:cubicBezTo>
                  <a:cubicBezTo>
                    <a:pt x="71" y="144"/>
                    <a:pt x="46" y="166"/>
                    <a:pt x="36" y="159"/>
                  </a:cubicBezTo>
                  <a:cubicBezTo>
                    <a:pt x="24" y="151"/>
                    <a:pt x="37" y="114"/>
                    <a:pt x="30" y="101"/>
                  </a:cubicBezTo>
                  <a:cubicBezTo>
                    <a:pt x="26" y="93"/>
                    <a:pt x="0" y="77"/>
                    <a:pt x="0" y="77"/>
                  </a:cubicBezTo>
                  <a:cubicBezTo>
                    <a:pt x="0" y="77"/>
                    <a:pt x="9" y="44"/>
                    <a:pt x="15" y="34"/>
                  </a:cubicBezTo>
                  <a:cubicBezTo>
                    <a:pt x="21" y="24"/>
                    <a:pt x="37" y="2"/>
                    <a:pt x="49"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9" name="Freeform 61">
              <a:extLst>
                <a:ext uri="{FF2B5EF4-FFF2-40B4-BE49-F238E27FC236}">
                  <a16:creationId xmlns:a16="http://schemas.microsoft.com/office/drawing/2014/main" id="{7C041997-B413-7472-A61E-31F0A4982D8A}"/>
                </a:ext>
              </a:extLst>
            </p:cNvPr>
            <p:cNvSpPr>
              <a:spLocks/>
            </p:cNvSpPr>
            <p:nvPr/>
          </p:nvSpPr>
          <p:spPr bwMode="auto">
            <a:xfrm>
              <a:off x="6557963" y="3978276"/>
              <a:ext cx="287338" cy="317500"/>
            </a:xfrm>
            <a:custGeom>
              <a:avLst/>
              <a:gdLst>
                <a:gd name="T0" fmla="*/ 404 w 418"/>
                <a:gd name="T1" fmla="*/ 389 h 460"/>
                <a:gd name="T2" fmla="*/ 414 w 418"/>
                <a:gd name="T3" fmla="*/ 428 h 460"/>
                <a:gd name="T4" fmla="*/ 349 w 418"/>
                <a:gd name="T5" fmla="*/ 456 h 460"/>
                <a:gd name="T6" fmla="*/ 328 w 418"/>
                <a:gd name="T7" fmla="*/ 428 h 460"/>
                <a:gd name="T8" fmla="*/ 264 w 418"/>
                <a:gd name="T9" fmla="*/ 352 h 460"/>
                <a:gd name="T10" fmla="*/ 191 w 418"/>
                <a:gd name="T11" fmla="*/ 255 h 460"/>
                <a:gd name="T12" fmla="*/ 169 w 418"/>
                <a:gd name="T13" fmla="*/ 209 h 460"/>
                <a:gd name="T14" fmla="*/ 157 w 418"/>
                <a:gd name="T15" fmla="*/ 157 h 460"/>
                <a:gd name="T16" fmla="*/ 121 w 418"/>
                <a:gd name="T17" fmla="*/ 124 h 460"/>
                <a:gd name="T18" fmla="*/ 66 w 418"/>
                <a:gd name="T19" fmla="*/ 75 h 460"/>
                <a:gd name="T20" fmla="*/ 2 w 418"/>
                <a:gd name="T21" fmla="*/ 33 h 460"/>
                <a:gd name="T22" fmla="*/ 8 w 418"/>
                <a:gd name="T23" fmla="*/ 11 h 460"/>
                <a:gd name="T24" fmla="*/ 63 w 418"/>
                <a:gd name="T25" fmla="*/ 5 h 460"/>
                <a:gd name="T26" fmla="*/ 105 w 418"/>
                <a:gd name="T27" fmla="*/ 54 h 460"/>
                <a:gd name="T28" fmla="*/ 157 w 418"/>
                <a:gd name="T29" fmla="*/ 75 h 460"/>
                <a:gd name="T30" fmla="*/ 224 w 418"/>
                <a:gd name="T31" fmla="*/ 133 h 460"/>
                <a:gd name="T32" fmla="*/ 273 w 418"/>
                <a:gd name="T33" fmla="*/ 161 h 460"/>
                <a:gd name="T34" fmla="*/ 310 w 418"/>
                <a:gd name="T35" fmla="*/ 197 h 460"/>
                <a:gd name="T36" fmla="*/ 313 w 418"/>
                <a:gd name="T37" fmla="*/ 240 h 460"/>
                <a:gd name="T38" fmla="*/ 331 w 418"/>
                <a:gd name="T39" fmla="*/ 270 h 460"/>
                <a:gd name="T40" fmla="*/ 331 w 418"/>
                <a:gd name="T41" fmla="*/ 294 h 460"/>
                <a:gd name="T42" fmla="*/ 386 w 418"/>
                <a:gd name="T43" fmla="*/ 313 h 460"/>
                <a:gd name="T44" fmla="*/ 404 w 418"/>
                <a:gd name="T45" fmla="*/ 340 h 460"/>
                <a:gd name="T46" fmla="*/ 404 w 418"/>
                <a:gd name="T47" fmla="*/ 389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8" h="460">
                  <a:moveTo>
                    <a:pt x="404" y="389"/>
                  </a:moveTo>
                  <a:cubicBezTo>
                    <a:pt x="406" y="399"/>
                    <a:pt x="418" y="419"/>
                    <a:pt x="414" y="428"/>
                  </a:cubicBezTo>
                  <a:cubicBezTo>
                    <a:pt x="406" y="444"/>
                    <a:pt x="366" y="460"/>
                    <a:pt x="349" y="456"/>
                  </a:cubicBezTo>
                  <a:cubicBezTo>
                    <a:pt x="341" y="454"/>
                    <a:pt x="334" y="435"/>
                    <a:pt x="328" y="428"/>
                  </a:cubicBezTo>
                  <a:cubicBezTo>
                    <a:pt x="312" y="409"/>
                    <a:pt x="279" y="372"/>
                    <a:pt x="264" y="352"/>
                  </a:cubicBezTo>
                  <a:cubicBezTo>
                    <a:pt x="245" y="328"/>
                    <a:pt x="206" y="281"/>
                    <a:pt x="191" y="255"/>
                  </a:cubicBezTo>
                  <a:cubicBezTo>
                    <a:pt x="184" y="244"/>
                    <a:pt x="174" y="221"/>
                    <a:pt x="169" y="209"/>
                  </a:cubicBezTo>
                  <a:cubicBezTo>
                    <a:pt x="165" y="197"/>
                    <a:pt x="164" y="169"/>
                    <a:pt x="157" y="157"/>
                  </a:cubicBezTo>
                  <a:cubicBezTo>
                    <a:pt x="151" y="147"/>
                    <a:pt x="130" y="132"/>
                    <a:pt x="121" y="124"/>
                  </a:cubicBezTo>
                  <a:cubicBezTo>
                    <a:pt x="107" y="112"/>
                    <a:pt x="80" y="86"/>
                    <a:pt x="66" y="75"/>
                  </a:cubicBezTo>
                  <a:cubicBezTo>
                    <a:pt x="50" y="64"/>
                    <a:pt x="8" y="51"/>
                    <a:pt x="2" y="33"/>
                  </a:cubicBezTo>
                  <a:cubicBezTo>
                    <a:pt x="0" y="27"/>
                    <a:pt x="4" y="15"/>
                    <a:pt x="8" y="11"/>
                  </a:cubicBezTo>
                  <a:cubicBezTo>
                    <a:pt x="18" y="2"/>
                    <a:pt x="50" y="0"/>
                    <a:pt x="63" y="5"/>
                  </a:cubicBezTo>
                  <a:cubicBezTo>
                    <a:pt x="78" y="11"/>
                    <a:pt x="92" y="45"/>
                    <a:pt x="105" y="54"/>
                  </a:cubicBezTo>
                  <a:cubicBezTo>
                    <a:pt x="117" y="62"/>
                    <a:pt x="145" y="68"/>
                    <a:pt x="157" y="75"/>
                  </a:cubicBezTo>
                  <a:cubicBezTo>
                    <a:pt x="176" y="87"/>
                    <a:pt x="206" y="120"/>
                    <a:pt x="224" y="133"/>
                  </a:cubicBezTo>
                  <a:cubicBezTo>
                    <a:pt x="236" y="141"/>
                    <a:pt x="262" y="152"/>
                    <a:pt x="273" y="161"/>
                  </a:cubicBezTo>
                  <a:cubicBezTo>
                    <a:pt x="283" y="168"/>
                    <a:pt x="304" y="185"/>
                    <a:pt x="310" y="197"/>
                  </a:cubicBezTo>
                  <a:cubicBezTo>
                    <a:pt x="314" y="207"/>
                    <a:pt x="310" y="229"/>
                    <a:pt x="313" y="240"/>
                  </a:cubicBezTo>
                  <a:cubicBezTo>
                    <a:pt x="316" y="248"/>
                    <a:pt x="329" y="262"/>
                    <a:pt x="331" y="270"/>
                  </a:cubicBezTo>
                  <a:cubicBezTo>
                    <a:pt x="333" y="276"/>
                    <a:pt x="328" y="290"/>
                    <a:pt x="331" y="294"/>
                  </a:cubicBezTo>
                  <a:cubicBezTo>
                    <a:pt x="340" y="306"/>
                    <a:pt x="375" y="304"/>
                    <a:pt x="386" y="313"/>
                  </a:cubicBezTo>
                  <a:cubicBezTo>
                    <a:pt x="393" y="318"/>
                    <a:pt x="402" y="332"/>
                    <a:pt x="404" y="340"/>
                  </a:cubicBezTo>
                  <a:cubicBezTo>
                    <a:pt x="408" y="352"/>
                    <a:pt x="403" y="377"/>
                    <a:pt x="404" y="38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0" name="Freeform 62">
              <a:extLst>
                <a:ext uri="{FF2B5EF4-FFF2-40B4-BE49-F238E27FC236}">
                  <a16:creationId xmlns:a16="http://schemas.microsoft.com/office/drawing/2014/main" id="{9AE2FF69-495F-18A3-5079-B36ACA0A30AD}"/>
                </a:ext>
              </a:extLst>
            </p:cNvPr>
            <p:cNvSpPr>
              <a:spLocks/>
            </p:cNvSpPr>
            <p:nvPr/>
          </p:nvSpPr>
          <p:spPr bwMode="auto">
            <a:xfrm>
              <a:off x="6680200" y="3852863"/>
              <a:ext cx="122238" cy="238125"/>
            </a:xfrm>
            <a:custGeom>
              <a:avLst/>
              <a:gdLst>
                <a:gd name="T0" fmla="*/ 165 w 177"/>
                <a:gd name="T1" fmla="*/ 191 h 346"/>
                <a:gd name="T2" fmla="*/ 175 w 177"/>
                <a:gd name="T3" fmla="*/ 310 h 346"/>
                <a:gd name="T4" fmla="*/ 172 w 177"/>
                <a:gd name="T5" fmla="*/ 335 h 346"/>
                <a:gd name="T6" fmla="*/ 99 w 177"/>
                <a:gd name="T7" fmla="*/ 325 h 346"/>
                <a:gd name="T8" fmla="*/ 64 w 177"/>
                <a:gd name="T9" fmla="*/ 283 h 346"/>
                <a:gd name="T10" fmla="*/ 21 w 177"/>
                <a:gd name="T11" fmla="*/ 223 h 346"/>
                <a:gd name="T12" fmla="*/ 4 w 177"/>
                <a:gd name="T13" fmla="*/ 89 h 346"/>
                <a:gd name="T14" fmla="*/ 0 w 177"/>
                <a:gd name="T15" fmla="*/ 31 h 346"/>
                <a:gd name="T16" fmla="*/ 30 w 177"/>
                <a:gd name="T17" fmla="*/ 0 h 346"/>
                <a:gd name="T18" fmla="*/ 60 w 177"/>
                <a:gd name="T19" fmla="*/ 85 h 346"/>
                <a:gd name="T20" fmla="*/ 111 w 177"/>
                <a:gd name="T21" fmla="*/ 112 h 346"/>
                <a:gd name="T22" fmla="*/ 165 w 177"/>
                <a:gd name="T23" fmla="*/ 19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346">
                  <a:moveTo>
                    <a:pt x="165" y="191"/>
                  </a:moveTo>
                  <a:cubicBezTo>
                    <a:pt x="175" y="219"/>
                    <a:pt x="176" y="280"/>
                    <a:pt x="175" y="310"/>
                  </a:cubicBezTo>
                  <a:cubicBezTo>
                    <a:pt x="175" y="316"/>
                    <a:pt x="177" y="331"/>
                    <a:pt x="172" y="335"/>
                  </a:cubicBezTo>
                  <a:cubicBezTo>
                    <a:pt x="157" y="346"/>
                    <a:pt x="115" y="334"/>
                    <a:pt x="99" y="325"/>
                  </a:cubicBezTo>
                  <a:cubicBezTo>
                    <a:pt x="87" y="318"/>
                    <a:pt x="72" y="294"/>
                    <a:pt x="64" y="283"/>
                  </a:cubicBezTo>
                  <a:cubicBezTo>
                    <a:pt x="52" y="268"/>
                    <a:pt x="27" y="240"/>
                    <a:pt x="21" y="223"/>
                  </a:cubicBezTo>
                  <a:cubicBezTo>
                    <a:pt x="8" y="192"/>
                    <a:pt x="7" y="123"/>
                    <a:pt x="4" y="89"/>
                  </a:cubicBezTo>
                  <a:cubicBezTo>
                    <a:pt x="2" y="74"/>
                    <a:pt x="0" y="31"/>
                    <a:pt x="0" y="31"/>
                  </a:cubicBezTo>
                  <a:cubicBezTo>
                    <a:pt x="30" y="0"/>
                    <a:pt x="30" y="0"/>
                    <a:pt x="30" y="0"/>
                  </a:cubicBezTo>
                  <a:cubicBezTo>
                    <a:pt x="30" y="0"/>
                    <a:pt x="45" y="68"/>
                    <a:pt x="60" y="85"/>
                  </a:cubicBezTo>
                  <a:cubicBezTo>
                    <a:pt x="69" y="96"/>
                    <a:pt x="111" y="98"/>
                    <a:pt x="111" y="112"/>
                  </a:cubicBezTo>
                  <a:cubicBezTo>
                    <a:pt x="111" y="136"/>
                    <a:pt x="157" y="168"/>
                    <a:pt x="165" y="19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1" name="Freeform 63">
              <a:extLst>
                <a:ext uri="{FF2B5EF4-FFF2-40B4-BE49-F238E27FC236}">
                  <a16:creationId xmlns:a16="http://schemas.microsoft.com/office/drawing/2014/main" id="{10D7F15D-A955-0EFD-901C-6976CBFEE6CF}"/>
                </a:ext>
              </a:extLst>
            </p:cNvPr>
            <p:cNvSpPr>
              <a:spLocks/>
            </p:cNvSpPr>
            <p:nvPr/>
          </p:nvSpPr>
          <p:spPr bwMode="auto">
            <a:xfrm>
              <a:off x="6792913" y="3692526"/>
              <a:ext cx="1588" cy="1588"/>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2" y="2"/>
                  </a:cubicBezTo>
                  <a:cubicBezTo>
                    <a:pt x="2" y="2"/>
                    <a:pt x="1"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2" name="Freeform 64">
              <a:extLst>
                <a:ext uri="{FF2B5EF4-FFF2-40B4-BE49-F238E27FC236}">
                  <a16:creationId xmlns:a16="http://schemas.microsoft.com/office/drawing/2014/main" id="{372FF163-E32E-5485-0082-5C695AC8C319}"/>
                </a:ext>
              </a:extLst>
            </p:cNvPr>
            <p:cNvSpPr>
              <a:spLocks/>
            </p:cNvSpPr>
            <p:nvPr/>
          </p:nvSpPr>
          <p:spPr bwMode="auto">
            <a:xfrm>
              <a:off x="6721475" y="3482976"/>
              <a:ext cx="185738" cy="423863"/>
            </a:xfrm>
            <a:custGeom>
              <a:avLst/>
              <a:gdLst>
                <a:gd name="T0" fmla="*/ 54 w 270"/>
                <a:gd name="T1" fmla="*/ 2 h 617"/>
                <a:gd name="T2" fmla="*/ 91 w 270"/>
                <a:gd name="T3" fmla="*/ 2 h 617"/>
                <a:gd name="T4" fmla="*/ 146 w 270"/>
                <a:gd name="T5" fmla="*/ 20 h 617"/>
                <a:gd name="T6" fmla="*/ 198 w 270"/>
                <a:gd name="T7" fmla="*/ 96 h 617"/>
                <a:gd name="T8" fmla="*/ 155 w 270"/>
                <a:gd name="T9" fmla="*/ 127 h 617"/>
                <a:gd name="T10" fmla="*/ 137 w 270"/>
                <a:gd name="T11" fmla="*/ 148 h 617"/>
                <a:gd name="T12" fmla="*/ 137 w 270"/>
                <a:gd name="T13" fmla="*/ 197 h 617"/>
                <a:gd name="T14" fmla="*/ 198 w 270"/>
                <a:gd name="T15" fmla="*/ 267 h 617"/>
                <a:gd name="T16" fmla="*/ 250 w 270"/>
                <a:gd name="T17" fmla="*/ 321 h 617"/>
                <a:gd name="T18" fmla="*/ 268 w 270"/>
                <a:gd name="T19" fmla="*/ 401 h 617"/>
                <a:gd name="T20" fmla="*/ 259 w 270"/>
                <a:gd name="T21" fmla="*/ 492 h 617"/>
                <a:gd name="T22" fmla="*/ 244 w 270"/>
                <a:gd name="T23" fmla="*/ 513 h 617"/>
                <a:gd name="T24" fmla="*/ 189 w 270"/>
                <a:gd name="T25" fmla="*/ 562 h 617"/>
                <a:gd name="T26" fmla="*/ 125 w 270"/>
                <a:gd name="T27" fmla="*/ 611 h 617"/>
                <a:gd name="T28" fmla="*/ 112 w 270"/>
                <a:gd name="T29" fmla="*/ 574 h 617"/>
                <a:gd name="T30" fmla="*/ 131 w 270"/>
                <a:gd name="T31" fmla="*/ 550 h 617"/>
                <a:gd name="T32" fmla="*/ 115 w 270"/>
                <a:gd name="T33" fmla="*/ 528 h 617"/>
                <a:gd name="T34" fmla="*/ 149 w 270"/>
                <a:gd name="T35" fmla="*/ 501 h 617"/>
                <a:gd name="T36" fmla="*/ 183 w 270"/>
                <a:gd name="T37" fmla="*/ 468 h 617"/>
                <a:gd name="T38" fmla="*/ 207 w 270"/>
                <a:gd name="T39" fmla="*/ 449 h 617"/>
                <a:gd name="T40" fmla="*/ 204 w 270"/>
                <a:gd name="T41" fmla="*/ 382 h 617"/>
                <a:gd name="T42" fmla="*/ 189 w 270"/>
                <a:gd name="T43" fmla="*/ 370 h 617"/>
                <a:gd name="T44" fmla="*/ 192 w 270"/>
                <a:gd name="T45" fmla="*/ 320 h 617"/>
                <a:gd name="T46" fmla="*/ 192 w 270"/>
                <a:gd name="T47" fmla="*/ 319 h 617"/>
                <a:gd name="T48" fmla="*/ 192 w 270"/>
                <a:gd name="T49" fmla="*/ 311 h 617"/>
                <a:gd name="T50" fmla="*/ 191 w 270"/>
                <a:gd name="T51" fmla="*/ 309 h 617"/>
                <a:gd name="T52" fmla="*/ 190 w 270"/>
                <a:gd name="T53" fmla="*/ 305 h 617"/>
                <a:gd name="T54" fmla="*/ 189 w 270"/>
                <a:gd name="T55" fmla="*/ 301 h 617"/>
                <a:gd name="T56" fmla="*/ 189 w 270"/>
                <a:gd name="T57" fmla="*/ 300 h 617"/>
                <a:gd name="T58" fmla="*/ 188 w 270"/>
                <a:gd name="T59" fmla="*/ 299 h 617"/>
                <a:gd name="T60" fmla="*/ 187 w 270"/>
                <a:gd name="T61" fmla="*/ 298 h 617"/>
                <a:gd name="T62" fmla="*/ 186 w 270"/>
                <a:gd name="T63" fmla="*/ 297 h 617"/>
                <a:gd name="T64" fmla="*/ 158 w 270"/>
                <a:gd name="T65" fmla="*/ 279 h 617"/>
                <a:gd name="T66" fmla="*/ 103 w 270"/>
                <a:gd name="T67" fmla="*/ 200 h 617"/>
                <a:gd name="T68" fmla="*/ 101 w 270"/>
                <a:gd name="T69" fmla="*/ 197 h 617"/>
                <a:gd name="T70" fmla="*/ 89 w 270"/>
                <a:gd name="T71" fmla="*/ 186 h 617"/>
                <a:gd name="T72" fmla="*/ 88 w 270"/>
                <a:gd name="T73" fmla="*/ 185 h 617"/>
                <a:gd name="T74" fmla="*/ 84 w 270"/>
                <a:gd name="T75" fmla="*/ 180 h 617"/>
                <a:gd name="T76" fmla="*/ 82 w 270"/>
                <a:gd name="T77" fmla="*/ 178 h 617"/>
                <a:gd name="T78" fmla="*/ 79 w 270"/>
                <a:gd name="T79" fmla="*/ 172 h 617"/>
                <a:gd name="T80" fmla="*/ 88 w 270"/>
                <a:gd name="T81" fmla="*/ 133 h 617"/>
                <a:gd name="T82" fmla="*/ 82 w 270"/>
                <a:gd name="T83" fmla="*/ 108 h 617"/>
                <a:gd name="T84" fmla="*/ 21 w 270"/>
                <a:gd name="T85" fmla="*/ 87 h 617"/>
                <a:gd name="T86" fmla="*/ 0 w 270"/>
                <a:gd name="T87" fmla="*/ 32 h 617"/>
                <a:gd name="T88" fmla="*/ 54 w 270"/>
                <a:gd name="T89" fmla="*/ 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0" h="617">
                  <a:moveTo>
                    <a:pt x="54" y="2"/>
                  </a:moveTo>
                  <a:cubicBezTo>
                    <a:pt x="63" y="0"/>
                    <a:pt x="82" y="0"/>
                    <a:pt x="91" y="2"/>
                  </a:cubicBezTo>
                  <a:cubicBezTo>
                    <a:pt x="105" y="4"/>
                    <a:pt x="134" y="11"/>
                    <a:pt x="146" y="20"/>
                  </a:cubicBezTo>
                  <a:cubicBezTo>
                    <a:pt x="164" y="34"/>
                    <a:pt x="198" y="96"/>
                    <a:pt x="198" y="96"/>
                  </a:cubicBezTo>
                  <a:cubicBezTo>
                    <a:pt x="198" y="96"/>
                    <a:pt x="165" y="118"/>
                    <a:pt x="155" y="127"/>
                  </a:cubicBezTo>
                  <a:cubicBezTo>
                    <a:pt x="150" y="131"/>
                    <a:pt x="139" y="141"/>
                    <a:pt x="137" y="148"/>
                  </a:cubicBezTo>
                  <a:cubicBezTo>
                    <a:pt x="133" y="159"/>
                    <a:pt x="133" y="185"/>
                    <a:pt x="137" y="197"/>
                  </a:cubicBezTo>
                  <a:cubicBezTo>
                    <a:pt x="145" y="218"/>
                    <a:pt x="182" y="249"/>
                    <a:pt x="198" y="267"/>
                  </a:cubicBezTo>
                  <a:cubicBezTo>
                    <a:pt x="211" y="281"/>
                    <a:pt x="241" y="305"/>
                    <a:pt x="250" y="321"/>
                  </a:cubicBezTo>
                  <a:cubicBezTo>
                    <a:pt x="259" y="339"/>
                    <a:pt x="267" y="380"/>
                    <a:pt x="268" y="401"/>
                  </a:cubicBezTo>
                  <a:cubicBezTo>
                    <a:pt x="270" y="423"/>
                    <a:pt x="267" y="470"/>
                    <a:pt x="259" y="492"/>
                  </a:cubicBezTo>
                  <a:cubicBezTo>
                    <a:pt x="257" y="498"/>
                    <a:pt x="248" y="508"/>
                    <a:pt x="244" y="513"/>
                  </a:cubicBezTo>
                  <a:cubicBezTo>
                    <a:pt x="231" y="527"/>
                    <a:pt x="203" y="550"/>
                    <a:pt x="189" y="562"/>
                  </a:cubicBezTo>
                  <a:cubicBezTo>
                    <a:pt x="173" y="575"/>
                    <a:pt x="144" y="617"/>
                    <a:pt x="125" y="611"/>
                  </a:cubicBezTo>
                  <a:cubicBezTo>
                    <a:pt x="115" y="608"/>
                    <a:pt x="111" y="584"/>
                    <a:pt x="112" y="574"/>
                  </a:cubicBezTo>
                  <a:cubicBezTo>
                    <a:pt x="114" y="567"/>
                    <a:pt x="131" y="557"/>
                    <a:pt x="131" y="550"/>
                  </a:cubicBezTo>
                  <a:cubicBezTo>
                    <a:pt x="131" y="543"/>
                    <a:pt x="115" y="528"/>
                    <a:pt x="115" y="528"/>
                  </a:cubicBezTo>
                  <a:cubicBezTo>
                    <a:pt x="115" y="528"/>
                    <a:pt x="141" y="508"/>
                    <a:pt x="149" y="501"/>
                  </a:cubicBezTo>
                  <a:cubicBezTo>
                    <a:pt x="158" y="493"/>
                    <a:pt x="174" y="475"/>
                    <a:pt x="183" y="468"/>
                  </a:cubicBezTo>
                  <a:cubicBezTo>
                    <a:pt x="188" y="463"/>
                    <a:pt x="204" y="456"/>
                    <a:pt x="207" y="449"/>
                  </a:cubicBezTo>
                  <a:cubicBezTo>
                    <a:pt x="214" y="434"/>
                    <a:pt x="212" y="397"/>
                    <a:pt x="204" y="382"/>
                  </a:cubicBezTo>
                  <a:cubicBezTo>
                    <a:pt x="202" y="378"/>
                    <a:pt x="189" y="370"/>
                    <a:pt x="189" y="370"/>
                  </a:cubicBezTo>
                  <a:cubicBezTo>
                    <a:pt x="189" y="370"/>
                    <a:pt x="193" y="341"/>
                    <a:pt x="192" y="320"/>
                  </a:cubicBezTo>
                  <a:cubicBezTo>
                    <a:pt x="192" y="319"/>
                    <a:pt x="192" y="319"/>
                    <a:pt x="192" y="319"/>
                  </a:cubicBezTo>
                  <a:cubicBezTo>
                    <a:pt x="192" y="316"/>
                    <a:pt x="192" y="313"/>
                    <a:pt x="192" y="311"/>
                  </a:cubicBezTo>
                  <a:cubicBezTo>
                    <a:pt x="191" y="310"/>
                    <a:pt x="191" y="310"/>
                    <a:pt x="191" y="309"/>
                  </a:cubicBezTo>
                  <a:cubicBezTo>
                    <a:pt x="191" y="308"/>
                    <a:pt x="191" y="306"/>
                    <a:pt x="190" y="305"/>
                  </a:cubicBezTo>
                  <a:cubicBezTo>
                    <a:pt x="190" y="303"/>
                    <a:pt x="190" y="302"/>
                    <a:pt x="189" y="301"/>
                  </a:cubicBezTo>
                  <a:cubicBezTo>
                    <a:pt x="189" y="301"/>
                    <a:pt x="189" y="300"/>
                    <a:pt x="189" y="300"/>
                  </a:cubicBezTo>
                  <a:cubicBezTo>
                    <a:pt x="188" y="300"/>
                    <a:pt x="188" y="299"/>
                    <a:pt x="188" y="299"/>
                  </a:cubicBezTo>
                  <a:cubicBezTo>
                    <a:pt x="188" y="298"/>
                    <a:pt x="187" y="298"/>
                    <a:pt x="187" y="298"/>
                  </a:cubicBezTo>
                  <a:cubicBezTo>
                    <a:pt x="187" y="298"/>
                    <a:pt x="187" y="297"/>
                    <a:pt x="186" y="297"/>
                  </a:cubicBezTo>
                  <a:cubicBezTo>
                    <a:pt x="180" y="290"/>
                    <a:pt x="164" y="285"/>
                    <a:pt x="158" y="279"/>
                  </a:cubicBezTo>
                  <a:cubicBezTo>
                    <a:pt x="141" y="262"/>
                    <a:pt x="118" y="219"/>
                    <a:pt x="103" y="200"/>
                  </a:cubicBezTo>
                  <a:cubicBezTo>
                    <a:pt x="103" y="199"/>
                    <a:pt x="102" y="198"/>
                    <a:pt x="101" y="197"/>
                  </a:cubicBezTo>
                  <a:cubicBezTo>
                    <a:pt x="97" y="193"/>
                    <a:pt x="93" y="190"/>
                    <a:pt x="89" y="186"/>
                  </a:cubicBezTo>
                  <a:cubicBezTo>
                    <a:pt x="89" y="185"/>
                    <a:pt x="88" y="185"/>
                    <a:pt x="88" y="185"/>
                  </a:cubicBezTo>
                  <a:cubicBezTo>
                    <a:pt x="86" y="183"/>
                    <a:pt x="85" y="182"/>
                    <a:pt x="84" y="180"/>
                  </a:cubicBezTo>
                  <a:cubicBezTo>
                    <a:pt x="83" y="180"/>
                    <a:pt x="83" y="179"/>
                    <a:pt x="82" y="178"/>
                  </a:cubicBezTo>
                  <a:cubicBezTo>
                    <a:pt x="81" y="176"/>
                    <a:pt x="79" y="174"/>
                    <a:pt x="79" y="172"/>
                  </a:cubicBezTo>
                  <a:cubicBezTo>
                    <a:pt x="76" y="162"/>
                    <a:pt x="88" y="143"/>
                    <a:pt x="88" y="133"/>
                  </a:cubicBezTo>
                  <a:cubicBezTo>
                    <a:pt x="88" y="126"/>
                    <a:pt x="86" y="113"/>
                    <a:pt x="82" y="108"/>
                  </a:cubicBezTo>
                  <a:cubicBezTo>
                    <a:pt x="71" y="96"/>
                    <a:pt x="33" y="98"/>
                    <a:pt x="21" y="87"/>
                  </a:cubicBezTo>
                  <a:cubicBezTo>
                    <a:pt x="10" y="77"/>
                    <a:pt x="0" y="32"/>
                    <a:pt x="0" y="32"/>
                  </a:cubicBezTo>
                  <a:cubicBezTo>
                    <a:pt x="0" y="32"/>
                    <a:pt x="39" y="6"/>
                    <a:pt x="54" y="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3" name="Freeform 65">
              <a:extLst>
                <a:ext uri="{FF2B5EF4-FFF2-40B4-BE49-F238E27FC236}">
                  <a16:creationId xmlns:a16="http://schemas.microsoft.com/office/drawing/2014/main" id="{89182A3C-7068-8551-C816-CAA2E67783DE}"/>
                </a:ext>
              </a:extLst>
            </p:cNvPr>
            <p:cNvSpPr>
              <a:spLocks/>
            </p:cNvSpPr>
            <p:nvPr/>
          </p:nvSpPr>
          <p:spPr bwMode="auto">
            <a:xfrm>
              <a:off x="6672263" y="3505201"/>
              <a:ext cx="180975" cy="250825"/>
            </a:xfrm>
            <a:custGeom>
              <a:avLst/>
              <a:gdLst>
                <a:gd name="T0" fmla="*/ 39 w 264"/>
                <a:gd name="T1" fmla="*/ 54 h 366"/>
                <a:gd name="T2" fmla="*/ 47 w 264"/>
                <a:gd name="T3" fmla="*/ 51 h 366"/>
                <a:gd name="T4" fmla="*/ 49 w 264"/>
                <a:gd name="T5" fmla="*/ 49 h 366"/>
                <a:gd name="T6" fmla="*/ 50 w 264"/>
                <a:gd name="T7" fmla="*/ 40 h 366"/>
                <a:gd name="T8" fmla="*/ 46 w 264"/>
                <a:gd name="T9" fmla="*/ 30 h 366"/>
                <a:gd name="T10" fmla="*/ 43 w 264"/>
                <a:gd name="T11" fmla="*/ 19 h 366"/>
                <a:gd name="T12" fmla="*/ 71 w 264"/>
                <a:gd name="T13" fmla="*/ 0 h 366"/>
                <a:gd name="T14" fmla="*/ 153 w 264"/>
                <a:gd name="T15" fmla="*/ 76 h 366"/>
                <a:gd name="T16" fmla="*/ 150 w 264"/>
                <a:gd name="T17" fmla="*/ 140 h 366"/>
                <a:gd name="T18" fmla="*/ 155 w 264"/>
                <a:gd name="T19" fmla="*/ 148 h 366"/>
                <a:gd name="T20" fmla="*/ 160 w 264"/>
                <a:gd name="T21" fmla="*/ 154 h 366"/>
                <a:gd name="T22" fmla="*/ 174 w 264"/>
                <a:gd name="T23" fmla="*/ 168 h 366"/>
                <a:gd name="T24" fmla="*/ 257 w 264"/>
                <a:gd name="T25" fmla="*/ 265 h 366"/>
                <a:gd name="T26" fmla="*/ 259 w 264"/>
                <a:gd name="T27" fmla="*/ 267 h 366"/>
                <a:gd name="T28" fmla="*/ 260 w 264"/>
                <a:gd name="T29" fmla="*/ 269 h 366"/>
                <a:gd name="T30" fmla="*/ 262 w 264"/>
                <a:gd name="T31" fmla="*/ 277 h 366"/>
                <a:gd name="T32" fmla="*/ 263 w 264"/>
                <a:gd name="T33" fmla="*/ 287 h 366"/>
                <a:gd name="T34" fmla="*/ 260 w 264"/>
                <a:gd name="T35" fmla="*/ 338 h 366"/>
                <a:gd name="T36" fmla="*/ 259 w 264"/>
                <a:gd name="T37" fmla="*/ 339 h 366"/>
                <a:gd name="T38" fmla="*/ 251 w 264"/>
                <a:gd name="T39" fmla="*/ 347 h 366"/>
                <a:gd name="T40" fmla="*/ 249 w 264"/>
                <a:gd name="T41" fmla="*/ 349 h 366"/>
                <a:gd name="T42" fmla="*/ 242 w 264"/>
                <a:gd name="T43" fmla="*/ 356 h 366"/>
                <a:gd name="T44" fmla="*/ 223 w 264"/>
                <a:gd name="T45" fmla="*/ 366 h 366"/>
                <a:gd name="T46" fmla="*/ 215 w 264"/>
                <a:gd name="T47" fmla="*/ 361 h 366"/>
                <a:gd name="T48" fmla="*/ 199 w 264"/>
                <a:gd name="T49" fmla="*/ 280 h 366"/>
                <a:gd name="T50" fmla="*/ 179 w 264"/>
                <a:gd name="T51" fmla="*/ 276 h 366"/>
                <a:gd name="T52" fmla="*/ 168 w 264"/>
                <a:gd name="T53" fmla="*/ 250 h 366"/>
                <a:gd name="T54" fmla="*/ 132 w 264"/>
                <a:gd name="T55" fmla="*/ 176 h 366"/>
                <a:gd name="T56" fmla="*/ 127 w 264"/>
                <a:gd name="T57" fmla="*/ 172 h 366"/>
                <a:gd name="T58" fmla="*/ 122 w 264"/>
                <a:gd name="T59" fmla="*/ 171 h 366"/>
                <a:gd name="T60" fmla="*/ 118 w 264"/>
                <a:gd name="T61" fmla="*/ 172 h 366"/>
                <a:gd name="T62" fmla="*/ 109 w 264"/>
                <a:gd name="T63" fmla="*/ 183 h 366"/>
                <a:gd name="T64" fmla="*/ 95 w 264"/>
                <a:gd name="T65" fmla="*/ 195 h 366"/>
                <a:gd name="T66" fmla="*/ 58 w 264"/>
                <a:gd name="T67" fmla="*/ 149 h 366"/>
                <a:gd name="T68" fmla="*/ 50 w 264"/>
                <a:gd name="T69" fmla="*/ 145 h 366"/>
                <a:gd name="T70" fmla="*/ 34 w 264"/>
                <a:gd name="T71" fmla="*/ 137 h 366"/>
                <a:gd name="T72" fmla="*/ 7 w 264"/>
                <a:gd name="T73" fmla="*/ 8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4" h="366">
                  <a:moveTo>
                    <a:pt x="0" y="55"/>
                  </a:moveTo>
                  <a:cubicBezTo>
                    <a:pt x="0" y="55"/>
                    <a:pt x="24" y="57"/>
                    <a:pt x="39" y="54"/>
                  </a:cubicBezTo>
                  <a:cubicBezTo>
                    <a:pt x="41" y="54"/>
                    <a:pt x="43" y="53"/>
                    <a:pt x="44" y="52"/>
                  </a:cubicBezTo>
                  <a:cubicBezTo>
                    <a:pt x="45" y="52"/>
                    <a:pt x="46" y="51"/>
                    <a:pt x="47" y="51"/>
                  </a:cubicBezTo>
                  <a:cubicBezTo>
                    <a:pt x="48" y="51"/>
                    <a:pt x="48" y="50"/>
                    <a:pt x="48" y="50"/>
                  </a:cubicBezTo>
                  <a:cubicBezTo>
                    <a:pt x="49" y="50"/>
                    <a:pt x="49" y="49"/>
                    <a:pt x="49" y="49"/>
                  </a:cubicBezTo>
                  <a:cubicBezTo>
                    <a:pt x="49" y="49"/>
                    <a:pt x="49" y="49"/>
                    <a:pt x="49" y="49"/>
                  </a:cubicBezTo>
                  <a:cubicBezTo>
                    <a:pt x="51" y="47"/>
                    <a:pt x="51" y="44"/>
                    <a:pt x="50" y="40"/>
                  </a:cubicBezTo>
                  <a:cubicBezTo>
                    <a:pt x="49" y="39"/>
                    <a:pt x="49" y="37"/>
                    <a:pt x="49" y="36"/>
                  </a:cubicBezTo>
                  <a:cubicBezTo>
                    <a:pt x="48" y="34"/>
                    <a:pt x="47" y="32"/>
                    <a:pt x="46" y="30"/>
                  </a:cubicBezTo>
                  <a:cubicBezTo>
                    <a:pt x="45" y="28"/>
                    <a:pt x="44" y="25"/>
                    <a:pt x="44" y="23"/>
                  </a:cubicBezTo>
                  <a:cubicBezTo>
                    <a:pt x="43" y="22"/>
                    <a:pt x="43" y="20"/>
                    <a:pt x="43" y="19"/>
                  </a:cubicBezTo>
                  <a:cubicBezTo>
                    <a:pt x="42" y="17"/>
                    <a:pt x="42" y="14"/>
                    <a:pt x="43" y="12"/>
                  </a:cubicBezTo>
                  <a:cubicBezTo>
                    <a:pt x="47" y="6"/>
                    <a:pt x="71" y="0"/>
                    <a:pt x="71" y="0"/>
                  </a:cubicBezTo>
                  <a:cubicBezTo>
                    <a:pt x="71" y="0"/>
                    <a:pt x="81" y="45"/>
                    <a:pt x="92" y="55"/>
                  </a:cubicBezTo>
                  <a:cubicBezTo>
                    <a:pt x="104" y="66"/>
                    <a:pt x="142" y="64"/>
                    <a:pt x="153" y="76"/>
                  </a:cubicBezTo>
                  <a:cubicBezTo>
                    <a:pt x="157" y="81"/>
                    <a:pt x="159" y="94"/>
                    <a:pt x="159" y="101"/>
                  </a:cubicBezTo>
                  <a:cubicBezTo>
                    <a:pt x="159" y="111"/>
                    <a:pt x="147" y="130"/>
                    <a:pt x="150" y="140"/>
                  </a:cubicBezTo>
                  <a:cubicBezTo>
                    <a:pt x="150" y="142"/>
                    <a:pt x="152" y="144"/>
                    <a:pt x="153" y="146"/>
                  </a:cubicBezTo>
                  <a:cubicBezTo>
                    <a:pt x="154" y="147"/>
                    <a:pt x="154" y="148"/>
                    <a:pt x="155" y="148"/>
                  </a:cubicBezTo>
                  <a:cubicBezTo>
                    <a:pt x="156" y="150"/>
                    <a:pt x="157" y="151"/>
                    <a:pt x="159" y="153"/>
                  </a:cubicBezTo>
                  <a:cubicBezTo>
                    <a:pt x="159" y="153"/>
                    <a:pt x="160" y="153"/>
                    <a:pt x="160" y="154"/>
                  </a:cubicBezTo>
                  <a:cubicBezTo>
                    <a:pt x="164" y="158"/>
                    <a:pt x="168" y="161"/>
                    <a:pt x="172" y="165"/>
                  </a:cubicBezTo>
                  <a:cubicBezTo>
                    <a:pt x="173" y="166"/>
                    <a:pt x="174" y="167"/>
                    <a:pt x="174" y="168"/>
                  </a:cubicBezTo>
                  <a:cubicBezTo>
                    <a:pt x="189" y="187"/>
                    <a:pt x="212" y="230"/>
                    <a:pt x="229" y="247"/>
                  </a:cubicBezTo>
                  <a:cubicBezTo>
                    <a:pt x="235" y="253"/>
                    <a:pt x="251" y="258"/>
                    <a:pt x="257" y="265"/>
                  </a:cubicBezTo>
                  <a:cubicBezTo>
                    <a:pt x="258" y="265"/>
                    <a:pt x="258" y="266"/>
                    <a:pt x="258" y="266"/>
                  </a:cubicBezTo>
                  <a:cubicBezTo>
                    <a:pt x="258" y="266"/>
                    <a:pt x="259" y="266"/>
                    <a:pt x="259" y="267"/>
                  </a:cubicBezTo>
                  <a:cubicBezTo>
                    <a:pt x="259" y="267"/>
                    <a:pt x="259" y="268"/>
                    <a:pt x="260" y="268"/>
                  </a:cubicBezTo>
                  <a:cubicBezTo>
                    <a:pt x="260" y="268"/>
                    <a:pt x="260" y="269"/>
                    <a:pt x="260" y="269"/>
                  </a:cubicBezTo>
                  <a:cubicBezTo>
                    <a:pt x="261" y="270"/>
                    <a:pt x="261" y="271"/>
                    <a:pt x="261" y="273"/>
                  </a:cubicBezTo>
                  <a:cubicBezTo>
                    <a:pt x="262" y="274"/>
                    <a:pt x="262" y="276"/>
                    <a:pt x="262" y="277"/>
                  </a:cubicBezTo>
                  <a:cubicBezTo>
                    <a:pt x="262" y="278"/>
                    <a:pt x="262" y="278"/>
                    <a:pt x="263" y="279"/>
                  </a:cubicBezTo>
                  <a:cubicBezTo>
                    <a:pt x="263" y="282"/>
                    <a:pt x="263" y="284"/>
                    <a:pt x="263" y="287"/>
                  </a:cubicBezTo>
                  <a:cubicBezTo>
                    <a:pt x="263" y="287"/>
                    <a:pt x="263" y="287"/>
                    <a:pt x="263" y="288"/>
                  </a:cubicBezTo>
                  <a:cubicBezTo>
                    <a:pt x="264" y="309"/>
                    <a:pt x="260" y="338"/>
                    <a:pt x="260" y="338"/>
                  </a:cubicBezTo>
                  <a:cubicBezTo>
                    <a:pt x="260" y="338"/>
                    <a:pt x="260" y="338"/>
                    <a:pt x="260" y="338"/>
                  </a:cubicBezTo>
                  <a:cubicBezTo>
                    <a:pt x="260" y="338"/>
                    <a:pt x="259" y="339"/>
                    <a:pt x="259" y="339"/>
                  </a:cubicBezTo>
                  <a:cubicBezTo>
                    <a:pt x="258" y="340"/>
                    <a:pt x="256" y="342"/>
                    <a:pt x="255" y="343"/>
                  </a:cubicBezTo>
                  <a:cubicBezTo>
                    <a:pt x="254" y="344"/>
                    <a:pt x="253" y="346"/>
                    <a:pt x="251" y="347"/>
                  </a:cubicBezTo>
                  <a:cubicBezTo>
                    <a:pt x="251" y="348"/>
                    <a:pt x="250" y="348"/>
                    <a:pt x="249" y="349"/>
                  </a:cubicBezTo>
                  <a:cubicBezTo>
                    <a:pt x="249" y="349"/>
                    <a:pt x="249" y="349"/>
                    <a:pt x="249" y="349"/>
                  </a:cubicBezTo>
                  <a:cubicBezTo>
                    <a:pt x="248" y="351"/>
                    <a:pt x="246" y="352"/>
                    <a:pt x="245" y="353"/>
                  </a:cubicBezTo>
                  <a:cubicBezTo>
                    <a:pt x="244" y="354"/>
                    <a:pt x="243" y="355"/>
                    <a:pt x="242" y="356"/>
                  </a:cubicBezTo>
                  <a:cubicBezTo>
                    <a:pt x="237" y="360"/>
                    <a:pt x="232" y="363"/>
                    <a:pt x="227" y="365"/>
                  </a:cubicBezTo>
                  <a:cubicBezTo>
                    <a:pt x="226" y="365"/>
                    <a:pt x="224" y="366"/>
                    <a:pt x="223" y="366"/>
                  </a:cubicBezTo>
                  <a:cubicBezTo>
                    <a:pt x="221" y="365"/>
                    <a:pt x="219" y="364"/>
                    <a:pt x="217" y="363"/>
                  </a:cubicBezTo>
                  <a:cubicBezTo>
                    <a:pt x="217" y="362"/>
                    <a:pt x="216" y="362"/>
                    <a:pt x="215" y="361"/>
                  </a:cubicBezTo>
                  <a:cubicBezTo>
                    <a:pt x="207" y="353"/>
                    <a:pt x="199" y="338"/>
                    <a:pt x="199" y="338"/>
                  </a:cubicBezTo>
                  <a:cubicBezTo>
                    <a:pt x="199" y="338"/>
                    <a:pt x="208" y="291"/>
                    <a:pt x="199" y="280"/>
                  </a:cubicBezTo>
                  <a:cubicBezTo>
                    <a:pt x="196" y="277"/>
                    <a:pt x="184" y="280"/>
                    <a:pt x="180" y="277"/>
                  </a:cubicBezTo>
                  <a:cubicBezTo>
                    <a:pt x="180" y="277"/>
                    <a:pt x="180" y="277"/>
                    <a:pt x="179" y="276"/>
                  </a:cubicBezTo>
                  <a:cubicBezTo>
                    <a:pt x="179" y="276"/>
                    <a:pt x="178" y="275"/>
                    <a:pt x="177" y="274"/>
                  </a:cubicBezTo>
                  <a:cubicBezTo>
                    <a:pt x="173" y="267"/>
                    <a:pt x="171" y="256"/>
                    <a:pt x="168" y="250"/>
                  </a:cubicBezTo>
                  <a:cubicBezTo>
                    <a:pt x="163" y="238"/>
                    <a:pt x="157" y="212"/>
                    <a:pt x="150" y="201"/>
                  </a:cubicBezTo>
                  <a:cubicBezTo>
                    <a:pt x="146" y="195"/>
                    <a:pt x="139" y="183"/>
                    <a:pt x="132" y="176"/>
                  </a:cubicBezTo>
                  <a:cubicBezTo>
                    <a:pt x="132" y="176"/>
                    <a:pt x="131" y="175"/>
                    <a:pt x="130" y="175"/>
                  </a:cubicBezTo>
                  <a:cubicBezTo>
                    <a:pt x="129" y="174"/>
                    <a:pt x="128" y="173"/>
                    <a:pt x="127" y="172"/>
                  </a:cubicBezTo>
                  <a:cubicBezTo>
                    <a:pt x="126" y="172"/>
                    <a:pt x="125" y="171"/>
                    <a:pt x="124" y="171"/>
                  </a:cubicBezTo>
                  <a:cubicBezTo>
                    <a:pt x="124" y="171"/>
                    <a:pt x="123" y="171"/>
                    <a:pt x="122" y="171"/>
                  </a:cubicBezTo>
                  <a:cubicBezTo>
                    <a:pt x="122" y="171"/>
                    <a:pt x="121" y="171"/>
                    <a:pt x="120" y="171"/>
                  </a:cubicBezTo>
                  <a:cubicBezTo>
                    <a:pt x="120" y="171"/>
                    <a:pt x="119" y="172"/>
                    <a:pt x="118" y="172"/>
                  </a:cubicBezTo>
                  <a:cubicBezTo>
                    <a:pt x="117" y="173"/>
                    <a:pt x="116" y="174"/>
                    <a:pt x="115" y="175"/>
                  </a:cubicBezTo>
                  <a:cubicBezTo>
                    <a:pt x="113" y="177"/>
                    <a:pt x="111" y="180"/>
                    <a:pt x="109" y="183"/>
                  </a:cubicBezTo>
                  <a:cubicBezTo>
                    <a:pt x="108" y="184"/>
                    <a:pt x="107" y="185"/>
                    <a:pt x="106" y="186"/>
                  </a:cubicBezTo>
                  <a:cubicBezTo>
                    <a:pt x="102" y="191"/>
                    <a:pt x="99" y="195"/>
                    <a:pt x="95" y="195"/>
                  </a:cubicBezTo>
                  <a:cubicBezTo>
                    <a:pt x="81" y="194"/>
                    <a:pt x="70" y="161"/>
                    <a:pt x="59" y="150"/>
                  </a:cubicBezTo>
                  <a:cubicBezTo>
                    <a:pt x="59" y="150"/>
                    <a:pt x="59" y="150"/>
                    <a:pt x="58" y="149"/>
                  </a:cubicBezTo>
                  <a:cubicBezTo>
                    <a:pt x="57" y="148"/>
                    <a:pt x="55" y="147"/>
                    <a:pt x="53" y="146"/>
                  </a:cubicBezTo>
                  <a:cubicBezTo>
                    <a:pt x="52" y="146"/>
                    <a:pt x="51" y="145"/>
                    <a:pt x="50" y="145"/>
                  </a:cubicBezTo>
                  <a:cubicBezTo>
                    <a:pt x="49" y="144"/>
                    <a:pt x="47" y="144"/>
                    <a:pt x="46" y="143"/>
                  </a:cubicBezTo>
                  <a:cubicBezTo>
                    <a:pt x="42" y="141"/>
                    <a:pt x="37" y="139"/>
                    <a:pt x="34" y="137"/>
                  </a:cubicBezTo>
                  <a:cubicBezTo>
                    <a:pt x="29" y="134"/>
                    <a:pt x="19" y="127"/>
                    <a:pt x="16" y="122"/>
                  </a:cubicBezTo>
                  <a:cubicBezTo>
                    <a:pt x="11" y="114"/>
                    <a:pt x="9" y="95"/>
                    <a:pt x="7" y="85"/>
                  </a:cubicBezTo>
                  <a:cubicBezTo>
                    <a:pt x="5" y="78"/>
                    <a:pt x="0" y="55"/>
                    <a:pt x="0" y="5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4" name="Freeform 66">
              <a:extLst>
                <a:ext uri="{FF2B5EF4-FFF2-40B4-BE49-F238E27FC236}">
                  <a16:creationId xmlns:a16="http://schemas.microsoft.com/office/drawing/2014/main" id="{46B18C11-2FCC-0055-C052-80544BE0A8FC}"/>
                </a:ext>
              </a:extLst>
            </p:cNvPr>
            <p:cNvSpPr>
              <a:spLocks/>
            </p:cNvSpPr>
            <p:nvPr/>
          </p:nvSpPr>
          <p:spPr bwMode="auto">
            <a:xfrm>
              <a:off x="6615113" y="3541713"/>
              <a:ext cx="200025" cy="331788"/>
            </a:xfrm>
            <a:custGeom>
              <a:avLst/>
              <a:gdLst>
                <a:gd name="T0" fmla="*/ 67 w 290"/>
                <a:gd name="T1" fmla="*/ 34 h 481"/>
                <a:gd name="T2" fmla="*/ 82 w 290"/>
                <a:gd name="T3" fmla="*/ 0 h 481"/>
                <a:gd name="T4" fmla="*/ 89 w 290"/>
                <a:gd name="T5" fmla="*/ 30 h 481"/>
                <a:gd name="T6" fmla="*/ 98 w 290"/>
                <a:gd name="T7" fmla="*/ 67 h 481"/>
                <a:gd name="T8" fmla="*/ 116 w 290"/>
                <a:gd name="T9" fmla="*/ 82 h 481"/>
                <a:gd name="T10" fmla="*/ 128 w 290"/>
                <a:gd name="T11" fmla="*/ 88 h 481"/>
                <a:gd name="T12" fmla="*/ 132 w 290"/>
                <a:gd name="T13" fmla="*/ 90 h 481"/>
                <a:gd name="T14" fmla="*/ 135 w 290"/>
                <a:gd name="T15" fmla="*/ 91 h 481"/>
                <a:gd name="T16" fmla="*/ 140 w 290"/>
                <a:gd name="T17" fmla="*/ 94 h 481"/>
                <a:gd name="T18" fmla="*/ 141 w 290"/>
                <a:gd name="T19" fmla="*/ 95 h 481"/>
                <a:gd name="T20" fmla="*/ 177 w 290"/>
                <a:gd name="T21" fmla="*/ 140 h 481"/>
                <a:gd name="T22" fmla="*/ 188 w 290"/>
                <a:gd name="T23" fmla="*/ 131 h 481"/>
                <a:gd name="T24" fmla="*/ 191 w 290"/>
                <a:gd name="T25" fmla="*/ 128 h 481"/>
                <a:gd name="T26" fmla="*/ 197 w 290"/>
                <a:gd name="T27" fmla="*/ 120 h 481"/>
                <a:gd name="T28" fmla="*/ 200 w 290"/>
                <a:gd name="T29" fmla="*/ 117 h 481"/>
                <a:gd name="T30" fmla="*/ 202 w 290"/>
                <a:gd name="T31" fmla="*/ 116 h 481"/>
                <a:gd name="T32" fmla="*/ 204 w 290"/>
                <a:gd name="T33" fmla="*/ 116 h 481"/>
                <a:gd name="T34" fmla="*/ 206 w 290"/>
                <a:gd name="T35" fmla="*/ 116 h 481"/>
                <a:gd name="T36" fmla="*/ 209 w 290"/>
                <a:gd name="T37" fmla="*/ 117 h 481"/>
                <a:gd name="T38" fmla="*/ 212 w 290"/>
                <a:gd name="T39" fmla="*/ 120 h 481"/>
                <a:gd name="T40" fmla="*/ 214 w 290"/>
                <a:gd name="T41" fmla="*/ 121 h 481"/>
                <a:gd name="T42" fmla="*/ 232 w 290"/>
                <a:gd name="T43" fmla="*/ 146 h 481"/>
                <a:gd name="T44" fmla="*/ 250 w 290"/>
                <a:gd name="T45" fmla="*/ 195 h 481"/>
                <a:gd name="T46" fmla="*/ 259 w 290"/>
                <a:gd name="T47" fmla="*/ 219 h 481"/>
                <a:gd name="T48" fmla="*/ 261 w 290"/>
                <a:gd name="T49" fmla="*/ 221 h 481"/>
                <a:gd name="T50" fmla="*/ 262 w 290"/>
                <a:gd name="T51" fmla="*/ 222 h 481"/>
                <a:gd name="T52" fmla="*/ 281 w 290"/>
                <a:gd name="T53" fmla="*/ 225 h 481"/>
                <a:gd name="T54" fmla="*/ 281 w 290"/>
                <a:gd name="T55" fmla="*/ 283 h 481"/>
                <a:gd name="T56" fmla="*/ 244 w 290"/>
                <a:gd name="T57" fmla="*/ 289 h 481"/>
                <a:gd name="T58" fmla="*/ 211 w 290"/>
                <a:gd name="T59" fmla="*/ 268 h 481"/>
                <a:gd name="T60" fmla="*/ 177 w 290"/>
                <a:gd name="T61" fmla="*/ 301 h 481"/>
                <a:gd name="T62" fmla="*/ 162 w 290"/>
                <a:gd name="T63" fmla="*/ 344 h 481"/>
                <a:gd name="T64" fmla="*/ 125 w 290"/>
                <a:gd name="T65" fmla="*/ 338 h 481"/>
                <a:gd name="T66" fmla="*/ 103 w 290"/>
                <a:gd name="T67" fmla="*/ 412 h 481"/>
                <a:gd name="T68" fmla="*/ 124 w 290"/>
                <a:gd name="T69" fmla="*/ 450 h 481"/>
                <a:gd name="T70" fmla="*/ 94 w 290"/>
                <a:gd name="T71" fmla="*/ 481 h 481"/>
                <a:gd name="T72" fmla="*/ 67 w 290"/>
                <a:gd name="T73" fmla="*/ 463 h 481"/>
                <a:gd name="T74" fmla="*/ 40 w 290"/>
                <a:gd name="T75" fmla="*/ 432 h 481"/>
                <a:gd name="T76" fmla="*/ 55 w 290"/>
                <a:gd name="T77" fmla="*/ 408 h 481"/>
                <a:gd name="T78" fmla="*/ 79 w 290"/>
                <a:gd name="T79" fmla="*/ 356 h 481"/>
                <a:gd name="T80" fmla="*/ 49 w 290"/>
                <a:gd name="T81" fmla="*/ 329 h 481"/>
                <a:gd name="T82" fmla="*/ 37 w 290"/>
                <a:gd name="T83" fmla="*/ 283 h 481"/>
                <a:gd name="T84" fmla="*/ 34 w 290"/>
                <a:gd name="T85" fmla="*/ 253 h 481"/>
                <a:gd name="T86" fmla="*/ 43 w 290"/>
                <a:gd name="T87" fmla="*/ 192 h 481"/>
                <a:gd name="T88" fmla="*/ 15 w 290"/>
                <a:gd name="T89" fmla="*/ 155 h 481"/>
                <a:gd name="T90" fmla="*/ 6 w 290"/>
                <a:gd name="T91" fmla="*/ 131 h 481"/>
                <a:gd name="T92" fmla="*/ 9 w 290"/>
                <a:gd name="T93" fmla="*/ 67 h 481"/>
                <a:gd name="T94" fmla="*/ 46 w 290"/>
                <a:gd name="T95" fmla="*/ 52 h 481"/>
                <a:gd name="T96" fmla="*/ 67 w 290"/>
                <a:gd name="T97" fmla="*/ 34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0" h="481">
                  <a:moveTo>
                    <a:pt x="67" y="34"/>
                  </a:moveTo>
                  <a:cubicBezTo>
                    <a:pt x="73" y="26"/>
                    <a:pt x="82" y="0"/>
                    <a:pt x="82" y="0"/>
                  </a:cubicBezTo>
                  <a:cubicBezTo>
                    <a:pt x="82" y="0"/>
                    <a:pt x="87" y="23"/>
                    <a:pt x="89" y="30"/>
                  </a:cubicBezTo>
                  <a:cubicBezTo>
                    <a:pt x="91" y="40"/>
                    <a:pt x="93" y="59"/>
                    <a:pt x="98" y="67"/>
                  </a:cubicBezTo>
                  <a:cubicBezTo>
                    <a:pt x="101" y="72"/>
                    <a:pt x="111" y="79"/>
                    <a:pt x="116" y="82"/>
                  </a:cubicBezTo>
                  <a:cubicBezTo>
                    <a:pt x="119" y="84"/>
                    <a:pt x="124" y="86"/>
                    <a:pt x="128" y="88"/>
                  </a:cubicBezTo>
                  <a:cubicBezTo>
                    <a:pt x="129" y="89"/>
                    <a:pt x="131" y="89"/>
                    <a:pt x="132" y="90"/>
                  </a:cubicBezTo>
                  <a:cubicBezTo>
                    <a:pt x="133" y="90"/>
                    <a:pt x="134" y="91"/>
                    <a:pt x="135" y="91"/>
                  </a:cubicBezTo>
                  <a:cubicBezTo>
                    <a:pt x="137" y="92"/>
                    <a:pt x="139" y="93"/>
                    <a:pt x="140" y="94"/>
                  </a:cubicBezTo>
                  <a:cubicBezTo>
                    <a:pt x="141" y="95"/>
                    <a:pt x="141" y="95"/>
                    <a:pt x="141" y="95"/>
                  </a:cubicBezTo>
                  <a:cubicBezTo>
                    <a:pt x="152" y="106"/>
                    <a:pt x="163" y="139"/>
                    <a:pt x="177" y="140"/>
                  </a:cubicBezTo>
                  <a:cubicBezTo>
                    <a:pt x="181" y="140"/>
                    <a:pt x="184" y="136"/>
                    <a:pt x="188" y="131"/>
                  </a:cubicBezTo>
                  <a:cubicBezTo>
                    <a:pt x="189" y="130"/>
                    <a:pt x="190" y="129"/>
                    <a:pt x="191" y="128"/>
                  </a:cubicBezTo>
                  <a:cubicBezTo>
                    <a:pt x="193" y="125"/>
                    <a:pt x="195" y="122"/>
                    <a:pt x="197" y="120"/>
                  </a:cubicBezTo>
                  <a:cubicBezTo>
                    <a:pt x="198" y="119"/>
                    <a:pt x="199" y="118"/>
                    <a:pt x="200" y="117"/>
                  </a:cubicBezTo>
                  <a:cubicBezTo>
                    <a:pt x="201" y="117"/>
                    <a:pt x="202" y="116"/>
                    <a:pt x="202" y="116"/>
                  </a:cubicBezTo>
                  <a:cubicBezTo>
                    <a:pt x="203" y="116"/>
                    <a:pt x="204" y="116"/>
                    <a:pt x="204" y="116"/>
                  </a:cubicBezTo>
                  <a:cubicBezTo>
                    <a:pt x="205" y="116"/>
                    <a:pt x="206" y="116"/>
                    <a:pt x="206" y="116"/>
                  </a:cubicBezTo>
                  <a:cubicBezTo>
                    <a:pt x="207" y="116"/>
                    <a:pt x="208" y="117"/>
                    <a:pt x="209" y="117"/>
                  </a:cubicBezTo>
                  <a:cubicBezTo>
                    <a:pt x="210" y="118"/>
                    <a:pt x="211" y="119"/>
                    <a:pt x="212" y="120"/>
                  </a:cubicBezTo>
                  <a:cubicBezTo>
                    <a:pt x="213" y="120"/>
                    <a:pt x="214" y="121"/>
                    <a:pt x="214" y="121"/>
                  </a:cubicBezTo>
                  <a:cubicBezTo>
                    <a:pt x="221" y="128"/>
                    <a:pt x="228" y="140"/>
                    <a:pt x="232" y="146"/>
                  </a:cubicBezTo>
                  <a:cubicBezTo>
                    <a:pt x="239" y="157"/>
                    <a:pt x="245" y="183"/>
                    <a:pt x="250" y="195"/>
                  </a:cubicBezTo>
                  <a:cubicBezTo>
                    <a:pt x="253" y="201"/>
                    <a:pt x="255" y="212"/>
                    <a:pt x="259" y="219"/>
                  </a:cubicBezTo>
                  <a:cubicBezTo>
                    <a:pt x="260" y="220"/>
                    <a:pt x="261" y="221"/>
                    <a:pt x="261" y="221"/>
                  </a:cubicBezTo>
                  <a:cubicBezTo>
                    <a:pt x="262" y="222"/>
                    <a:pt x="262" y="222"/>
                    <a:pt x="262" y="222"/>
                  </a:cubicBezTo>
                  <a:cubicBezTo>
                    <a:pt x="266" y="225"/>
                    <a:pt x="278" y="222"/>
                    <a:pt x="281" y="225"/>
                  </a:cubicBezTo>
                  <a:cubicBezTo>
                    <a:pt x="290" y="236"/>
                    <a:pt x="281" y="283"/>
                    <a:pt x="281" y="283"/>
                  </a:cubicBezTo>
                  <a:cubicBezTo>
                    <a:pt x="281" y="283"/>
                    <a:pt x="253" y="291"/>
                    <a:pt x="244" y="289"/>
                  </a:cubicBezTo>
                  <a:cubicBezTo>
                    <a:pt x="234" y="287"/>
                    <a:pt x="220" y="267"/>
                    <a:pt x="211" y="268"/>
                  </a:cubicBezTo>
                  <a:cubicBezTo>
                    <a:pt x="199" y="269"/>
                    <a:pt x="183" y="291"/>
                    <a:pt x="177" y="301"/>
                  </a:cubicBezTo>
                  <a:cubicBezTo>
                    <a:pt x="171" y="311"/>
                    <a:pt x="162" y="344"/>
                    <a:pt x="162" y="344"/>
                  </a:cubicBezTo>
                  <a:cubicBezTo>
                    <a:pt x="162" y="344"/>
                    <a:pt x="133" y="333"/>
                    <a:pt x="125" y="338"/>
                  </a:cubicBezTo>
                  <a:cubicBezTo>
                    <a:pt x="109" y="348"/>
                    <a:pt x="101" y="393"/>
                    <a:pt x="103" y="412"/>
                  </a:cubicBezTo>
                  <a:cubicBezTo>
                    <a:pt x="104" y="423"/>
                    <a:pt x="124" y="450"/>
                    <a:pt x="124" y="450"/>
                  </a:cubicBezTo>
                  <a:cubicBezTo>
                    <a:pt x="94" y="481"/>
                    <a:pt x="94" y="481"/>
                    <a:pt x="94" y="481"/>
                  </a:cubicBezTo>
                  <a:cubicBezTo>
                    <a:pt x="94" y="481"/>
                    <a:pt x="73" y="468"/>
                    <a:pt x="67" y="463"/>
                  </a:cubicBezTo>
                  <a:cubicBezTo>
                    <a:pt x="59" y="456"/>
                    <a:pt x="40" y="432"/>
                    <a:pt x="40" y="432"/>
                  </a:cubicBezTo>
                  <a:cubicBezTo>
                    <a:pt x="40" y="432"/>
                    <a:pt x="51" y="414"/>
                    <a:pt x="55" y="408"/>
                  </a:cubicBezTo>
                  <a:cubicBezTo>
                    <a:pt x="62" y="395"/>
                    <a:pt x="82" y="370"/>
                    <a:pt x="79" y="356"/>
                  </a:cubicBezTo>
                  <a:cubicBezTo>
                    <a:pt x="77" y="346"/>
                    <a:pt x="54" y="338"/>
                    <a:pt x="49" y="329"/>
                  </a:cubicBezTo>
                  <a:cubicBezTo>
                    <a:pt x="43" y="319"/>
                    <a:pt x="39" y="295"/>
                    <a:pt x="37" y="283"/>
                  </a:cubicBezTo>
                  <a:cubicBezTo>
                    <a:pt x="35" y="276"/>
                    <a:pt x="33" y="260"/>
                    <a:pt x="34" y="253"/>
                  </a:cubicBezTo>
                  <a:cubicBezTo>
                    <a:pt x="34" y="237"/>
                    <a:pt x="47" y="207"/>
                    <a:pt x="43" y="192"/>
                  </a:cubicBezTo>
                  <a:cubicBezTo>
                    <a:pt x="40" y="181"/>
                    <a:pt x="21" y="165"/>
                    <a:pt x="15" y="155"/>
                  </a:cubicBezTo>
                  <a:cubicBezTo>
                    <a:pt x="12" y="150"/>
                    <a:pt x="7" y="137"/>
                    <a:pt x="6" y="131"/>
                  </a:cubicBezTo>
                  <a:cubicBezTo>
                    <a:pt x="4" y="115"/>
                    <a:pt x="0" y="80"/>
                    <a:pt x="9" y="67"/>
                  </a:cubicBezTo>
                  <a:cubicBezTo>
                    <a:pt x="15" y="59"/>
                    <a:pt x="37" y="57"/>
                    <a:pt x="46" y="52"/>
                  </a:cubicBezTo>
                  <a:cubicBezTo>
                    <a:pt x="52" y="48"/>
                    <a:pt x="63" y="39"/>
                    <a:pt x="67" y="3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5" name="Freeform 67">
              <a:extLst>
                <a:ext uri="{FF2B5EF4-FFF2-40B4-BE49-F238E27FC236}">
                  <a16:creationId xmlns:a16="http://schemas.microsoft.com/office/drawing/2014/main" id="{5CEA7FDE-7503-8C28-3DE6-5F645B67D490}"/>
                </a:ext>
              </a:extLst>
            </p:cNvPr>
            <p:cNvSpPr>
              <a:spLocks/>
            </p:cNvSpPr>
            <p:nvPr/>
          </p:nvSpPr>
          <p:spPr bwMode="auto">
            <a:xfrm>
              <a:off x="6483350" y="3352801"/>
              <a:ext cx="188913" cy="487363"/>
            </a:xfrm>
            <a:custGeom>
              <a:avLst/>
              <a:gdLst>
                <a:gd name="T0" fmla="*/ 142 w 273"/>
                <a:gd name="T1" fmla="*/ 12 h 708"/>
                <a:gd name="T2" fmla="*/ 182 w 273"/>
                <a:gd name="T3" fmla="*/ 5 h 708"/>
                <a:gd name="T4" fmla="*/ 191 w 273"/>
                <a:gd name="T5" fmla="*/ 26 h 708"/>
                <a:gd name="T6" fmla="*/ 206 w 273"/>
                <a:gd name="T7" fmla="*/ 66 h 708"/>
                <a:gd name="T8" fmla="*/ 191 w 273"/>
                <a:gd name="T9" fmla="*/ 96 h 708"/>
                <a:gd name="T10" fmla="*/ 167 w 273"/>
                <a:gd name="T11" fmla="*/ 115 h 708"/>
                <a:gd name="T12" fmla="*/ 164 w 273"/>
                <a:gd name="T13" fmla="*/ 145 h 708"/>
                <a:gd name="T14" fmla="*/ 203 w 273"/>
                <a:gd name="T15" fmla="*/ 151 h 708"/>
                <a:gd name="T16" fmla="*/ 222 w 273"/>
                <a:gd name="T17" fmla="*/ 188 h 708"/>
                <a:gd name="T18" fmla="*/ 231 w 273"/>
                <a:gd name="T19" fmla="*/ 246 h 708"/>
                <a:gd name="T20" fmla="*/ 264 w 273"/>
                <a:gd name="T21" fmla="*/ 252 h 708"/>
                <a:gd name="T22" fmla="*/ 273 w 273"/>
                <a:gd name="T23" fmla="*/ 276 h 708"/>
                <a:gd name="T24" fmla="*/ 258 w 273"/>
                <a:gd name="T25" fmla="*/ 310 h 708"/>
                <a:gd name="T26" fmla="*/ 237 w 273"/>
                <a:gd name="T27" fmla="*/ 328 h 708"/>
                <a:gd name="T28" fmla="*/ 200 w 273"/>
                <a:gd name="T29" fmla="*/ 343 h 708"/>
                <a:gd name="T30" fmla="*/ 197 w 273"/>
                <a:gd name="T31" fmla="*/ 407 h 708"/>
                <a:gd name="T32" fmla="*/ 206 w 273"/>
                <a:gd name="T33" fmla="*/ 431 h 708"/>
                <a:gd name="T34" fmla="*/ 234 w 273"/>
                <a:gd name="T35" fmla="*/ 468 h 708"/>
                <a:gd name="T36" fmla="*/ 225 w 273"/>
                <a:gd name="T37" fmla="*/ 529 h 708"/>
                <a:gd name="T38" fmla="*/ 228 w 273"/>
                <a:gd name="T39" fmla="*/ 559 h 708"/>
                <a:gd name="T40" fmla="*/ 240 w 273"/>
                <a:gd name="T41" fmla="*/ 605 h 708"/>
                <a:gd name="T42" fmla="*/ 270 w 273"/>
                <a:gd name="T43" fmla="*/ 632 h 708"/>
                <a:gd name="T44" fmla="*/ 246 w 273"/>
                <a:gd name="T45" fmla="*/ 684 h 708"/>
                <a:gd name="T46" fmla="*/ 231 w 273"/>
                <a:gd name="T47" fmla="*/ 708 h 708"/>
                <a:gd name="T48" fmla="*/ 215 w 273"/>
                <a:gd name="T49" fmla="*/ 641 h 708"/>
                <a:gd name="T50" fmla="*/ 206 w 273"/>
                <a:gd name="T51" fmla="*/ 596 h 708"/>
                <a:gd name="T52" fmla="*/ 179 w 273"/>
                <a:gd name="T53" fmla="*/ 574 h 708"/>
                <a:gd name="T54" fmla="*/ 191 w 273"/>
                <a:gd name="T55" fmla="*/ 486 h 708"/>
                <a:gd name="T56" fmla="*/ 157 w 273"/>
                <a:gd name="T57" fmla="*/ 434 h 708"/>
                <a:gd name="T58" fmla="*/ 139 w 273"/>
                <a:gd name="T59" fmla="*/ 462 h 708"/>
                <a:gd name="T60" fmla="*/ 115 w 273"/>
                <a:gd name="T61" fmla="*/ 486 h 708"/>
                <a:gd name="T62" fmla="*/ 78 w 273"/>
                <a:gd name="T63" fmla="*/ 474 h 708"/>
                <a:gd name="T64" fmla="*/ 72 w 273"/>
                <a:gd name="T65" fmla="*/ 395 h 708"/>
                <a:gd name="T66" fmla="*/ 63 w 273"/>
                <a:gd name="T67" fmla="*/ 358 h 708"/>
                <a:gd name="T68" fmla="*/ 32 w 273"/>
                <a:gd name="T69" fmla="*/ 319 h 708"/>
                <a:gd name="T70" fmla="*/ 2 w 273"/>
                <a:gd name="T71" fmla="*/ 291 h 708"/>
                <a:gd name="T72" fmla="*/ 5 w 273"/>
                <a:gd name="T73" fmla="*/ 273 h 708"/>
                <a:gd name="T74" fmla="*/ 20 w 273"/>
                <a:gd name="T75" fmla="*/ 243 h 708"/>
                <a:gd name="T76" fmla="*/ 20 w 273"/>
                <a:gd name="T77" fmla="*/ 173 h 708"/>
                <a:gd name="T78" fmla="*/ 51 w 273"/>
                <a:gd name="T79" fmla="*/ 139 h 708"/>
                <a:gd name="T80" fmla="*/ 66 w 273"/>
                <a:gd name="T81" fmla="*/ 90 h 708"/>
                <a:gd name="T82" fmla="*/ 93 w 273"/>
                <a:gd name="T83" fmla="*/ 54 h 708"/>
                <a:gd name="T84" fmla="*/ 139 w 273"/>
                <a:gd name="T85" fmla="*/ 33 h 708"/>
                <a:gd name="T86" fmla="*/ 142 w 273"/>
                <a:gd name="T87" fmla="*/ 1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708">
                  <a:moveTo>
                    <a:pt x="142" y="12"/>
                  </a:moveTo>
                  <a:cubicBezTo>
                    <a:pt x="142" y="12"/>
                    <a:pt x="173" y="0"/>
                    <a:pt x="182" y="5"/>
                  </a:cubicBezTo>
                  <a:cubicBezTo>
                    <a:pt x="187" y="8"/>
                    <a:pt x="189" y="21"/>
                    <a:pt x="191" y="26"/>
                  </a:cubicBezTo>
                  <a:cubicBezTo>
                    <a:pt x="195" y="36"/>
                    <a:pt x="207" y="55"/>
                    <a:pt x="206" y="66"/>
                  </a:cubicBezTo>
                  <a:cubicBezTo>
                    <a:pt x="206" y="75"/>
                    <a:pt x="196" y="90"/>
                    <a:pt x="191" y="96"/>
                  </a:cubicBezTo>
                  <a:cubicBezTo>
                    <a:pt x="186" y="102"/>
                    <a:pt x="170" y="108"/>
                    <a:pt x="167" y="115"/>
                  </a:cubicBezTo>
                  <a:cubicBezTo>
                    <a:pt x="163" y="121"/>
                    <a:pt x="159" y="139"/>
                    <a:pt x="164" y="145"/>
                  </a:cubicBezTo>
                  <a:cubicBezTo>
                    <a:pt x="170" y="153"/>
                    <a:pt x="195" y="145"/>
                    <a:pt x="203" y="151"/>
                  </a:cubicBezTo>
                  <a:cubicBezTo>
                    <a:pt x="212" y="157"/>
                    <a:pt x="218" y="178"/>
                    <a:pt x="222" y="188"/>
                  </a:cubicBezTo>
                  <a:cubicBezTo>
                    <a:pt x="226" y="202"/>
                    <a:pt x="220" y="235"/>
                    <a:pt x="231" y="246"/>
                  </a:cubicBezTo>
                  <a:cubicBezTo>
                    <a:pt x="237" y="252"/>
                    <a:pt x="258" y="246"/>
                    <a:pt x="264" y="252"/>
                  </a:cubicBezTo>
                  <a:cubicBezTo>
                    <a:pt x="269" y="256"/>
                    <a:pt x="273" y="276"/>
                    <a:pt x="273" y="276"/>
                  </a:cubicBezTo>
                  <a:cubicBezTo>
                    <a:pt x="273" y="276"/>
                    <a:pt x="264" y="302"/>
                    <a:pt x="258" y="310"/>
                  </a:cubicBezTo>
                  <a:cubicBezTo>
                    <a:pt x="254" y="315"/>
                    <a:pt x="243" y="324"/>
                    <a:pt x="237" y="328"/>
                  </a:cubicBezTo>
                  <a:cubicBezTo>
                    <a:pt x="228" y="333"/>
                    <a:pt x="206" y="335"/>
                    <a:pt x="200" y="343"/>
                  </a:cubicBezTo>
                  <a:cubicBezTo>
                    <a:pt x="191" y="356"/>
                    <a:pt x="195" y="391"/>
                    <a:pt x="197" y="407"/>
                  </a:cubicBezTo>
                  <a:cubicBezTo>
                    <a:pt x="198" y="413"/>
                    <a:pt x="203" y="426"/>
                    <a:pt x="206" y="431"/>
                  </a:cubicBezTo>
                  <a:cubicBezTo>
                    <a:pt x="212" y="441"/>
                    <a:pt x="231" y="457"/>
                    <a:pt x="234" y="468"/>
                  </a:cubicBezTo>
                  <a:cubicBezTo>
                    <a:pt x="238" y="483"/>
                    <a:pt x="225" y="513"/>
                    <a:pt x="225" y="529"/>
                  </a:cubicBezTo>
                  <a:cubicBezTo>
                    <a:pt x="224" y="536"/>
                    <a:pt x="226" y="552"/>
                    <a:pt x="228" y="559"/>
                  </a:cubicBezTo>
                  <a:cubicBezTo>
                    <a:pt x="230" y="571"/>
                    <a:pt x="234" y="595"/>
                    <a:pt x="240" y="605"/>
                  </a:cubicBezTo>
                  <a:cubicBezTo>
                    <a:pt x="245" y="614"/>
                    <a:pt x="268" y="622"/>
                    <a:pt x="270" y="632"/>
                  </a:cubicBezTo>
                  <a:cubicBezTo>
                    <a:pt x="273" y="646"/>
                    <a:pt x="253" y="671"/>
                    <a:pt x="246" y="684"/>
                  </a:cubicBezTo>
                  <a:cubicBezTo>
                    <a:pt x="242" y="690"/>
                    <a:pt x="231" y="708"/>
                    <a:pt x="231" y="708"/>
                  </a:cubicBezTo>
                  <a:cubicBezTo>
                    <a:pt x="231" y="708"/>
                    <a:pt x="219" y="658"/>
                    <a:pt x="215" y="641"/>
                  </a:cubicBezTo>
                  <a:cubicBezTo>
                    <a:pt x="213" y="630"/>
                    <a:pt x="212" y="606"/>
                    <a:pt x="206" y="596"/>
                  </a:cubicBezTo>
                  <a:cubicBezTo>
                    <a:pt x="202" y="588"/>
                    <a:pt x="182" y="582"/>
                    <a:pt x="179" y="574"/>
                  </a:cubicBezTo>
                  <a:cubicBezTo>
                    <a:pt x="170" y="554"/>
                    <a:pt x="196" y="508"/>
                    <a:pt x="191" y="486"/>
                  </a:cubicBezTo>
                  <a:cubicBezTo>
                    <a:pt x="188" y="471"/>
                    <a:pt x="173" y="434"/>
                    <a:pt x="157" y="434"/>
                  </a:cubicBezTo>
                  <a:cubicBezTo>
                    <a:pt x="149" y="434"/>
                    <a:pt x="144" y="455"/>
                    <a:pt x="139" y="462"/>
                  </a:cubicBezTo>
                  <a:cubicBezTo>
                    <a:pt x="134" y="468"/>
                    <a:pt x="123" y="484"/>
                    <a:pt x="115" y="486"/>
                  </a:cubicBezTo>
                  <a:cubicBezTo>
                    <a:pt x="105" y="488"/>
                    <a:pt x="84" y="482"/>
                    <a:pt x="78" y="474"/>
                  </a:cubicBezTo>
                  <a:cubicBezTo>
                    <a:pt x="66" y="458"/>
                    <a:pt x="75" y="414"/>
                    <a:pt x="72" y="395"/>
                  </a:cubicBezTo>
                  <a:cubicBezTo>
                    <a:pt x="71" y="385"/>
                    <a:pt x="67" y="367"/>
                    <a:pt x="63" y="358"/>
                  </a:cubicBezTo>
                  <a:cubicBezTo>
                    <a:pt x="57" y="347"/>
                    <a:pt x="41" y="328"/>
                    <a:pt x="32" y="319"/>
                  </a:cubicBezTo>
                  <a:cubicBezTo>
                    <a:pt x="25" y="311"/>
                    <a:pt x="5" y="301"/>
                    <a:pt x="2" y="291"/>
                  </a:cubicBezTo>
                  <a:cubicBezTo>
                    <a:pt x="0" y="287"/>
                    <a:pt x="5" y="273"/>
                    <a:pt x="5" y="273"/>
                  </a:cubicBezTo>
                  <a:cubicBezTo>
                    <a:pt x="20" y="243"/>
                    <a:pt x="20" y="243"/>
                    <a:pt x="20" y="243"/>
                  </a:cubicBezTo>
                  <a:cubicBezTo>
                    <a:pt x="20" y="243"/>
                    <a:pt x="14" y="189"/>
                    <a:pt x="20" y="173"/>
                  </a:cubicBezTo>
                  <a:cubicBezTo>
                    <a:pt x="24" y="162"/>
                    <a:pt x="45" y="149"/>
                    <a:pt x="51" y="139"/>
                  </a:cubicBezTo>
                  <a:cubicBezTo>
                    <a:pt x="57" y="128"/>
                    <a:pt x="60" y="102"/>
                    <a:pt x="66" y="90"/>
                  </a:cubicBezTo>
                  <a:cubicBezTo>
                    <a:pt x="71" y="80"/>
                    <a:pt x="85" y="61"/>
                    <a:pt x="93" y="54"/>
                  </a:cubicBezTo>
                  <a:cubicBezTo>
                    <a:pt x="103" y="46"/>
                    <a:pt x="132" y="43"/>
                    <a:pt x="139" y="33"/>
                  </a:cubicBezTo>
                  <a:cubicBezTo>
                    <a:pt x="142" y="28"/>
                    <a:pt x="142" y="12"/>
                    <a:pt x="142" y="1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6" name="Freeform 68">
              <a:extLst>
                <a:ext uri="{FF2B5EF4-FFF2-40B4-BE49-F238E27FC236}">
                  <a16:creationId xmlns:a16="http://schemas.microsoft.com/office/drawing/2014/main" id="{528C5241-F3FA-81C0-39A9-EF45277C1D5A}"/>
                </a:ext>
              </a:extLst>
            </p:cNvPr>
            <p:cNvSpPr>
              <a:spLocks/>
            </p:cNvSpPr>
            <p:nvPr/>
          </p:nvSpPr>
          <p:spPr bwMode="auto">
            <a:xfrm>
              <a:off x="6391275" y="3343276"/>
              <a:ext cx="66675" cy="41275"/>
            </a:xfrm>
            <a:custGeom>
              <a:avLst/>
              <a:gdLst>
                <a:gd name="T0" fmla="*/ 0 w 97"/>
                <a:gd name="T1" fmla="*/ 0 h 60"/>
                <a:gd name="T2" fmla="*/ 38 w 97"/>
                <a:gd name="T3" fmla="*/ 18 h 60"/>
                <a:gd name="T4" fmla="*/ 97 w 97"/>
                <a:gd name="T5" fmla="*/ 18 h 60"/>
                <a:gd name="T6" fmla="*/ 85 w 97"/>
                <a:gd name="T7" fmla="*/ 54 h 60"/>
                <a:gd name="T8" fmla="*/ 44 w 97"/>
                <a:gd name="T9" fmla="*/ 51 h 60"/>
                <a:gd name="T10" fmla="*/ 12 w 97"/>
                <a:gd name="T11" fmla="*/ 39 h 60"/>
                <a:gd name="T12" fmla="*/ 0 w 97"/>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97" h="60">
                  <a:moveTo>
                    <a:pt x="0" y="0"/>
                  </a:moveTo>
                  <a:cubicBezTo>
                    <a:pt x="0" y="0"/>
                    <a:pt x="28" y="16"/>
                    <a:pt x="38" y="18"/>
                  </a:cubicBezTo>
                  <a:cubicBezTo>
                    <a:pt x="53" y="21"/>
                    <a:pt x="97" y="18"/>
                    <a:pt x="97" y="18"/>
                  </a:cubicBezTo>
                  <a:cubicBezTo>
                    <a:pt x="97" y="18"/>
                    <a:pt x="93" y="49"/>
                    <a:pt x="85" y="54"/>
                  </a:cubicBezTo>
                  <a:cubicBezTo>
                    <a:pt x="77" y="60"/>
                    <a:pt x="54" y="53"/>
                    <a:pt x="44" y="51"/>
                  </a:cubicBezTo>
                  <a:cubicBezTo>
                    <a:pt x="36" y="49"/>
                    <a:pt x="18" y="45"/>
                    <a:pt x="12" y="39"/>
                  </a:cubicBezTo>
                  <a:cubicBezTo>
                    <a:pt x="5" y="32"/>
                    <a:pt x="0"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7" name="Freeform 69">
              <a:extLst>
                <a:ext uri="{FF2B5EF4-FFF2-40B4-BE49-F238E27FC236}">
                  <a16:creationId xmlns:a16="http://schemas.microsoft.com/office/drawing/2014/main" id="{BF92CDFC-289A-729E-E2BC-D1BC17020235}"/>
                </a:ext>
              </a:extLst>
            </p:cNvPr>
            <p:cNvSpPr>
              <a:spLocks/>
            </p:cNvSpPr>
            <p:nvPr/>
          </p:nvSpPr>
          <p:spPr bwMode="auto">
            <a:xfrm>
              <a:off x="6289675" y="2574926"/>
              <a:ext cx="714375" cy="363538"/>
            </a:xfrm>
            <a:custGeom>
              <a:avLst/>
              <a:gdLst>
                <a:gd name="T0" fmla="*/ 67 w 1037"/>
                <a:gd name="T1" fmla="*/ 176 h 526"/>
                <a:gd name="T2" fmla="*/ 171 w 1037"/>
                <a:gd name="T3" fmla="*/ 166 h 526"/>
                <a:gd name="T4" fmla="*/ 183 w 1037"/>
                <a:gd name="T5" fmla="*/ 182 h 526"/>
                <a:gd name="T6" fmla="*/ 220 w 1037"/>
                <a:gd name="T7" fmla="*/ 188 h 526"/>
                <a:gd name="T8" fmla="*/ 235 w 1037"/>
                <a:gd name="T9" fmla="*/ 203 h 526"/>
                <a:gd name="T10" fmla="*/ 308 w 1037"/>
                <a:gd name="T11" fmla="*/ 194 h 526"/>
                <a:gd name="T12" fmla="*/ 290 w 1037"/>
                <a:gd name="T13" fmla="*/ 154 h 526"/>
                <a:gd name="T14" fmla="*/ 278 w 1037"/>
                <a:gd name="T15" fmla="*/ 136 h 526"/>
                <a:gd name="T16" fmla="*/ 308 w 1037"/>
                <a:gd name="T17" fmla="*/ 133 h 526"/>
                <a:gd name="T18" fmla="*/ 308 w 1037"/>
                <a:gd name="T19" fmla="*/ 72 h 526"/>
                <a:gd name="T20" fmla="*/ 308 w 1037"/>
                <a:gd name="T21" fmla="*/ 10 h 526"/>
                <a:gd name="T22" fmla="*/ 372 w 1037"/>
                <a:gd name="T23" fmla="*/ 34 h 526"/>
                <a:gd name="T24" fmla="*/ 415 w 1037"/>
                <a:gd name="T25" fmla="*/ 37 h 526"/>
                <a:gd name="T26" fmla="*/ 446 w 1037"/>
                <a:gd name="T27" fmla="*/ 68 h 526"/>
                <a:gd name="T28" fmla="*/ 461 w 1037"/>
                <a:gd name="T29" fmla="*/ 98 h 526"/>
                <a:gd name="T30" fmla="*/ 513 w 1037"/>
                <a:gd name="T31" fmla="*/ 98 h 526"/>
                <a:gd name="T32" fmla="*/ 589 w 1037"/>
                <a:gd name="T33" fmla="*/ 104 h 526"/>
                <a:gd name="T34" fmla="*/ 632 w 1037"/>
                <a:gd name="T35" fmla="*/ 129 h 526"/>
                <a:gd name="T36" fmla="*/ 665 w 1037"/>
                <a:gd name="T37" fmla="*/ 138 h 526"/>
                <a:gd name="T38" fmla="*/ 674 w 1037"/>
                <a:gd name="T39" fmla="*/ 165 h 526"/>
                <a:gd name="T40" fmla="*/ 766 w 1037"/>
                <a:gd name="T41" fmla="*/ 153 h 526"/>
                <a:gd name="T42" fmla="*/ 781 w 1037"/>
                <a:gd name="T43" fmla="*/ 129 h 526"/>
                <a:gd name="T44" fmla="*/ 812 w 1037"/>
                <a:gd name="T45" fmla="*/ 147 h 526"/>
                <a:gd name="T46" fmla="*/ 854 w 1037"/>
                <a:gd name="T47" fmla="*/ 110 h 526"/>
                <a:gd name="T48" fmla="*/ 888 w 1037"/>
                <a:gd name="T49" fmla="*/ 107 h 526"/>
                <a:gd name="T50" fmla="*/ 918 w 1037"/>
                <a:gd name="T51" fmla="*/ 126 h 526"/>
                <a:gd name="T52" fmla="*/ 909 w 1037"/>
                <a:gd name="T53" fmla="*/ 155 h 526"/>
                <a:gd name="T54" fmla="*/ 914 w 1037"/>
                <a:gd name="T55" fmla="*/ 232 h 526"/>
                <a:gd name="T56" fmla="*/ 921 w 1037"/>
                <a:gd name="T57" fmla="*/ 246 h 526"/>
                <a:gd name="T58" fmla="*/ 950 w 1037"/>
                <a:gd name="T59" fmla="*/ 238 h 526"/>
                <a:gd name="T60" fmla="*/ 1007 w 1037"/>
                <a:gd name="T61" fmla="*/ 232 h 526"/>
                <a:gd name="T62" fmla="*/ 1034 w 1037"/>
                <a:gd name="T63" fmla="*/ 269 h 526"/>
                <a:gd name="T64" fmla="*/ 973 w 1037"/>
                <a:gd name="T65" fmla="*/ 296 h 526"/>
                <a:gd name="T66" fmla="*/ 921 w 1037"/>
                <a:gd name="T67" fmla="*/ 327 h 526"/>
                <a:gd name="T68" fmla="*/ 891 w 1037"/>
                <a:gd name="T69" fmla="*/ 351 h 526"/>
                <a:gd name="T70" fmla="*/ 857 w 1037"/>
                <a:gd name="T71" fmla="*/ 384 h 526"/>
                <a:gd name="T72" fmla="*/ 809 w 1037"/>
                <a:gd name="T73" fmla="*/ 369 h 526"/>
                <a:gd name="T74" fmla="*/ 812 w 1037"/>
                <a:gd name="T75" fmla="*/ 409 h 526"/>
                <a:gd name="T76" fmla="*/ 806 w 1037"/>
                <a:gd name="T77" fmla="*/ 451 h 526"/>
                <a:gd name="T78" fmla="*/ 751 w 1037"/>
                <a:gd name="T79" fmla="*/ 497 h 526"/>
                <a:gd name="T80" fmla="*/ 680 w 1037"/>
                <a:gd name="T81" fmla="*/ 488 h 526"/>
                <a:gd name="T82" fmla="*/ 653 w 1037"/>
                <a:gd name="T83" fmla="*/ 509 h 526"/>
                <a:gd name="T84" fmla="*/ 601 w 1037"/>
                <a:gd name="T85" fmla="*/ 524 h 526"/>
                <a:gd name="T86" fmla="*/ 549 w 1037"/>
                <a:gd name="T87" fmla="*/ 497 h 526"/>
                <a:gd name="T88" fmla="*/ 507 w 1037"/>
                <a:gd name="T89" fmla="*/ 485 h 526"/>
                <a:gd name="T90" fmla="*/ 311 w 1037"/>
                <a:gd name="T91" fmla="*/ 470 h 526"/>
                <a:gd name="T92" fmla="*/ 287 w 1037"/>
                <a:gd name="T93" fmla="*/ 445 h 526"/>
                <a:gd name="T94" fmla="*/ 263 w 1037"/>
                <a:gd name="T95" fmla="*/ 403 h 526"/>
                <a:gd name="T96" fmla="*/ 223 w 1037"/>
                <a:gd name="T97" fmla="*/ 381 h 526"/>
                <a:gd name="T98" fmla="*/ 186 w 1037"/>
                <a:gd name="T99" fmla="*/ 372 h 526"/>
                <a:gd name="T100" fmla="*/ 107 w 1037"/>
                <a:gd name="T101" fmla="*/ 357 h 526"/>
                <a:gd name="T102" fmla="*/ 83 w 1037"/>
                <a:gd name="T103" fmla="*/ 299 h 526"/>
                <a:gd name="T104" fmla="*/ 70 w 1037"/>
                <a:gd name="T105" fmla="*/ 260 h 526"/>
                <a:gd name="T106" fmla="*/ 18 w 1037"/>
                <a:gd name="T107" fmla="*/ 232 h 526"/>
                <a:gd name="T108" fmla="*/ 0 w 1037"/>
                <a:gd name="T109" fmla="*/ 206 h 526"/>
                <a:gd name="T110" fmla="*/ 21 w 1037"/>
                <a:gd name="T111" fmla="*/ 188 h 526"/>
                <a:gd name="T112" fmla="*/ 67 w 1037"/>
                <a:gd name="T113" fmla="*/ 17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37" h="526">
                  <a:moveTo>
                    <a:pt x="67" y="176"/>
                  </a:moveTo>
                  <a:cubicBezTo>
                    <a:pt x="93" y="171"/>
                    <a:pt x="147" y="156"/>
                    <a:pt x="171" y="166"/>
                  </a:cubicBezTo>
                  <a:cubicBezTo>
                    <a:pt x="175" y="168"/>
                    <a:pt x="179" y="179"/>
                    <a:pt x="183" y="182"/>
                  </a:cubicBezTo>
                  <a:cubicBezTo>
                    <a:pt x="191" y="186"/>
                    <a:pt x="212" y="184"/>
                    <a:pt x="220" y="188"/>
                  </a:cubicBezTo>
                  <a:cubicBezTo>
                    <a:pt x="225" y="190"/>
                    <a:pt x="230" y="201"/>
                    <a:pt x="235" y="203"/>
                  </a:cubicBezTo>
                  <a:cubicBezTo>
                    <a:pt x="252" y="209"/>
                    <a:pt x="299" y="210"/>
                    <a:pt x="308" y="194"/>
                  </a:cubicBezTo>
                  <a:cubicBezTo>
                    <a:pt x="314" y="184"/>
                    <a:pt x="295" y="164"/>
                    <a:pt x="290" y="154"/>
                  </a:cubicBezTo>
                  <a:cubicBezTo>
                    <a:pt x="287" y="149"/>
                    <a:pt x="275" y="141"/>
                    <a:pt x="278" y="136"/>
                  </a:cubicBezTo>
                  <a:cubicBezTo>
                    <a:pt x="281" y="129"/>
                    <a:pt x="303" y="139"/>
                    <a:pt x="308" y="133"/>
                  </a:cubicBezTo>
                  <a:cubicBezTo>
                    <a:pt x="318" y="122"/>
                    <a:pt x="308" y="87"/>
                    <a:pt x="308" y="72"/>
                  </a:cubicBezTo>
                  <a:cubicBezTo>
                    <a:pt x="308" y="57"/>
                    <a:pt x="295" y="19"/>
                    <a:pt x="308" y="10"/>
                  </a:cubicBezTo>
                  <a:cubicBezTo>
                    <a:pt x="322" y="0"/>
                    <a:pt x="356" y="31"/>
                    <a:pt x="372" y="34"/>
                  </a:cubicBezTo>
                  <a:cubicBezTo>
                    <a:pt x="383" y="37"/>
                    <a:pt x="405" y="33"/>
                    <a:pt x="415" y="37"/>
                  </a:cubicBezTo>
                  <a:cubicBezTo>
                    <a:pt x="425" y="42"/>
                    <a:pt x="439" y="59"/>
                    <a:pt x="446" y="68"/>
                  </a:cubicBezTo>
                  <a:cubicBezTo>
                    <a:pt x="451" y="75"/>
                    <a:pt x="454" y="94"/>
                    <a:pt x="461" y="98"/>
                  </a:cubicBezTo>
                  <a:cubicBezTo>
                    <a:pt x="472" y="105"/>
                    <a:pt x="500" y="98"/>
                    <a:pt x="513" y="98"/>
                  </a:cubicBezTo>
                  <a:cubicBezTo>
                    <a:pt x="532" y="99"/>
                    <a:pt x="571" y="99"/>
                    <a:pt x="589" y="104"/>
                  </a:cubicBezTo>
                  <a:cubicBezTo>
                    <a:pt x="601" y="108"/>
                    <a:pt x="620" y="124"/>
                    <a:pt x="632" y="129"/>
                  </a:cubicBezTo>
                  <a:cubicBezTo>
                    <a:pt x="640" y="132"/>
                    <a:pt x="659" y="132"/>
                    <a:pt x="665" y="138"/>
                  </a:cubicBezTo>
                  <a:cubicBezTo>
                    <a:pt x="670" y="143"/>
                    <a:pt x="668" y="161"/>
                    <a:pt x="674" y="165"/>
                  </a:cubicBezTo>
                  <a:cubicBezTo>
                    <a:pt x="694" y="177"/>
                    <a:pt x="746" y="165"/>
                    <a:pt x="766" y="153"/>
                  </a:cubicBezTo>
                  <a:cubicBezTo>
                    <a:pt x="772" y="149"/>
                    <a:pt x="774" y="130"/>
                    <a:pt x="781" y="129"/>
                  </a:cubicBezTo>
                  <a:cubicBezTo>
                    <a:pt x="790" y="127"/>
                    <a:pt x="803" y="148"/>
                    <a:pt x="812" y="147"/>
                  </a:cubicBezTo>
                  <a:cubicBezTo>
                    <a:pt x="826" y="146"/>
                    <a:pt x="841" y="116"/>
                    <a:pt x="854" y="110"/>
                  </a:cubicBezTo>
                  <a:cubicBezTo>
                    <a:pt x="862" y="107"/>
                    <a:pt x="880" y="105"/>
                    <a:pt x="888" y="107"/>
                  </a:cubicBezTo>
                  <a:cubicBezTo>
                    <a:pt x="897" y="109"/>
                    <a:pt x="918" y="126"/>
                    <a:pt x="918" y="126"/>
                  </a:cubicBezTo>
                  <a:cubicBezTo>
                    <a:pt x="918" y="126"/>
                    <a:pt x="910" y="147"/>
                    <a:pt x="909" y="155"/>
                  </a:cubicBezTo>
                  <a:cubicBezTo>
                    <a:pt x="907" y="174"/>
                    <a:pt x="908" y="213"/>
                    <a:pt x="914" y="232"/>
                  </a:cubicBezTo>
                  <a:cubicBezTo>
                    <a:pt x="915" y="236"/>
                    <a:pt x="918" y="244"/>
                    <a:pt x="921" y="246"/>
                  </a:cubicBezTo>
                  <a:cubicBezTo>
                    <a:pt x="928" y="249"/>
                    <a:pt x="943" y="240"/>
                    <a:pt x="950" y="238"/>
                  </a:cubicBezTo>
                  <a:cubicBezTo>
                    <a:pt x="964" y="236"/>
                    <a:pt x="994" y="227"/>
                    <a:pt x="1007" y="232"/>
                  </a:cubicBezTo>
                  <a:cubicBezTo>
                    <a:pt x="1017" y="237"/>
                    <a:pt x="1037" y="258"/>
                    <a:pt x="1034" y="269"/>
                  </a:cubicBezTo>
                  <a:cubicBezTo>
                    <a:pt x="1030" y="285"/>
                    <a:pt x="988" y="288"/>
                    <a:pt x="973" y="296"/>
                  </a:cubicBezTo>
                  <a:cubicBezTo>
                    <a:pt x="960" y="303"/>
                    <a:pt x="934" y="318"/>
                    <a:pt x="921" y="327"/>
                  </a:cubicBezTo>
                  <a:cubicBezTo>
                    <a:pt x="913" y="332"/>
                    <a:pt x="898" y="344"/>
                    <a:pt x="891" y="351"/>
                  </a:cubicBezTo>
                  <a:cubicBezTo>
                    <a:pt x="882" y="359"/>
                    <a:pt x="869" y="382"/>
                    <a:pt x="857" y="384"/>
                  </a:cubicBezTo>
                  <a:cubicBezTo>
                    <a:pt x="845" y="387"/>
                    <a:pt x="819" y="361"/>
                    <a:pt x="809" y="369"/>
                  </a:cubicBezTo>
                  <a:cubicBezTo>
                    <a:pt x="801" y="375"/>
                    <a:pt x="812" y="399"/>
                    <a:pt x="812" y="409"/>
                  </a:cubicBezTo>
                  <a:cubicBezTo>
                    <a:pt x="811" y="419"/>
                    <a:pt x="811" y="442"/>
                    <a:pt x="806" y="451"/>
                  </a:cubicBezTo>
                  <a:cubicBezTo>
                    <a:pt x="797" y="467"/>
                    <a:pt x="768" y="492"/>
                    <a:pt x="751" y="497"/>
                  </a:cubicBezTo>
                  <a:cubicBezTo>
                    <a:pt x="734" y="502"/>
                    <a:pt x="698" y="483"/>
                    <a:pt x="680" y="488"/>
                  </a:cubicBezTo>
                  <a:cubicBezTo>
                    <a:pt x="672" y="490"/>
                    <a:pt x="661" y="505"/>
                    <a:pt x="653" y="509"/>
                  </a:cubicBezTo>
                  <a:cubicBezTo>
                    <a:pt x="641" y="515"/>
                    <a:pt x="615" y="526"/>
                    <a:pt x="601" y="524"/>
                  </a:cubicBezTo>
                  <a:cubicBezTo>
                    <a:pt x="587" y="523"/>
                    <a:pt x="563" y="502"/>
                    <a:pt x="549" y="497"/>
                  </a:cubicBezTo>
                  <a:cubicBezTo>
                    <a:pt x="539" y="493"/>
                    <a:pt x="518" y="487"/>
                    <a:pt x="507" y="485"/>
                  </a:cubicBezTo>
                  <a:cubicBezTo>
                    <a:pt x="458" y="476"/>
                    <a:pt x="356" y="490"/>
                    <a:pt x="311" y="470"/>
                  </a:cubicBezTo>
                  <a:cubicBezTo>
                    <a:pt x="303" y="466"/>
                    <a:pt x="292" y="452"/>
                    <a:pt x="287" y="445"/>
                  </a:cubicBezTo>
                  <a:cubicBezTo>
                    <a:pt x="279" y="435"/>
                    <a:pt x="271" y="411"/>
                    <a:pt x="263" y="403"/>
                  </a:cubicBezTo>
                  <a:cubicBezTo>
                    <a:pt x="254" y="395"/>
                    <a:pt x="233" y="385"/>
                    <a:pt x="223" y="381"/>
                  </a:cubicBezTo>
                  <a:cubicBezTo>
                    <a:pt x="214" y="378"/>
                    <a:pt x="195" y="374"/>
                    <a:pt x="186" y="372"/>
                  </a:cubicBezTo>
                  <a:cubicBezTo>
                    <a:pt x="167" y="368"/>
                    <a:pt x="123" y="370"/>
                    <a:pt x="107" y="357"/>
                  </a:cubicBezTo>
                  <a:cubicBezTo>
                    <a:pt x="95" y="347"/>
                    <a:pt x="88" y="314"/>
                    <a:pt x="83" y="299"/>
                  </a:cubicBezTo>
                  <a:cubicBezTo>
                    <a:pt x="79" y="289"/>
                    <a:pt x="77" y="268"/>
                    <a:pt x="70" y="260"/>
                  </a:cubicBezTo>
                  <a:cubicBezTo>
                    <a:pt x="61" y="248"/>
                    <a:pt x="29" y="242"/>
                    <a:pt x="18" y="232"/>
                  </a:cubicBezTo>
                  <a:cubicBezTo>
                    <a:pt x="12" y="227"/>
                    <a:pt x="0" y="206"/>
                    <a:pt x="0" y="206"/>
                  </a:cubicBezTo>
                  <a:cubicBezTo>
                    <a:pt x="0" y="206"/>
                    <a:pt x="15" y="191"/>
                    <a:pt x="21" y="188"/>
                  </a:cubicBezTo>
                  <a:cubicBezTo>
                    <a:pt x="32" y="182"/>
                    <a:pt x="56" y="178"/>
                    <a:pt x="67" y="17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8" name="Freeform 70">
              <a:extLst>
                <a:ext uri="{FF2B5EF4-FFF2-40B4-BE49-F238E27FC236}">
                  <a16:creationId xmlns:a16="http://schemas.microsoft.com/office/drawing/2014/main" id="{390D6925-0619-E688-A4BE-BCB69134A8AE}"/>
                </a:ext>
              </a:extLst>
            </p:cNvPr>
            <p:cNvSpPr>
              <a:spLocks/>
            </p:cNvSpPr>
            <p:nvPr/>
          </p:nvSpPr>
          <p:spPr bwMode="auto">
            <a:xfrm>
              <a:off x="6361113" y="3392488"/>
              <a:ext cx="136525" cy="147638"/>
            </a:xfrm>
            <a:custGeom>
              <a:avLst/>
              <a:gdLst>
                <a:gd name="T0" fmla="*/ 35 w 199"/>
                <a:gd name="T1" fmla="*/ 4 h 214"/>
                <a:gd name="T2" fmla="*/ 77 w 199"/>
                <a:gd name="T3" fmla="*/ 34 h 214"/>
                <a:gd name="T4" fmla="*/ 114 w 199"/>
                <a:gd name="T5" fmla="*/ 40 h 214"/>
                <a:gd name="T6" fmla="*/ 157 w 199"/>
                <a:gd name="T7" fmla="*/ 65 h 214"/>
                <a:gd name="T8" fmla="*/ 163 w 199"/>
                <a:gd name="T9" fmla="*/ 107 h 214"/>
                <a:gd name="T10" fmla="*/ 178 w 199"/>
                <a:gd name="T11" fmla="*/ 165 h 214"/>
                <a:gd name="T12" fmla="*/ 199 w 199"/>
                <a:gd name="T13" fmla="*/ 184 h 214"/>
                <a:gd name="T14" fmla="*/ 184 w 199"/>
                <a:gd name="T15" fmla="*/ 214 h 214"/>
                <a:gd name="T16" fmla="*/ 163 w 199"/>
                <a:gd name="T17" fmla="*/ 206 h 214"/>
                <a:gd name="T18" fmla="*/ 137 w 199"/>
                <a:gd name="T19" fmla="*/ 168 h 214"/>
                <a:gd name="T20" fmla="*/ 141 w 199"/>
                <a:gd name="T21" fmla="*/ 135 h 214"/>
                <a:gd name="T22" fmla="*/ 120 w 199"/>
                <a:gd name="T23" fmla="*/ 104 h 214"/>
                <a:gd name="T24" fmla="*/ 111 w 199"/>
                <a:gd name="T25" fmla="*/ 132 h 214"/>
                <a:gd name="T26" fmla="*/ 80 w 199"/>
                <a:gd name="T27" fmla="*/ 147 h 214"/>
                <a:gd name="T28" fmla="*/ 77 w 199"/>
                <a:gd name="T29" fmla="*/ 187 h 214"/>
                <a:gd name="T30" fmla="*/ 38 w 199"/>
                <a:gd name="T31" fmla="*/ 180 h 214"/>
                <a:gd name="T32" fmla="*/ 35 w 199"/>
                <a:gd name="T33" fmla="*/ 86 h 214"/>
                <a:gd name="T34" fmla="*/ 10 w 199"/>
                <a:gd name="T35" fmla="*/ 80 h 214"/>
                <a:gd name="T36" fmla="*/ 35 w 199"/>
                <a:gd name="T37" fmla="*/ 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 h="214">
                  <a:moveTo>
                    <a:pt x="35" y="4"/>
                  </a:moveTo>
                  <a:cubicBezTo>
                    <a:pt x="47" y="0"/>
                    <a:pt x="65" y="29"/>
                    <a:pt x="77" y="34"/>
                  </a:cubicBezTo>
                  <a:cubicBezTo>
                    <a:pt x="86" y="38"/>
                    <a:pt x="105" y="37"/>
                    <a:pt x="114" y="40"/>
                  </a:cubicBezTo>
                  <a:cubicBezTo>
                    <a:pt x="125" y="45"/>
                    <a:pt x="150" y="55"/>
                    <a:pt x="157" y="65"/>
                  </a:cubicBezTo>
                  <a:cubicBezTo>
                    <a:pt x="163" y="74"/>
                    <a:pt x="160" y="97"/>
                    <a:pt x="163" y="107"/>
                  </a:cubicBezTo>
                  <a:cubicBezTo>
                    <a:pt x="166" y="122"/>
                    <a:pt x="170" y="153"/>
                    <a:pt x="178" y="165"/>
                  </a:cubicBezTo>
                  <a:cubicBezTo>
                    <a:pt x="182" y="171"/>
                    <a:pt x="199" y="184"/>
                    <a:pt x="199" y="184"/>
                  </a:cubicBezTo>
                  <a:cubicBezTo>
                    <a:pt x="184" y="214"/>
                    <a:pt x="184" y="214"/>
                    <a:pt x="184" y="214"/>
                  </a:cubicBezTo>
                  <a:cubicBezTo>
                    <a:pt x="184" y="214"/>
                    <a:pt x="167" y="210"/>
                    <a:pt x="163" y="206"/>
                  </a:cubicBezTo>
                  <a:cubicBezTo>
                    <a:pt x="153" y="199"/>
                    <a:pt x="139" y="180"/>
                    <a:pt x="137" y="168"/>
                  </a:cubicBezTo>
                  <a:cubicBezTo>
                    <a:pt x="135" y="160"/>
                    <a:pt x="143" y="143"/>
                    <a:pt x="141" y="135"/>
                  </a:cubicBezTo>
                  <a:cubicBezTo>
                    <a:pt x="139" y="126"/>
                    <a:pt x="129" y="103"/>
                    <a:pt x="120" y="104"/>
                  </a:cubicBezTo>
                  <a:cubicBezTo>
                    <a:pt x="113" y="105"/>
                    <a:pt x="116" y="126"/>
                    <a:pt x="111" y="132"/>
                  </a:cubicBezTo>
                  <a:cubicBezTo>
                    <a:pt x="105" y="138"/>
                    <a:pt x="85" y="140"/>
                    <a:pt x="80" y="147"/>
                  </a:cubicBezTo>
                  <a:cubicBezTo>
                    <a:pt x="75" y="155"/>
                    <a:pt x="85" y="180"/>
                    <a:pt x="77" y="187"/>
                  </a:cubicBezTo>
                  <a:cubicBezTo>
                    <a:pt x="69" y="193"/>
                    <a:pt x="38" y="180"/>
                    <a:pt x="38" y="180"/>
                  </a:cubicBezTo>
                  <a:cubicBezTo>
                    <a:pt x="38" y="180"/>
                    <a:pt x="49" y="104"/>
                    <a:pt x="35" y="86"/>
                  </a:cubicBezTo>
                  <a:cubicBezTo>
                    <a:pt x="31" y="81"/>
                    <a:pt x="13" y="85"/>
                    <a:pt x="10" y="80"/>
                  </a:cubicBezTo>
                  <a:cubicBezTo>
                    <a:pt x="0" y="63"/>
                    <a:pt x="16" y="10"/>
                    <a:pt x="35" y="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9" name="Freeform 71">
              <a:extLst>
                <a:ext uri="{FF2B5EF4-FFF2-40B4-BE49-F238E27FC236}">
                  <a16:creationId xmlns:a16="http://schemas.microsoft.com/office/drawing/2014/main" id="{4D47F884-D593-4B5B-5CA9-AAC533C03AFC}"/>
                </a:ext>
              </a:extLst>
            </p:cNvPr>
            <p:cNvSpPr>
              <a:spLocks/>
            </p:cNvSpPr>
            <p:nvPr/>
          </p:nvSpPr>
          <p:spPr bwMode="auto">
            <a:xfrm>
              <a:off x="6284913" y="1495426"/>
              <a:ext cx="92075" cy="71438"/>
            </a:xfrm>
            <a:custGeom>
              <a:avLst/>
              <a:gdLst>
                <a:gd name="T0" fmla="*/ 126 w 133"/>
                <a:gd name="T1" fmla="*/ 36 h 103"/>
                <a:gd name="T2" fmla="*/ 132 w 133"/>
                <a:gd name="T3" fmla="*/ 66 h 103"/>
                <a:gd name="T4" fmla="*/ 117 w 133"/>
                <a:gd name="T5" fmla="*/ 94 h 103"/>
                <a:gd name="T6" fmla="*/ 71 w 133"/>
                <a:gd name="T7" fmla="*/ 103 h 103"/>
                <a:gd name="T8" fmla="*/ 16 w 133"/>
                <a:gd name="T9" fmla="*/ 97 h 103"/>
                <a:gd name="T10" fmla="*/ 1 w 133"/>
                <a:gd name="T11" fmla="*/ 78 h 103"/>
                <a:gd name="T12" fmla="*/ 16 w 133"/>
                <a:gd name="T13" fmla="*/ 45 h 103"/>
                <a:gd name="T14" fmla="*/ 32 w 133"/>
                <a:gd name="T15" fmla="*/ 20 h 103"/>
                <a:gd name="T16" fmla="*/ 59 w 133"/>
                <a:gd name="T17" fmla="*/ 2 h 103"/>
                <a:gd name="T18" fmla="*/ 68 w 133"/>
                <a:gd name="T19" fmla="*/ 20 h 103"/>
                <a:gd name="T20" fmla="*/ 83 w 133"/>
                <a:gd name="T21" fmla="*/ 27 h 103"/>
                <a:gd name="T22" fmla="*/ 102 w 133"/>
                <a:gd name="T23" fmla="*/ 27 h 103"/>
                <a:gd name="T24" fmla="*/ 126 w 133"/>
                <a:gd name="T25" fmla="*/ 3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03">
                  <a:moveTo>
                    <a:pt x="126" y="36"/>
                  </a:moveTo>
                  <a:cubicBezTo>
                    <a:pt x="131" y="42"/>
                    <a:pt x="133" y="58"/>
                    <a:pt x="132" y="66"/>
                  </a:cubicBezTo>
                  <a:cubicBezTo>
                    <a:pt x="131" y="74"/>
                    <a:pt x="123" y="89"/>
                    <a:pt x="117" y="94"/>
                  </a:cubicBezTo>
                  <a:cubicBezTo>
                    <a:pt x="108" y="100"/>
                    <a:pt x="83" y="102"/>
                    <a:pt x="71" y="103"/>
                  </a:cubicBezTo>
                  <a:cubicBezTo>
                    <a:pt x="57" y="103"/>
                    <a:pt x="28" y="103"/>
                    <a:pt x="16" y="97"/>
                  </a:cubicBezTo>
                  <a:cubicBezTo>
                    <a:pt x="11" y="94"/>
                    <a:pt x="2" y="84"/>
                    <a:pt x="1" y="78"/>
                  </a:cubicBezTo>
                  <a:cubicBezTo>
                    <a:pt x="0" y="69"/>
                    <a:pt x="12" y="53"/>
                    <a:pt x="16" y="45"/>
                  </a:cubicBezTo>
                  <a:cubicBezTo>
                    <a:pt x="20" y="38"/>
                    <a:pt x="27" y="26"/>
                    <a:pt x="32" y="20"/>
                  </a:cubicBezTo>
                  <a:cubicBezTo>
                    <a:pt x="37" y="15"/>
                    <a:pt x="51" y="0"/>
                    <a:pt x="59" y="2"/>
                  </a:cubicBezTo>
                  <a:cubicBezTo>
                    <a:pt x="64" y="4"/>
                    <a:pt x="64" y="17"/>
                    <a:pt x="68" y="20"/>
                  </a:cubicBezTo>
                  <a:cubicBezTo>
                    <a:pt x="71" y="23"/>
                    <a:pt x="79" y="26"/>
                    <a:pt x="83" y="27"/>
                  </a:cubicBezTo>
                  <a:cubicBezTo>
                    <a:pt x="88" y="27"/>
                    <a:pt x="97" y="26"/>
                    <a:pt x="102" y="27"/>
                  </a:cubicBezTo>
                  <a:cubicBezTo>
                    <a:pt x="108" y="28"/>
                    <a:pt x="122" y="31"/>
                    <a:pt x="126" y="3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0" name="Freeform 72">
              <a:extLst>
                <a:ext uri="{FF2B5EF4-FFF2-40B4-BE49-F238E27FC236}">
                  <a16:creationId xmlns:a16="http://schemas.microsoft.com/office/drawing/2014/main" id="{543C5C2D-0AF6-D503-8C8E-E0C0EF81898A}"/>
                </a:ext>
              </a:extLst>
            </p:cNvPr>
            <p:cNvSpPr>
              <a:spLocks/>
            </p:cNvSpPr>
            <p:nvPr/>
          </p:nvSpPr>
          <p:spPr bwMode="auto">
            <a:xfrm>
              <a:off x="6161088" y="1465263"/>
              <a:ext cx="114300" cy="71438"/>
            </a:xfrm>
            <a:custGeom>
              <a:avLst/>
              <a:gdLst>
                <a:gd name="T0" fmla="*/ 159 w 165"/>
                <a:gd name="T1" fmla="*/ 64 h 105"/>
                <a:gd name="T2" fmla="*/ 162 w 165"/>
                <a:gd name="T3" fmla="*/ 89 h 105"/>
                <a:gd name="T4" fmla="*/ 107 w 165"/>
                <a:gd name="T5" fmla="*/ 104 h 105"/>
                <a:gd name="T6" fmla="*/ 55 w 165"/>
                <a:gd name="T7" fmla="*/ 83 h 105"/>
                <a:gd name="T8" fmla="*/ 3 w 165"/>
                <a:gd name="T9" fmla="*/ 64 h 105"/>
                <a:gd name="T10" fmla="*/ 12 w 165"/>
                <a:gd name="T11" fmla="*/ 40 h 105"/>
                <a:gd name="T12" fmla="*/ 46 w 165"/>
                <a:gd name="T13" fmla="*/ 37 h 105"/>
                <a:gd name="T14" fmla="*/ 64 w 165"/>
                <a:gd name="T15" fmla="*/ 7 h 105"/>
                <a:gd name="T16" fmla="*/ 92 w 165"/>
                <a:gd name="T17" fmla="*/ 1 h 105"/>
                <a:gd name="T18" fmla="*/ 119 w 165"/>
                <a:gd name="T19" fmla="*/ 10 h 105"/>
                <a:gd name="T20" fmla="*/ 140 w 165"/>
                <a:gd name="T21" fmla="*/ 43 h 105"/>
                <a:gd name="T22" fmla="*/ 140 w 165"/>
                <a:gd name="T23" fmla="*/ 68 h 105"/>
                <a:gd name="T24" fmla="*/ 159 w 165"/>
                <a:gd name="T25" fmla="*/ 6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105">
                  <a:moveTo>
                    <a:pt x="159" y="64"/>
                  </a:moveTo>
                  <a:cubicBezTo>
                    <a:pt x="164" y="68"/>
                    <a:pt x="165" y="84"/>
                    <a:pt x="162" y="89"/>
                  </a:cubicBezTo>
                  <a:cubicBezTo>
                    <a:pt x="154" y="101"/>
                    <a:pt x="121" y="105"/>
                    <a:pt x="107" y="104"/>
                  </a:cubicBezTo>
                  <a:cubicBezTo>
                    <a:pt x="93" y="103"/>
                    <a:pt x="68" y="88"/>
                    <a:pt x="55" y="83"/>
                  </a:cubicBezTo>
                  <a:cubicBezTo>
                    <a:pt x="42" y="78"/>
                    <a:pt x="9" y="77"/>
                    <a:pt x="3" y="64"/>
                  </a:cubicBezTo>
                  <a:cubicBezTo>
                    <a:pt x="0" y="59"/>
                    <a:pt x="7" y="44"/>
                    <a:pt x="12" y="40"/>
                  </a:cubicBezTo>
                  <a:cubicBezTo>
                    <a:pt x="19" y="35"/>
                    <a:pt x="39" y="42"/>
                    <a:pt x="46" y="37"/>
                  </a:cubicBezTo>
                  <a:cubicBezTo>
                    <a:pt x="53" y="32"/>
                    <a:pt x="57" y="12"/>
                    <a:pt x="64" y="7"/>
                  </a:cubicBezTo>
                  <a:cubicBezTo>
                    <a:pt x="70" y="3"/>
                    <a:pt x="85" y="0"/>
                    <a:pt x="92" y="1"/>
                  </a:cubicBezTo>
                  <a:cubicBezTo>
                    <a:pt x="99" y="1"/>
                    <a:pt x="113" y="5"/>
                    <a:pt x="119" y="10"/>
                  </a:cubicBezTo>
                  <a:cubicBezTo>
                    <a:pt x="127" y="16"/>
                    <a:pt x="138" y="34"/>
                    <a:pt x="140" y="43"/>
                  </a:cubicBezTo>
                  <a:cubicBezTo>
                    <a:pt x="142" y="49"/>
                    <a:pt x="136" y="64"/>
                    <a:pt x="140" y="68"/>
                  </a:cubicBezTo>
                  <a:cubicBezTo>
                    <a:pt x="144" y="71"/>
                    <a:pt x="155" y="62"/>
                    <a:pt x="159" y="6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1" name="Freeform 73">
              <a:extLst>
                <a:ext uri="{FF2B5EF4-FFF2-40B4-BE49-F238E27FC236}">
                  <a16:creationId xmlns:a16="http://schemas.microsoft.com/office/drawing/2014/main" id="{6E611021-2199-1F8E-D8B4-5E87AEAD4774}"/>
                </a:ext>
              </a:extLst>
            </p:cNvPr>
            <p:cNvSpPr>
              <a:spLocks/>
            </p:cNvSpPr>
            <p:nvPr/>
          </p:nvSpPr>
          <p:spPr bwMode="auto">
            <a:xfrm>
              <a:off x="6175375" y="3286126"/>
              <a:ext cx="203200" cy="109538"/>
            </a:xfrm>
            <a:custGeom>
              <a:avLst/>
              <a:gdLst>
                <a:gd name="T0" fmla="*/ 39 w 295"/>
                <a:gd name="T1" fmla="*/ 4 h 159"/>
                <a:gd name="T2" fmla="*/ 70 w 295"/>
                <a:gd name="T3" fmla="*/ 33 h 159"/>
                <a:gd name="T4" fmla="*/ 107 w 295"/>
                <a:gd name="T5" fmla="*/ 50 h 159"/>
                <a:gd name="T6" fmla="*/ 118 w 295"/>
                <a:gd name="T7" fmla="*/ 26 h 159"/>
                <a:gd name="T8" fmla="*/ 122 w 295"/>
                <a:gd name="T9" fmla="*/ 65 h 159"/>
                <a:gd name="T10" fmla="*/ 149 w 295"/>
                <a:gd name="T11" fmla="*/ 81 h 159"/>
                <a:gd name="T12" fmla="*/ 184 w 295"/>
                <a:gd name="T13" fmla="*/ 99 h 159"/>
                <a:gd name="T14" fmla="*/ 262 w 295"/>
                <a:gd name="T15" fmla="*/ 105 h 159"/>
                <a:gd name="T16" fmla="*/ 295 w 295"/>
                <a:gd name="T17" fmla="*/ 117 h 159"/>
                <a:gd name="T18" fmla="*/ 277 w 295"/>
                <a:gd name="T19" fmla="*/ 154 h 159"/>
                <a:gd name="T20" fmla="*/ 243 w 295"/>
                <a:gd name="T21" fmla="*/ 154 h 159"/>
                <a:gd name="T22" fmla="*/ 204 w 295"/>
                <a:gd name="T23" fmla="*/ 157 h 159"/>
                <a:gd name="T24" fmla="*/ 173 w 295"/>
                <a:gd name="T25" fmla="*/ 139 h 159"/>
                <a:gd name="T26" fmla="*/ 131 w 295"/>
                <a:gd name="T27" fmla="*/ 129 h 159"/>
                <a:gd name="T28" fmla="*/ 76 w 295"/>
                <a:gd name="T29" fmla="*/ 108 h 159"/>
                <a:gd name="T30" fmla="*/ 33 w 295"/>
                <a:gd name="T31" fmla="*/ 96 h 159"/>
                <a:gd name="T32" fmla="*/ 6 w 295"/>
                <a:gd name="T33" fmla="*/ 63 h 159"/>
                <a:gd name="T34" fmla="*/ 0 w 295"/>
                <a:gd name="T35" fmla="*/ 2 h 159"/>
                <a:gd name="T36" fmla="*/ 39 w 295"/>
                <a:gd name="T37" fmla="*/ 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 h="159">
                  <a:moveTo>
                    <a:pt x="39" y="4"/>
                  </a:moveTo>
                  <a:cubicBezTo>
                    <a:pt x="49" y="8"/>
                    <a:pt x="61" y="27"/>
                    <a:pt x="70" y="33"/>
                  </a:cubicBezTo>
                  <a:cubicBezTo>
                    <a:pt x="78" y="39"/>
                    <a:pt x="97" y="54"/>
                    <a:pt x="107" y="50"/>
                  </a:cubicBezTo>
                  <a:cubicBezTo>
                    <a:pt x="113" y="48"/>
                    <a:pt x="112" y="25"/>
                    <a:pt x="118" y="26"/>
                  </a:cubicBezTo>
                  <a:cubicBezTo>
                    <a:pt x="128" y="28"/>
                    <a:pt x="116" y="57"/>
                    <a:pt x="122" y="65"/>
                  </a:cubicBezTo>
                  <a:cubicBezTo>
                    <a:pt x="126" y="72"/>
                    <a:pt x="142" y="77"/>
                    <a:pt x="149" y="81"/>
                  </a:cubicBezTo>
                  <a:cubicBezTo>
                    <a:pt x="158" y="86"/>
                    <a:pt x="175" y="97"/>
                    <a:pt x="184" y="99"/>
                  </a:cubicBezTo>
                  <a:cubicBezTo>
                    <a:pt x="203" y="105"/>
                    <a:pt x="243" y="101"/>
                    <a:pt x="262" y="105"/>
                  </a:cubicBezTo>
                  <a:cubicBezTo>
                    <a:pt x="271" y="107"/>
                    <a:pt x="295" y="117"/>
                    <a:pt x="295" y="117"/>
                  </a:cubicBezTo>
                  <a:cubicBezTo>
                    <a:pt x="295" y="117"/>
                    <a:pt x="286" y="148"/>
                    <a:pt x="277" y="154"/>
                  </a:cubicBezTo>
                  <a:cubicBezTo>
                    <a:pt x="270" y="158"/>
                    <a:pt x="252" y="153"/>
                    <a:pt x="243" y="154"/>
                  </a:cubicBezTo>
                  <a:cubicBezTo>
                    <a:pt x="234" y="154"/>
                    <a:pt x="213" y="159"/>
                    <a:pt x="204" y="157"/>
                  </a:cubicBezTo>
                  <a:cubicBezTo>
                    <a:pt x="195" y="155"/>
                    <a:pt x="182" y="142"/>
                    <a:pt x="173" y="139"/>
                  </a:cubicBezTo>
                  <a:cubicBezTo>
                    <a:pt x="163" y="135"/>
                    <a:pt x="141" y="133"/>
                    <a:pt x="131" y="129"/>
                  </a:cubicBezTo>
                  <a:cubicBezTo>
                    <a:pt x="116" y="125"/>
                    <a:pt x="90" y="113"/>
                    <a:pt x="76" y="108"/>
                  </a:cubicBezTo>
                  <a:cubicBezTo>
                    <a:pt x="65" y="105"/>
                    <a:pt x="42" y="102"/>
                    <a:pt x="33" y="96"/>
                  </a:cubicBezTo>
                  <a:cubicBezTo>
                    <a:pt x="24" y="90"/>
                    <a:pt x="10" y="73"/>
                    <a:pt x="6" y="63"/>
                  </a:cubicBezTo>
                  <a:cubicBezTo>
                    <a:pt x="0" y="48"/>
                    <a:pt x="0" y="2"/>
                    <a:pt x="0" y="2"/>
                  </a:cubicBezTo>
                  <a:cubicBezTo>
                    <a:pt x="0" y="2"/>
                    <a:pt x="30" y="0"/>
                    <a:pt x="39" y="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2" name="Freeform 74">
              <a:extLst>
                <a:ext uri="{FF2B5EF4-FFF2-40B4-BE49-F238E27FC236}">
                  <a16:creationId xmlns:a16="http://schemas.microsoft.com/office/drawing/2014/main" id="{9B194BEA-CEC4-502A-65E8-35B0648D750A}"/>
                </a:ext>
              </a:extLst>
            </p:cNvPr>
            <p:cNvSpPr>
              <a:spLocks/>
            </p:cNvSpPr>
            <p:nvPr/>
          </p:nvSpPr>
          <p:spPr bwMode="auto">
            <a:xfrm>
              <a:off x="6189663" y="3868738"/>
              <a:ext cx="58738" cy="104775"/>
            </a:xfrm>
            <a:custGeom>
              <a:avLst/>
              <a:gdLst>
                <a:gd name="T0" fmla="*/ 73 w 87"/>
                <a:gd name="T1" fmla="*/ 51 h 154"/>
                <a:gd name="T2" fmla="*/ 73 w 87"/>
                <a:gd name="T3" fmla="*/ 139 h 154"/>
                <a:gd name="T4" fmla="*/ 24 w 87"/>
                <a:gd name="T5" fmla="*/ 148 h 154"/>
                <a:gd name="T6" fmla="*/ 3 w 87"/>
                <a:gd name="T7" fmla="*/ 99 h 154"/>
                <a:gd name="T8" fmla="*/ 6 w 87"/>
                <a:gd name="T9" fmla="*/ 44 h 154"/>
                <a:gd name="T10" fmla="*/ 27 w 87"/>
                <a:gd name="T11" fmla="*/ 2 h 154"/>
                <a:gd name="T12" fmla="*/ 58 w 87"/>
                <a:gd name="T13" fmla="*/ 29 h 154"/>
                <a:gd name="T14" fmla="*/ 73 w 87"/>
                <a:gd name="T15" fmla="*/ 51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54">
                  <a:moveTo>
                    <a:pt x="73" y="51"/>
                  </a:moveTo>
                  <a:cubicBezTo>
                    <a:pt x="80" y="72"/>
                    <a:pt x="87" y="122"/>
                    <a:pt x="73" y="139"/>
                  </a:cubicBezTo>
                  <a:cubicBezTo>
                    <a:pt x="65" y="148"/>
                    <a:pt x="35" y="154"/>
                    <a:pt x="24" y="148"/>
                  </a:cubicBezTo>
                  <a:cubicBezTo>
                    <a:pt x="12" y="142"/>
                    <a:pt x="5" y="112"/>
                    <a:pt x="3" y="99"/>
                  </a:cubicBezTo>
                  <a:cubicBezTo>
                    <a:pt x="0" y="86"/>
                    <a:pt x="2" y="58"/>
                    <a:pt x="6" y="44"/>
                  </a:cubicBezTo>
                  <a:cubicBezTo>
                    <a:pt x="9" y="33"/>
                    <a:pt x="15" y="4"/>
                    <a:pt x="27" y="2"/>
                  </a:cubicBezTo>
                  <a:cubicBezTo>
                    <a:pt x="37" y="0"/>
                    <a:pt x="51" y="22"/>
                    <a:pt x="58" y="29"/>
                  </a:cubicBezTo>
                  <a:cubicBezTo>
                    <a:pt x="62" y="34"/>
                    <a:pt x="71" y="44"/>
                    <a:pt x="73" y="5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3" name="Freeform 75">
              <a:extLst>
                <a:ext uri="{FF2B5EF4-FFF2-40B4-BE49-F238E27FC236}">
                  <a16:creationId xmlns:a16="http://schemas.microsoft.com/office/drawing/2014/main" id="{DC32D9EB-6819-4C4B-89D8-2F7259058D17}"/>
                </a:ext>
              </a:extLst>
            </p:cNvPr>
            <p:cNvSpPr>
              <a:spLocks/>
            </p:cNvSpPr>
            <p:nvPr/>
          </p:nvSpPr>
          <p:spPr bwMode="auto">
            <a:xfrm>
              <a:off x="6084888" y="1401763"/>
              <a:ext cx="119063" cy="87313"/>
            </a:xfrm>
            <a:custGeom>
              <a:avLst/>
              <a:gdLst>
                <a:gd name="T0" fmla="*/ 157 w 172"/>
                <a:gd name="T1" fmla="*/ 28 h 126"/>
                <a:gd name="T2" fmla="*/ 166 w 172"/>
                <a:gd name="T3" fmla="*/ 79 h 126"/>
                <a:gd name="T4" fmla="*/ 120 w 172"/>
                <a:gd name="T5" fmla="*/ 101 h 126"/>
                <a:gd name="T6" fmla="*/ 65 w 172"/>
                <a:gd name="T7" fmla="*/ 125 h 126"/>
                <a:gd name="T8" fmla="*/ 23 w 172"/>
                <a:gd name="T9" fmla="*/ 98 h 126"/>
                <a:gd name="T10" fmla="*/ 1 w 172"/>
                <a:gd name="T11" fmla="*/ 67 h 126"/>
                <a:gd name="T12" fmla="*/ 29 w 172"/>
                <a:gd name="T13" fmla="*/ 46 h 126"/>
                <a:gd name="T14" fmla="*/ 56 w 172"/>
                <a:gd name="T15" fmla="*/ 43 h 126"/>
                <a:gd name="T16" fmla="*/ 84 w 172"/>
                <a:gd name="T17" fmla="*/ 18 h 126"/>
                <a:gd name="T18" fmla="*/ 111 w 172"/>
                <a:gd name="T19" fmla="*/ 0 h 126"/>
                <a:gd name="T20" fmla="*/ 157 w 172"/>
                <a:gd name="T21" fmla="*/ 2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126">
                  <a:moveTo>
                    <a:pt x="157" y="28"/>
                  </a:moveTo>
                  <a:cubicBezTo>
                    <a:pt x="164" y="38"/>
                    <a:pt x="172" y="68"/>
                    <a:pt x="166" y="79"/>
                  </a:cubicBezTo>
                  <a:cubicBezTo>
                    <a:pt x="160" y="91"/>
                    <a:pt x="132" y="95"/>
                    <a:pt x="120" y="101"/>
                  </a:cubicBezTo>
                  <a:cubicBezTo>
                    <a:pt x="107" y="107"/>
                    <a:pt x="80" y="126"/>
                    <a:pt x="65" y="125"/>
                  </a:cubicBezTo>
                  <a:cubicBezTo>
                    <a:pt x="53" y="124"/>
                    <a:pt x="32" y="106"/>
                    <a:pt x="23" y="98"/>
                  </a:cubicBezTo>
                  <a:cubicBezTo>
                    <a:pt x="16" y="91"/>
                    <a:pt x="0" y="76"/>
                    <a:pt x="1" y="67"/>
                  </a:cubicBezTo>
                  <a:cubicBezTo>
                    <a:pt x="2" y="59"/>
                    <a:pt x="21" y="49"/>
                    <a:pt x="29" y="46"/>
                  </a:cubicBezTo>
                  <a:cubicBezTo>
                    <a:pt x="35" y="43"/>
                    <a:pt x="50" y="46"/>
                    <a:pt x="56" y="43"/>
                  </a:cubicBezTo>
                  <a:cubicBezTo>
                    <a:pt x="65" y="39"/>
                    <a:pt x="76" y="24"/>
                    <a:pt x="84" y="18"/>
                  </a:cubicBezTo>
                  <a:cubicBezTo>
                    <a:pt x="90" y="13"/>
                    <a:pt x="103" y="0"/>
                    <a:pt x="111" y="0"/>
                  </a:cubicBezTo>
                  <a:cubicBezTo>
                    <a:pt x="124" y="0"/>
                    <a:pt x="149" y="17"/>
                    <a:pt x="157" y="2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4" name="Freeform 76">
              <a:extLst>
                <a:ext uri="{FF2B5EF4-FFF2-40B4-BE49-F238E27FC236}">
                  <a16:creationId xmlns:a16="http://schemas.microsoft.com/office/drawing/2014/main" id="{5BAEC92D-DBEA-8C68-FE69-20C8693EE137}"/>
                </a:ext>
              </a:extLst>
            </p:cNvPr>
            <p:cNvSpPr>
              <a:spLocks/>
            </p:cNvSpPr>
            <p:nvPr/>
          </p:nvSpPr>
          <p:spPr bwMode="auto">
            <a:xfrm>
              <a:off x="5973763" y="3114676"/>
              <a:ext cx="12700" cy="4763"/>
            </a:xfrm>
            <a:custGeom>
              <a:avLst/>
              <a:gdLst>
                <a:gd name="T0" fmla="*/ 20 w 20"/>
                <a:gd name="T1" fmla="*/ 6 h 6"/>
                <a:gd name="T2" fmla="*/ 10 w 20"/>
                <a:gd name="T3" fmla="*/ 3 h 6"/>
                <a:gd name="T4" fmla="*/ 0 w 20"/>
                <a:gd name="T5" fmla="*/ 0 h 6"/>
                <a:gd name="T6" fmla="*/ 20 w 20"/>
                <a:gd name="T7" fmla="*/ 6 h 6"/>
              </a:gdLst>
              <a:ahLst/>
              <a:cxnLst>
                <a:cxn ang="0">
                  <a:pos x="T0" y="T1"/>
                </a:cxn>
                <a:cxn ang="0">
                  <a:pos x="T2" y="T3"/>
                </a:cxn>
                <a:cxn ang="0">
                  <a:pos x="T4" y="T5"/>
                </a:cxn>
                <a:cxn ang="0">
                  <a:pos x="T6" y="T7"/>
                </a:cxn>
              </a:cxnLst>
              <a:rect l="0" t="0" r="r" b="b"/>
              <a:pathLst>
                <a:path w="20" h="6">
                  <a:moveTo>
                    <a:pt x="20" y="6"/>
                  </a:moveTo>
                  <a:cubicBezTo>
                    <a:pt x="17" y="5"/>
                    <a:pt x="14" y="4"/>
                    <a:pt x="10" y="3"/>
                  </a:cubicBezTo>
                  <a:cubicBezTo>
                    <a:pt x="6" y="1"/>
                    <a:pt x="2" y="0"/>
                    <a:pt x="0" y="0"/>
                  </a:cubicBezTo>
                  <a:cubicBezTo>
                    <a:pt x="5" y="0"/>
                    <a:pt x="14" y="4"/>
                    <a:pt x="20" y="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5" name="Freeform 77">
              <a:extLst>
                <a:ext uri="{FF2B5EF4-FFF2-40B4-BE49-F238E27FC236}">
                  <a16:creationId xmlns:a16="http://schemas.microsoft.com/office/drawing/2014/main" id="{5E2EFDDA-1203-6ACE-C799-C8BD7B5E949F}"/>
                </a:ext>
              </a:extLst>
            </p:cNvPr>
            <p:cNvSpPr>
              <a:spLocks/>
            </p:cNvSpPr>
            <p:nvPr/>
          </p:nvSpPr>
          <p:spPr bwMode="auto">
            <a:xfrm>
              <a:off x="5743575" y="3114676"/>
              <a:ext cx="300038" cy="355600"/>
            </a:xfrm>
            <a:custGeom>
              <a:avLst/>
              <a:gdLst>
                <a:gd name="T0" fmla="*/ 37 w 435"/>
                <a:gd name="T1" fmla="*/ 356 h 517"/>
                <a:gd name="T2" fmla="*/ 9 w 435"/>
                <a:gd name="T3" fmla="*/ 353 h 517"/>
                <a:gd name="T4" fmla="*/ 0 w 435"/>
                <a:gd name="T5" fmla="*/ 314 h 517"/>
                <a:gd name="T6" fmla="*/ 15 w 435"/>
                <a:gd name="T7" fmla="*/ 283 h 517"/>
                <a:gd name="T8" fmla="*/ 116 w 435"/>
                <a:gd name="T9" fmla="*/ 274 h 517"/>
                <a:gd name="T10" fmla="*/ 131 w 435"/>
                <a:gd name="T11" fmla="*/ 237 h 517"/>
                <a:gd name="T12" fmla="*/ 159 w 435"/>
                <a:gd name="T13" fmla="*/ 216 h 517"/>
                <a:gd name="T14" fmla="*/ 198 w 435"/>
                <a:gd name="T15" fmla="*/ 192 h 517"/>
                <a:gd name="T16" fmla="*/ 201 w 435"/>
                <a:gd name="T17" fmla="*/ 191 h 517"/>
                <a:gd name="T18" fmla="*/ 229 w 435"/>
                <a:gd name="T19" fmla="*/ 189 h 517"/>
                <a:gd name="T20" fmla="*/ 235 w 435"/>
                <a:gd name="T21" fmla="*/ 154 h 517"/>
                <a:gd name="T22" fmla="*/ 238 w 435"/>
                <a:gd name="T23" fmla="*/ 146 h 517"/>
                <a:gd name="T24" fmla="*/ 262 w 435"/>
                <a:gd name="T25" fmla="*/ 131 h 517"/>
                <a:gd name="T26" fmla="*/ 278 w 435"/>
                <a:gd name="T27" fmla="*/ 94 h 517"/>
                <a:gd name="T28" fmla="*/ 291 w 435"/>
                <a:gd name="T29" fmla="*/ 51 h 517"/>
                <a:gd name="T30" fmla="*/ 299 w 435"/>
                <a:gd name="T31" fmla="*/ 12 h 517"/>
                <a:gd name="T32" fmla="*/ 300 w 435"/>
                <a:gd name="T33" fmla="*/ 11 h 517"/>
                <a:gd name="T34" fmla="*/ 333 w 435"/>
                <a:gd name="T35" fmla="*/ 0 h 517"/>
                <a:gd name="T36" fmla="*/ 343 w 435"/>
                <a:gd name="T37" fmla="*/ 3 h 517"/>
                <a:gd name="T38" fmla="*/ 353 w 435"/>
                <a:gd name="T39" fmla="*/ 6 h 517"/>
                <a:gd name="T40" fmla="*/ 354 w 435"/>
                <a:gd name="T41" fmla="*/ 6 h 517"/>
                <a:gd name="T42" fmla="*/ 384 w 435"/>
                <a:gd name="T43" fmla="*/ 22 h 517"/>
                <a:gd name="T44" fmla="*/ 378 w 435"/>
                <a:gd name="T45" fmla="*/ 55 h 517"/>
                <a:gd name="T46" fmla="*/ 397 w 435"/>
                <a:gd name="T47" fmla="*/ 79 h 517"/>
                <a:gd name="T48" fmla="*/ 393 w 435"/>
                <a:gd name="T49" fmla="*/ 128 h 517"/>
                <a:gd name="T50" fmla="*/ 427 w 435"/>
                <a:gd name="T51" fmla="*/ 152 h 517"/>
                <a:gd name="T52" fmla="*/ 427 w 435"/>
                <a:gd name="T53" fmla="*/ 152 h 517"/>
                <a:gd name="T54" fmla="*/ 430 w 435"/>
                <a:gd name="T55" fmla="*/ 207 h 517"/>
                <a:gd name="T56" fmla="*/ 406 w 435"/>
                <a:gd name="T57" fmla="*/ 231 h 517"/>
                <a:gd name="T58" fmla="*/ 394 w 435"/>
                <a:gd name="T59" fmla="*/ 265 h 517"/>
                <a:gd name="T60" fmla="*/ 354 w 435"/>
                <a:gd name="T61" fmla="*/ 298 h 517"/>
                <a:gd name="T62" fmla="*/ 351 w 435"/>
                <a:gd name="T63" fmla="*/ 326 h 517"/>
                <a:gd name="T64" fmla="*/ 342 w 435"/>
                <a:gd name="T65" fmla="*/ 350 h 517"/>
                <a:gd name="T66" fmla="*/ 281 w 435"/>
                <a:gd name="T67" fmla="*/ 329 h 517"/>
                <a:gd name="T68" fmla="*/ 259 w 435"/>
                <a:gd name="T69" fmla="*/ 350 h 517"/>
                <a:gd name="T70" fmla="*/ 247 w 435"/>
                <a:gd name="T71" fmla="*/ 387 h 517"/>
                <a:gd name="T72" fmla="*/ 278 w 435"/>
                <a:gd name="T73" fmla="*/ 417 h 517"/>
                <a:gd name="T74" fmla="*/ 314 w 435"/>
                <a:gd name="T75" fmla="*/ 466 h 517"/>
                <a:gd name="T76" fmla="*/ 311 w 435"/>
                <a:gd name="T77" fmla="*/ 496 h 517"/>
                <a:gd name="T78" fmla="*/ 241 w 435"/>
                <a:gd name="T79" fmla="*/ 496 h 517"/>
                <a:gd name="T80" fmla="*/ 220 w 435"/>
                <a:gd name="T81" fmla="*/ 517 h 517"/>
                <a:gd name="T82" fmla="*/ 189 w 435"/>
                <a:gd name="T83" fmla="*/ 496 h 517"/>
                <a:gd name="T84" fmla="*/ 149 w 435"/>
                <a:gd name="T85" fmla="*/ 469 h 517"/>
                <a:gd name="T86" fmla="*/ 143 w 435"/>
                <a:gd name="T87" fmla="*/ 438 h 517"/>
                <a:gd name="T88" fmla="*/ 104 w 435"/>
                <a:gd name="T89" fmla="*/ 454 h 517"/>
                <a:gd name="T90" fmla="*/ 43 w 435"/>
                <a:gd name="T91" fmla="*/ 454 h 517"/>
                <a:gd name="T92" fmla="*/ 27 w 435"/>
                <a:gd name="T93" fmla="*/ 423 h 517"/>
                <a:gd name="T94" fmla="*/ 0 w 435"/>
                <a:gd name="T95" fmla="*/ 414 h 517"/>
                <a:gd name="T96" fmla="*/ 27 w 435"/>
                <a:gd name="T97" fmla="*/ 405 h 517"/>
                <a:gd name="T98" fmla="*/ 49 w 435"/>
                <a:gd name="T99" fmla="*/ 378 h 517"/>
                <a:gd name="T100" fmla="*/ 37 w 435"/>
                <a:gd name="T101" fmla="*/ 35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5" h="517">
                  <a:moveTo>
                    <a:pt x="37" y="356"/>
                  </a:moveTo>
                  <a:cubicBezTo>
                    <a:pt x="31" y="352"/>
                    <a:pt x="14" y="358"/>
                    <a:pt x="9" y="353"/>
                  </a:cubicBezTo>
                  <a:cubicBezTo>
                    <a:pt x="1" y="346"/>
                    <a:pt x="0" y="314"/>
                    <a:pt x="0" y="314"/>
                  </a:cubicBezTo>
                  <a:cubicBezTo>
                    <a:pt x="0" y="314"/>
                    <a:pt x="8" y="288"/>
                    <a:pt x="15" y="283"/>
                  </a:cubicBezTo>
                  <a:cubicBezTo>
                    <a:pt x="36" y="269"/>
                    <a:pt x="96" y="289"/>
                    <a:pt x="116" y="274"/>
                  </a:cubicBezTo>
                  <a:cubicBezTo>
                    <a:pt x="124" y="268"/>
                    <a:pt x="125" y="245"/>
                    <a:pt x="131" y="237"/>
                  </a:cubicBezTo>
                  <a:cubicBezTo>
                    <a:pt x="136" y="231"/>
                    <a:pt x="151" y="221"/>
                    <a:pt x="159" y="216"/>
                  </a:cubicBezTo>
                  <a:cubicBezTo>
                    <a:pt x="168" y="210"/>
                    <a:pt x="187" y="196"/>
                    <a:pt x="198" y="192"/>
                  </a:cubicBezTo>
                  <a:cubicBezTo>
                    <a:pt x="199" y="192"/>
                    <a:pt x="200" y="191"/>
                    <a:pt x="201" y="191"/>
                  </a:cubicBezTo>
                  <a:cubicBezTo>
                    <a:pt x="210" y="190"/>
                    <a:pt x="224" y="193"/>
                    <a:pt x="229" y="189"/>
                  </a:cubicBezTo>
                  <a:cubicBezTo>
                    <a:pt x="235" y="183"/>
                    <a:pt x="233" y="166"/>
                    <a:pt x="235" y="154"/>
                  </a:cubicBezTo>
                  <a:cubicBezTo>
                    <a:pt x="236" y="151"/>
                    <a:pt x="237" y="148"/>
                    <a:pt x="238" y="146"/>
                  </a:cubicBezTo>
                  <a:cubicBezTo>
                    <a:pt x="242" y="140"/>
                    <a:pt x="258" y="136"/>
                    <a:pt x="262" y="131"/>
                  </a:cubicBezTo>
                  <a:cubicBezTo>
                    <a:pt x="269" y="123"/>
                    <a:pt x="274" y="104"/>
                    <a:pt x="278" y="94"/>
                  </a:cubicBezTo>
                  <a:cubicBezTo>
                    <a:pt x="282" y="84"/>
                    <a:pt x="289" y="63"/>
                    <a:pt x="291" y="51"/>
                  </a:cubicBezTo>
                  <a:cubicBezTo>
                    <a:pt x="292" y="42"/>
                    <a:pt x="293" y="20"/>
                    <a:pt x="299" y="12"/>
                  </a:cubicBezTo>
                  <a:cubicBezTo>
                    <a:pt x="299" y="12"/>
                    <a:pt x="300" y="11"/>
                    <a:pt x="300" y="11"/>
                  </a:cubicBezTo>
                  <a:cubicBezTo>
                    <a:pt x="307" y="5"/>
                    <a:pt x="324" y="2"/>
                    <a:pt x="333" y="0"/>
                  </a:cubicBezTo>
                  <a:cubicBezTo>
                    <a:pt x="335" y="0"/>
                    <a:pt x="339" y="1"/>
                    <a:pt x="343" y="3"/>
                  </a:cubicBezTo>
                  <a:cubicBezTo>
                    <a:pt x="347" y="4"/>
                    <a:pt x="350" y="5"/>
                    <a:pt x="353" y="6"/>
                  </a:cubicBezTo>
                  <a:cubicBezTo>
                    <a:pt x="353" y="6"/>
                    <a:pt x="354" y="6"/>
                    <a:pt x="354" y="6"/>
                  </a:cubicBezTo>
                  <a:cubicBezTo>
                    <a:pt x="361" y="9"/>
                    <a:pt x="381" y="20"/>
                    <a:pt x="384" y="22"/>
                  </a:cubicBezTo>
                  <a:cubicBezTo>
                    <a:pt x="384" y="23"/>
                    <a:pt x="376" y="47"/>
                    <a:pt x="378" y="55"/>
                  </a:cubicBezTo>
                  <a:cubicBezTo>
                    <a:pt x="380" y="62"/>
                    <a:pt x="394" y="72"/>
                    <a:pt x="397" y="79"/>
                  </a:cubicBezTo>
                  <a:cubicBezTo>
                    <a:pt x="400" y="91"/>
                    <a:pt x="388" y="117"/>
                    <a:pt x="393" y="128"/>
                  </a:cubicBezTo>
                  <a:cubicBezTo>
                    <a:pt x="398" y="137"/>
                    <a:pt x="427" y="152"/>
                    <a:pt x="427" y="152"/>
                  </a:cubicBezTo>
                  <a:cubicBezTo>
                    <a:pt x="427" y="152"/>
                    <a:pt x="427" y="152"/>
                    <a:pt x="427" y="152"/>
                  </a:cubicBezTo>
                  <a:cubicBezTo>
                    <a:pt x="428" y="154"/>
                    <a:pt x="435" y="195"/>
                    <a:pt x="430" y="207"/>
                  </a:cubicBezTo>
                  <a:cubicBezTo>
                    <a:pt x="427" y="215"/>
                    <a:pt x="410" y="224"/>
                    <a:pt x="406" y="231"/>
                  </a:cubicBezTo>
                  <a:cubicBezTo>
                    <a:pt x="401" y="239"/>
                    <a:pt x="399" y="258"/>
                    <a:pt x="394" y="265"/>
                  </a:cubicBezTo>
                  <a:cubicBezTo>
                    <a:pt x="386" y="275"/>
                    <a:pt x="360" y="287"/>
                    <a:pt x="354" y="298"/>
                  </a:cubicBezTo>
                  <a:cubicBezTo>
                    <a:pt x="351" y="304"/>
                    <a:pt x="352" y="319"/>
                    <a:pt x="351" y="326"/>
                  </a:cubicBezTo>
                  <a:cubicBezTo>
                    <a:pt x="349" y="332"/>
                    <a:pt x="348" y="347"/>
                    <a:pt x="342" y="350"/>
                  </a:cubicBezTo>
                  <a:cubicBezTo>
                    <a:pt x="327" y="357"/>
                    <a:pt x="296" y="325"/>
                    <a:pt x="281" y="329"/>
                  </a:cubicBezTo>
                  <a:cubicBezTo>
                    <a:pt x="273" y="330"/>
                    <a:pt x="263" y="344"/>
                    <a:pt x="259" y="350"/>
                  </a:cubicBezTo>
                  <a:cubicBezTo>
                    <a:pt x="254" y="358"/>
                    <a:pt x="245" y="377"/>
                    <a:pt x="247" y="387"/>
                  </a:cubicBezTo>
                  <a:cubicBezTo>
                    <a:pt x="250" y="397"/>
                    <a:pt x="271" y="409"/>
                    <a:pt x="278" y="417"/>
                  </a:cubicBezTo>
                  <a:cubicBezTo>
                    <a:pt x="288" y="429"/>
                    <a:pt x="310" y="451"/>
                    <a:pt x="314" y="466"/>
                  </a:cubicBezTo>
                  <a:cubicBezTo>
                    <a:pt x="316" y="473"/>
                    <a:pt x="317" y="491"/>
                    <a:pt x="311" y="496"/>
                  </a:cubicBezTo>
                  <a:cubicBezTo>
                    <a:pt x="298" y="508"/>
                    <a:pt x="257" y="489"/>
                    <a:pt x="241" y="496"/>
                  </a:cubicBezTo>
                  <a:cubicBezTo>
                    <a:pt x="234" y="499"/>
                    <a:pt x="220" y="517"/>
                    <a:pt x="220" y="517"/>
                  </a:cubicBezTo>
                  <a:cubicBezTo>
                    <a:pt x="220" y="517"/>
                    <a:pt x="197" y="501"/>
                    <a:pt x="189" y="496"/>
                  </a:cubicBezTo>
                  <a:cubicBezTo>
                    <a:pt x="179" y="489"/>
                    <a:pt x="156" y="479"/>
                    <a:pt x="149" y="469"/>
                  </a:cubicBezTo>
                  <a:cubicBezTo>
                    <a:pt x="145" y="462"/>
                    <a:pt x="150" y="442"/>
                    <a:pt x="143" y="438"/>
                  </a:cubicBezTo>
                  <a:cubicBezTo>
                    <a:pt x="134" y="433"/>
                    <a:pt x="114" y="452"/>
                    <a:pt x="104" y="454"/>
                  </a:cubicBezTo>
                  <a:cubicBezTo>
                    <a:pt x="89" y="456"/>
                    <a:pt x="56" y="462"/>
                    <a:pt x="43" y="454"/>
                  </a:cubicBezTo>
                  <a:cubicBezTo>
                    <a:pt x="35" y="449"/>
                    <a:pt x="34" y="429"/>
                    <a:pt x="27" y="423"/>
                  </a:cubicBezTo>
                  <a:cubicBezTo>
                    <a:pt x="22" y="418"/>
                    <a:pt x="0" y="414"/>
                    <a:pt x="0" y="414"/>
                  </a:cubicBezTo>
                  <a:cubicBezTo>
                    <a:pt x="0" y="414"/>
                    <a:pt x="21" y="409"/>
                    <a:pt x="27" y="405"/>
                  </a:cubicBezTo>
                  <a:cubicBezTo>
                    <a:pt x="35" y="400"/>
                    <a:pt x="48" y="386"/>
                    <a:pt x="49" y="378"/>
                  </a:cubicBezTo>
                  <a:cubicBezTo>
                    <a:pt x="49" y="371"/>
                    <a:pt x="42" y="360"/>
                    <a:pt x="37" y="35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6" name="Freeform 78">
              <a:extLst>
                <a:ext uri="{FF2B5EF4-FFF2-40B4-BE49-F238E27FC236}">
                  <a16:creationId xmlns:a16="http://schemas.microsoft.com/office/drawing/2014/main" id="{BB171E20-F5E3-A921-40F2-82291809D49D}"/>
                </a:ext>
              </a:extLst>
            </p:cNvPr>
            <p:cNvSpPr>
              <a:spLocks/>
            </p:cNvSpPr>
            <p:nvPr/>
          </p:nvSpPr>
          <p:spPr bwMode="auto">
            <a:xfrm>
              <a:off x="5949950" y="3114676"/>
              <a:ext cx="23813" cy="7938"/>
            </a:xfrm>
            <a:custGeom>
              <a:avLst/>
              <a:gdLst>
                <a:gd name="T0" fmla="*/ 33 w 33"/>
                <a:gd name="T1" fmla="*/ 0 h 11"/>
                <a:gd name="T2" fmla="*/ 0 w 33"/>
                <a:gd name="T3" fmla="*/ 11 h 11"/>
                <a:gd name="T4" fmla="*/ 33 w 33"/>
                <a:gd name="T5" fmla="*/ 0 h 11"/>
              </a:gdLst>
              <a:ahLst/>
              <a:cxnLst>
                <a:cxn ang="0">
                  <a:pos x="T0" y="T1"/>
                </a:cxn>
                <a:cxn ang="0">
                  <a:pos x="T2" y="T3"/>
                </a:cxn>
                <a:cxn ang="0">
                  <a:pos x="T4" y="T5"/>
                </a:cxn>
              </a:cxnLst>
              <a:rect l="0" t="0" r="r" b="b"/>
              <a:pathLst>
                <a:path w="33" h="11">
                  <a:moveTo>
                    <a:pt x="33" y="0"/>
                  </a:moveTo>
                  <a:cubicBezTo>
                    <a:pt x="24" y="2"/>
                    <a:pt x="7" y="5"/>
                    <a:pt x="0" y="11"/>
                  </a:cubicBezTo>
                  <a:cubicBezTo>
                    <a:pt x="7" y="5"/>
                    <a:pt x="24" y="0"/>
                    <a:pt x="33"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7" name="Freeform 79">
              <a:extLst>
                <a:ext uri="{FF2B5EF4-FFF2-40B4-BE49-F238E27FC236}">
                  <a16:creationId xmlns:a16="http://schemas.microsoft.com/office/drawing/2014/main" id="{B6AC6BE5-651E-66DB-7FCA-668CB3882D50}"/>
                </a:ext>
              </a:extLst>
            </p:cNvPr>
            <p:cNvSpPr>
              <a:spLocks/>
            </p:cNvSpPr>
            <p:nvPr/>
          </p:nvSpPr>
          <p:spPr bwMode="auto">
            <a:xfrm>
              <a:off x="5937250" y="3078163"/>
              <a:ext cx="25400" cy="9525"/>
            </a:xfrm>
            <a:custGeom>
              <a:avLst/>
              <a:gdLst>
                <a:gd name="T0" fmla="*/ 0 w 36"/>
                <a:gd name="T1" fmla="*/ 0 h 14"/>
                <a:gd name="T2" fmla="*/ 36 w 36"/>
                <a:gd name="T3" fmla="*/ 14 h 14"/>
                <a:gd name="T4" fmla="*/ 0 w 36"/>
                <a:gd name="T5" fmla="*/ 0 h 14"/>
              </a:gdLst>
              <a:ahLst/>
              <a:cxnLst>
                <a:cxn ang="0">
                  <a:pos x="T0" y="T1"/>
                </a:cxn>
                <a:cxn ang="0">
                  <a:pos x="T2" y="T3"/>
                </a:cxn>
                <a:cxn ang="0">
                  <a:pos x="T4" y="T5"/>
                </a:cxn>
              </a:cxnLst>
              <a:rect l="0" t="0" r="r" b="b"/>
              <a:pathLst>
                <a:path w="36" h="14">
                  <a:moveTo>
                    <a:pt x="0" y="0"/>
                  </a:moveTo>
                  <a:cubicBezTo>
                    <a:pt x="8" y="7"/>
                    <a:pt x="33" y="13"/>
                    <a:pt x="36" y="14"/>
                  </a:cubicBezTo>
                  <a:cubicBezTo>
                    <a:pt x="27" y="12"/>
                    <a:pt x="8" y="7"/>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8" name="Freeform 80">
              <a:extLst>
                <a:ext uri="{FF2B5EF4-FFF2-40B4-BE49-F238E27FC236}">
                  <a16:creationId xmlns:a16="http://schemas.microsoft.com/office/drawing/2014/main" id="{D531111C-0DDB-ABBB-6104-2B4CE5A67B41}"/>
                </a:ext>
              </a:extLst>
            </p:cNvPr>
            <p:cNvSpPr>
              <a:spLocks/>
            </p:cNvSpPr>
            <p:nvPr/>
          </p:nvSpPr>
          <p:spPr bwMode="auto">
            <a:xfrm>
              <a:off x="5895975" y="3197226"/>
              <a:ext cx="685800" cy="714375"/>
            </a:xfrm>
            <a:custGeom>
              <a:avLst/>
              <a:gdLst>
                <a:gd name="T0" fmla="*/ 91 w 997"/>
                <a:gd name="T1" fmla="*/ 377 h 1038"/>
                <a:gd name="T2" fmla="*/ 58 w 997"/>
                <a:gd name="T3" fmla="*/ 298 h 1038"/>
                <a:gd name="T4" fmla="*/ 39 w 997"/>
                <a:gd name="T5" fmla="*/ 231 h 1038"/>
                <a:gd name="T6" fmla="*/ 122 w 997"/>
                <a:gd name="T7" fmla="*/ 231 h 1038"/>
                <a:gd name="T8" fmla="*/ 134 w 997"/>
                <a:gd name="T9" fmla="*/ 179 h 1038"/>
                <a:gd name="T10" fmla="*/ 186 w 997"/>
                <a:gd name="T11" fmla="*/ 112 h 1038"/>
                <a:gd name="T12" fmla="*/ 207 w 997"/>
                <a:gd name="T13" fmla="*/ 33 h 1038"/>
                <a:gd name="T14" fmla="*/ 209 w 997"/>
                <a:gd name="T15" fmla="*/ 31 h 1038"/>
                <a:gd name="T16" fmla="*/ 213 w 997"/>
                <a:gd name="T17" fmla="*/ 29 h 1038"/>
                <a:gd name="T18" fmla="*/ 219 w 997"/>
                <a:gd name="T19" fmla="*/ 25 h 1038"/>
                <a:gd name="T20" fmla="*/ 224 w 997"/>
                <a:gd name="T21" fmla="*/ 21 h 1038"/>
                <a:gd name="T22" fmla="*/ 230 w 997"/>
                <a:gd name="T23" fmla="*/ 17 h 1038"/>
                <a:gd name="T24" fmla="*/ 238 w 997"/>
                <a:gd name="T25" fmla="*/ 11 h 1038"/>
                <a:gd name="T26" fmla="*/ 242 w 997"/>
                <a:gd name="T27" fmla="*/ 9 h 1038"/>
                <a:gd name="T28" fmla="*/ 256 w 997"/>
                <a:gd name="T29" fmla="*/ 3 h 1038"/>
                <a:gd name="T30" fmla="*/ 323 w 997"/>
                <a:gd name="T31" fmla="*/ 27 h 1038"/>
                <a:gd name="T32" fmla="*/ 375 w 997"/>
                <a:gd name="T33" fmla="*/ 100 h 1038"/>
                <a:gd name="T34" fmla="*/ 412 w 997"/>
                <a:gd name="T35" fmla="*/ 192 h 1038"/>
                <a:gd name="T36" fmla="*/ 482 w 997"/>
                <a:gd name="T37" fmla="*/ 237 h 1038"/>
                <a:gd name="T38" fmla="*/ 579 w 997"/>
                <a:gd name="T39" fmla="*/ 268 h 1038"/>
                <a:gd name="T40" fmla="*/ 649 w 997"/>
                <a:gd name="T41" fmla="*/ 283 h 1038"/>
                <a:gd name="T42" fmla="*/ 701 w 997"/>
                <a:gd name="T43" fmla="*/ 246 h 1038"/>
                <a:gd name="T44" fmla="*/ 732 w 997"/>
                <a:gd name="T45" fmla="*/ 252 h 1038"/>
                <a:gd name="T46" fmla="*/ 805 w 997"/>
                <a:gd name="T47" fmla="*/ 267 h 1038"/>
                <a:gd name="T48" fmla="*/ 835 w 997"/>
                <a:gd name="T49" fmla="*/ 203 h 1038"/>
                <a:gd name="T50" fmla="*/ 933 w 997"/>
                <a:gd name="T51" fmla="*/ 179 h 1038"/>
                <a:gd name="T52" fmla="*/ 997 w 997"/>
                <a:gd name="T53" fmla="*/ 238 h 1038"/>
                <a:gd name="T54" fmla="*/ 948 w 997"/>
                <a:gd name="T55" fmla="*/ 280 h 1038"/>
                <a:gd name="T56" fmla="*/ 906 w 997"/>
                <a:gd name="T57" fmla="*/ 365 h 1038"/>
                <a:gd name="T58" fmla="*/ 875 w 997"/>
                <a:gd name="T59" fmla="*/ 469 h 1038"/>
                <a:gd name="T60" fmla="*/ 839 w 997"/>
                <a:gd name="T61" fmla="*/ 392 h 1038"/>
                <a:gd name="T62" fmla="*/ 790 w 997"/>
                <a:gd name="T63" fmla="*/ 325 h 1038"/>
                <a:gd name="T64" fmla="*/ 711 w 997"/>
                <a:gd name="T65" fmla="*/ 289 h 1038"/>
                <a:gd name="T66" fmla="*/ 711 w 997"/>
                <a:gd name="T67" fmla="*/ 371 h 1038"/>
                <a:gd name="T68" fmla="*/ 689 w 997"/>
                <a:gd name="T69" fmla="*/ 468 h 1038"/>
                <a:gd name="T70" fmla="*/ 665 w 997"/>
                <a:gd name="T71" fmla="*/ 529 h 1038"/>
                <a:gd name="T72" fmla="*/ 625 w 997"/>
                <a:gd name="T73" fmla="*/ 578 h 1038"/>
                <a:gd name="T74" fmla="*/ 558 w 997"/>
                <a:gd name="T75" fmla="*/ 627 h 1038"/>
                <a:gd name="T76" fmla="*/ 503 w 997"/>
                <a:gd name="T77" fmla="*/ 688 h 1038"/>
                <a:gd name="T78" fmla="*/ 418 w 997"/>
                <a:gd name="T79" fmla="*/ 745 h 1038"/>
                <a:gd name="T80" fmla="*/ 415 w 997"/>
                <a:gd name="T81" fmla="*/ 876 h 1038"/>
                <a:gd name="T82" fmla="*/ 405 w 997"/>
                <a:gd name="T83" fmla="*/ 977 h 1038"/>
                <a:gd name="T84" fmla="*/ 341 w 997"/>
                <a:gd name="T85" fmla="*/ 1038 h 1038"/>
                <a:gd name="T86" fmla="*/ 314 w 997"/>
                <a:gd name="T87" fmla="*/ 977 h 1038"/>
                <a:gd name="T88" fmla="*/ 232 w 997"/>
                <a:gd name="T89" fmla="*/ 773 h 1038"/>
                <a:gd name="T90" fmla="*/ 171 w 997"/>
                <a:gd name="T91" fmla="*/ 624 h 1038"/>
                <a:gd name="T92" fmla="*/ 161 w 997"/>
                <a:gd name="T93" fmla="*/ 487 h 1038"/>
                <a:gd name="T94" fmla="*/ 143 w 997"/>
                <a:gd name="T95" fmla="*/ 484 h 1038"/>
                <a:gd name="T96" fmla="*/ 67 w 997"/>
                <a:gd name="T97" fmla="*/ 505 h 1038"/>
                <a:gd name="T98" fmla="*/ 48 w 997"/>
                <a:gd name="T99" fmla="*/ 426 h 1038"/>
                <a:gd name="T100" fmla="*/ 0 w 997"/>
                <a:gd name="T101" fmla="*/ 398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7" h="1038">
                  <a:moveTo>
                    <a:pt x="21" y="377"/>
                  </a:moveTo>
                  <a:cubicBezTo>
                    <a:pt x="37" y="370"/>
                    <a:pt x="78" y="389"/>
                    <a:pt x="91" y="377"/>
                  </a:cubicBezTo>
                  <a:cubicBezTo>
                    <a:pt x="97" y="372"/>
                    <a:pt x="96" y="354"/>
                    <a:pt x="94" y="347"/>
                  </a:cubicBezTo>
                  <a:cubicBezTo>
                    <a:pt x="90" y="332"/>
                    <a:pt x="68" y="310"/>
                    <a:pt x="58" y="298"/>
                  </a:cubicBezTo>
                  <a:cubicBezTo>
                    <a:pt x="51" y="290"/>
                    <a:pt x="30" y="278"/>
                    <a:pt x="27" y="268"/>
                  </a:cubicBezTo>
                  <a:cubicBezTo>
                    <a:pt x="25" y="258"/>
                    <a:pt x="34" y="239"/>
                    <a:pt x="39" y="231"/>
                  </a:cubicBezTo>
                  <a:cubicBezTo>
                    <a:pt x="43" y="225"/>
                    <a:pt x="53" y="211"/>
                    <a:pt x="61" y="210"/>
                  </a:cubicBezTo>
                  <a:cubicBezTo>
                    <a:pt x="76" y="206"/>
                    <a:pt x="107" y="238"/>
                    <a:pt x="122" y="231"/>
                  </a:cubicBezTo>
                  <a:cubicBezTo>
                    <a:pt x="128" y="228"/>
                    <a:pt x="129" y="213"/>
                    <a:pt x="131" y="207"/>
                  </a:cubicBezTo>
                  <a:cubicBezTo>
                    <a:pt x="132" y="200"/>
                    <a:pt x="131" y="185"/>
                    <a:pt x="134" y="179"/>
                  </a:cubicBezTo>
                  <a:cubicBezTo>
                    <a:pt x="140" y="168"/>
                    <a:pt x="166" y="156"/>
                    <a:pt x="174" y="146"/>
                  </a:cubicBezTo>
                  <a:cubicBezTo>
                    <a:pt x="179" y="139"/>
                    <a:pt x="181" y="120"/>
                    <a:pt x="186" y="112"/>
                  </a:cubicBezTo>
                  <a:cubicBezTo>
                    <a:pt x="190" y="105"/>
                    <a:pt x="207" y="96"/>
                    <a:pt x="210" y="88"/>
                  </a:cubicBezTo>
                  <a:cubicBezTo>
                    <a:pt x="215" y="76"/>
                    <a:pt x="208" y="35"/>
                    <a:pt x="207" y="33"/>
                  </a:cubicBezTo>
                  <a:cubicBezTo>
                    <a:pt x="207" y="33"/>
                    <a:pt x="208" y="32"/>
                    <a:pt x="209" y="32"/>
                  </a:cubicBezTo>
                  <a:cubicBezTo>
                    <a:pt x="209" y="32"/>
                    <a:pt x="209" y="31"/>
                    <a:pt x="209" y="31"/>
                  </a:cubicBezTo>
                  <a:cubicBezTo>
                    <a:pt x="210" y="31"/>
                    <a:pt x="211" y="31"/>
                    <a:pt x="211" y="30"/>
                  </a:cubicBezTo>
                  <a:cubicBezTo>
                    <a:pt x="212" y="30"/>
                    <a:pt x="212" y="29"/>
                    <a:pt x="213" y="29"/>
                  </a:cubicBezTo>
                  <a:cubicBezTo>
                    <a:pt x="215" y="28"/>
                    <a:pt x="217" y="26"/>
                    <a:pt x="219" y="25"/>
                  </a:cubicBezTo>
                  <a:cubicBezTo>
                    <a:pt x="219" y="25"/>
                    <a:pt x="219" y="25"/>
                    <a:pt x="219" y="25"/>
                  </a:cubicBezTo>
                  <a:cubicBezTo>
                    <a:pt x="221" y="23"/>
                    <a:pt x="222" y="22"/>
                    <a:pt x="224" y="21"/>
                  </a:cubicBezTo>
                  <a:cubicBezTo>
                    <a:pt x="224" y="21"/>
                    <a:pt x="224" y="21"/>
                    <a:pt x="224" y="21"/>
                  </a:cubicBezTo>
                  <a:cubicBezTo>
                    <a:pt x="226" y="19"/>
                    <a:pt x="228" y="18"/>
                    <a:pt x="230" y="17"/>
                  </a:cubicBezTo>
                  <a:cubicBezTo>
                    <a:pt x="230" y="17"/>
                    <a:pt x="230" y="17"/>
                    <a:pt x="230" y="17"/>
                  </a:cubicBezTo>
                  <a:cubicBezTo>
                    <a:pt x="232" y="15"/>
                    <a:pt x="234" y="14"/>
                    <a:pt x="236" y="13"/>
                  </a:cubicBezTo>
                  <a:cubicBezTo>
                    <a:pt x="237" y="12"/>
                    <a:pt x="238" y="12"/>
                    <a:pt x="238" y="11"/>
                  </a:cubicBezTo>
                  <a:cubicBezTo>
                    <a:pt x="240" y="11"/>
                    <a:pt x="241" y="10"/>
                    <a:pt x="242" y="9"/>
                  </a:cubicBezTo>
                  <a:cubicBezTo>
                    <a:pt x="242" y="9"/>
                    <a:pt x="242" y="9"/>
                    <a:pt x="242" y="9"/>
                  </a:cubicBezTo>
                  <a:cubicBezTo>
                    <a:pt x="244" y="8"/>
                    <a:pt x="246" y="7"/>
                    <a:pt x="248" y="6"/>
                  </a:cubicBezTo>
                  <a:cubicBezTo>
                    <a:pt x="251" y="5"/>
                    <a:pt x="254" y="3"/>
                    <a:pt x="256" y="3"/>
                  </a:cubicBezTo>
                  <a:cubicBezTo>
                    <a:pt x="266" y="0"/>
                    <a:pt x="287" y="2"/>
                    <a:pt x="296" y="5"/>
                  </a:cubicBezTo>
                  <a:cubicBezTo>
                    <a:pt x="304" y="9"/>
                    <a:pt x="319" y="19"/>
                    <a:pt x="323" y="27"/>
                  </a:cubicBezTo>
                  <a:cubicBezTo>
                    <a:pt x="330" y="41"/>
                    <a:pt x="313" y="78"/>
                    <a:pt x="323" y="90"/>
                  </a:cubicBezTo>
                  <a:cubicBezTo>
                    <a:pt x="331" y="101"/>
                    <a:pt x="363" y="94"/>
                    <a:pt x="375" y="100"/>
                  </a:cubicBezTo>
                  <a:cubicBezTo>
                    <a:pt x="385" y="105"/>
                    <a:pt x="406" y="131"/>
                    <a:pt x="406" y="131"/>
                  </a:cubicBezTo>
                  <a:cubicBezTo>
                    <a:pt x="406" y="131"/>
                    <a:pt x="406" y="177"/>
                    <a:pt x="412" y="192"/>
                  </a:cubicBezTo>
                  <a:cubicBezTo>
                    <a:pt x="416" y="202"/>
                    <a:pt x="430" y="219"/>
                    <a:pt x="439" y="225"/>
                  </a:cubicBezTo>
                  <a:cubicBezTo>
                    <a:pt x="448" y="231"/>
                    <a:pt x="471" y="234"/>
                    <a:pt x="482" y="237"/>
                  </a:cubicBezTo>
                  <a:cubicBezTo>
                    <a:pt x="496" y="242"/>
                    <a:pt x="522" y="254"/>
                    <a:pt x="537" y="258"/>
                  </a:cubicBezTo>
                  <a:cubicBezTo>
                    <a:pt x="547" y="262"/>
                    <a:pt x="569" y="264"/>
                    <a:pt x="579" y="268"/>
                  </a:cubicBezTo>
                  <a:cubicBezTo>
                    <a:pt x="588" y="271"/>
                    <a:pt x="601" y="284"/>
                    <a:pt x="610" y="286"/>
                  </a:cubicBezTo>
                  <a:cubicBezTo>
                    <a:pt x="619" y="288"/>
                    <a:pt x="640" y="283"/>
                    <a:pt x="649" y="283"/>
                  </a:cubicBezTo>
                  <a:cubicBezTo>
                    <a:pt x="658" y="282"/>
                    <a:pt x="676" y="287"/>
                    <a:pt x="683" y="283"/>
                  </a:cubicBezTo>
                  <a:cubicBezTo>
                    <a:pt x="692" y="277"/>
                    <a:pt x="701" y="246"/>
                    <a:pt x="701" y="246"/>
                  </a:cubicBezTo>
                  <a:cubicBezTo>
                    <a:pt x="720" y="213"/>
                    <a:pt x="720" y="213"/>
                    <a:pt x="720" y="213"/>
                  </a:cubicBezTo>
                  <a:cubicBezTo>
                    <a:pt x="720" y="213"/>
                    <a:pt x="725" y="245"/>
                    <a:pt x="732" y="252"/>
                  </a:cubicBezTo>
                  <a:cubicBezTo>
                    <a:pt x="738" y="258"/>
                    <a:pt x="756" y="262"/>
                    <a:pt x="764" y="264"/>
                  </a:cubicBezTo>
                  <a:cubicBezTo>
                    <a:pt x="774" y="266"/>
                    <a:pt x="797" y="273"/>
                    <a:pt x="805" y="267"/>
                  </a:cubicBezTo>
                  <a:cubicBezTo>
                    <a:pt x="813" y="262"/>
                    <a:pt x="817" y="231"/>
                    <a:pt x="817" y="231"/>
                  </a:cubicBezTo>
                  <a:cubicBezTo>
                    <a:pt x="817" y="231"/>
                    <a:pt x="829" y="209"/>
                    <a:pt x="835" y="203"/>
                  </a:cubicBezTo>
                  <a:cubicBezTo>
                    <a:pt x="844" y="195"/>
                    <a:pt x="866" y="183"/>
                    <a:pt x="878" y="179"/>
                  </a:cubicBezTo>
                  <a:cubicBezTo>
                    <a:pt x="891" y="176"/>
                    <a:pt x="920" y="176"/>
                    <a:pt x="933" y="179"/>
                  </a:cubicBezTo>
                  <a:cubicBezTo>
                    <a:pt x="944" y="182"/>
                    <a:pt x="965" y="193"/>
                    <a:pt x="974" y="201"/>
                  </a:cubicBezTo>
                  <a:cubicBezTo>
                    <a:pt x="981" y="208"/>
                    <a:pt x="997" y="238"/>
                    <a:pt x="997" y="238"/>
                  </a:cubicBezTo>
                  <a:cubicBezTo>
                    <a:pt x="997" y="238"/>
                    <a:pt x="997" y="254"/>
                    <a:pt x="994" y="259"/>
                  </a:cubicBezTo>
                  <a:cubicBezTo>
                    <a:pt x="987" y="269"/>
                    <a:pt x="958" y="272"/>
                    <a:pt x="948" y="280"/>
                  </a:cubicBezTo>
                  <a:cubicBezTo>
                    <a:pt x="940" y="287"/>
                    <a:pt x="926" y="306"/>
                    <a:pt x="921" y="316"/>
                  </a:cubicBezTo>
                  <a:cubicBezTo>
                    <a:pt x="915" y="328"/>
                    <a:pt x="912" y="354"/>
                    <a:pt x="906" y="365"/>
                  </a:cubicBezTo>
                  <a:cubicBezTo>
                    <a:pt x="900" y="375"/>
                    <a:pt x="879" y="388"/>
                    <a:pt x="875" y="399"/>
                  </a:cubicBezTo>
                  <a:cubicBezTo>
                    <a:pt x="869" y="415"/>
                    <a:pt x="875" y="469"/>
                    <a:pt x="875" y="469"/>
                  </a:cubicBezTo>
                  <a:cubicBezTo>
                    <a:pt x="875" y="469"/>
                    <a:pt x="858" y="456"/>
                    <a:pt x="854" y="450"/>
                  </a:cubicBezTo>
                  <a:cubicBezTo>
                    <a:pt x="846" y="438"/>
                    <a:pt x="842" y="407"/>
                    <a:pt x="839" y="392"/>
                  </a:cubicBezTo>
                  <a:cubicBezTo>
                    <a:pt x="836" y="382"/>
                    <a:pt x="839" y="359"/>
                    <a:pt x="833" y="350"/>
                  </a:cubicBezTo>
                  <a:cubicBezTo>
                    <a:pt x="826" y="340"/>
                    <a:pt x="801" y="330"/>
                    <a:pt x="790" y="325"/>
                  </a:cubicBezTo>
                  <a:cubicBezTo>
                    <a:pt x="781" y="322"/>
                    <a:pt x="762" y="323"/>
                    <a:pt x="753" y="319"/>
                  </a:cubicBezTo>
                  <a:cubicBezTo>
                    <a:pt x="741" y="314"/>
                    <a:pt x="723" y="285"/>
                    <a:pt x="711" y="289"/>
                  </a:cubicBezTo>
                  <a:cubicBezTo>
                    <a:pt x="692" y="295"/>
                    <a:pt x="676" y="348"/>
                    <a:pt x="686" y="365"/>
                  </a:cubicBezTo>
                  <a:cubicBezTo>
                    <a:pt x="689" y="370"/>
                    <a:pt x="707" y="366"/>
                    <a:pt x="711" y="371"/>
                  </a:cubicBezTo>
                  <a:cubicBezTo>
                    <a:pt x="725" y="389"/>
                    <a:pt x="714" y="465"/>
                    <a:pt x="714" y="465"/>
                  </a:cubicBezTo>
                  <a:cubicBezTo>
                    <a:pt x="714" y="465"/>
                    <a:pt x="695" y="466"/>
                    <a:pt x="689" y="468"/>
                  </a:cubicBezTo>
                  <a:cubicBezTo>
                    <a:pt x="682" y="471"/>
                    <a:pt x="668" y="477"/>
                    <a:pt x="665" y="484"/>
                  </a:cubicBezTo>
                  <a:cubicBezTo>
                    <a:pt x="659" y="494"/>
                    <a:pt x="670" y="519"/>
                    <a:pt x="665" y="529"/>
                  </a:cubicBezTo>
                  <a:cubicBezTo>
                    <a:pt x="663" y="533"/>
                    <a:pt x="655" y="536"/>
                    <a:pt x="653" y="539"/>
                  </a:cubicBezTo>
                  <a:cubicBezTo>
                    <a:pt x="644" y="547"/>
                    <a:pt x="634" y="570"/>
                    <a:pt x="625" y="578"/>
                  </a:cubicBezTo>
                  <a:cubicBezTo>
                    <a:pt x="616" y="585"/>
                    <a:pt x="592" y="589"/>
                    <a:pt x="582" y="596"/>
                  </a:cubicBezTo>
                  <a:cubicBezTo>
                    <a:pt x="575" y="602"/>
                    <a:pt x="566" y="621"/>
                    <a:pt x="558" y="627"/>
                  </a:cubicBezTo>
                  <a:cubicBezTo>
                    <a:pt x="550" y="633"/>
                    <a:pt x="528" y="635"/>
                    <a:pt x="521" y="642"/>
                  </a:cubicBezTo>
                  <a:cubicBezTo>
                    <a:pt x="513" y="651"/>
                    <a:pt x="511" y="678"/>
                    <a:pt x="503" y="688"/>
                  </a:cubicBezTo>
                  <a:cubicBezTo>
                    <a:pt x="496" y="697"/>
                    <a:pt x="476" y="709"/>
                    <a:pt x="466" y="715"/>
                  </a:cubicBezTo>
                  <a:cubicBezTo>
                    <a:pt x="455" y="723"/>
                    <a:pt x="424" y="733"/>
                    <a:pt x="418" y="745"/>
                  </a:cubicBezTo>
                  <a:cubicBezTo>
                    <a:pt x="404" y="774"/>
                    <a:pt x="446" y="844"/>
                    <a:pt x="430" y="870"/>
                  </a:cubicBezTo>
                  <a:cubicBezTo>
                    <a:pt x="428" y="874"/>
                    <a:pt x="416" y="873"/>
                    <a:pt x="415" y="876"/>
                  </a:cubicBezTo>
                  <a:cubicBezTo>
                    <a:pt x="408" y="890"/>
                    <a:pt x="432" y="919"/>
                    <a:pt x="430" y="934"/>
                  </a:cubicBezTo>
                  <a:cubicBezTo>
                    <a:pt x="428" y="946"/>
                    <a:pt x="412" y="966"/>
                    <a:pt x="405" y="977"/>
                  </a:cubicBezTo>
                  <a:cubicBezTo>
                    <a:pt x="399" y="987"/>
                    <a:pt x="389" y="1008"/>
                    <a:pt x="381" y="1016"/>
                  </a:cubicBezTo>
                  <a:cubicBezTo>
                    <a:pt x="373" y="1024"/>
                    <a:pt x="353" y="1038"/>
                    <a:pt x="341" y="1038"/>
                  </a:cubicBezTo>
                  <a:cubicBezTo>
                    <a:pt x="335" y="1037"/>
                    <a:pt x="323" y="1028"/>
                    <a:pt x="320" y="1023"/>
                  </a:cubicBezTo>
                  <a:cubicBezTo>
                    <a:pt x="314" y="1013"/>
                    <a:pt x="317" y="988"/>
                    <a:pt x="314" y="977"/>
                  </a:cubicBezTo>
                  <a:cubicBezTo>
                    <a:pt x="307" y="951"/>
                    <a:pt x="281" y="904"/>
                    <a:pt x="271" y="879"/>
                  </a:cubicBezTo>
                  <a:cubicBezTo>
                    <a:pt x="261" y="853"/>
                    <a:pt x="244" y="798"/>
                    <a:pt x="232" y="773"/>
                  </a:cubicBezTo>
                  <a:cubicBezTo>
                    <a:pt x="223" y="756"/>
                    <a:pt x="196" y="727"/>
                    <a:pt x="189" y="709"/>
                  </a:cubicBezTo>
                  <a:cubicBezTo>
                    <a:pt x="180" y="689"/>
                    <a:pt x="173" y="645"/>
                    <a:pt x="171" y="624"/>
                  </a:cubicBezTo>
                  <a:cubicBezTo>
                    <a:pt x="169" y="605"/>
                    <a:pt x="172" y="567"/>
                    <a:pt x="171" y="548"/>
                  </a:cubicBezTo>
                  <a:cubicBezTo>
                    <a:pt x="169" y="532"/>
                    <a:pt x="166" y="501"/>
                    <a:pt x="161" y="487"/>
                  </a:cubicBezTo>
                  <a:cubicBezTo>
                    <a:pt x="158" y="477"/>
                    <a:pt x="153" y="448"/>
                    <a:pt x="143" y="450"/>
                  </a:cubicBezTo>
                  <a:cubicBezTo>
                    <a:pt x="135" y="452"/>
                    <a:pt x="146" y="476"/>
                    <a:pt x="143" y="484"/>
                  </a:cubicBezTo>
                  <a:cubicBezTo>
                    <a:pt x="140" y="492"/>
                    <a:pt x="127" y="505"/>
                    <a:pt x="119" y="508"/>
                  </a:cubicBezTo>
                  <a:cubicBezTo>
                    <a:pt x="107" y="513"/>
                    <a:pt x="78" y="511"/>
                    <a:pt x="67" y="505"/>
                  </a:cubicBezTo>
                  <a:cubicBezTo>
                    <a:pt x="52" y="497"/>
                    <a:pt x="27" y="470"/>
                    <a:pt x="27" y="453"/>
                  </a:cubicBezTo>
                  <a:cubicBezTo>
                    <a:pt x="27" y="445"/>
                    <a:pt x="53" y="433"/>
                    <a:pt x="48" y="426"/>
                  </a:cubicBezTo>
                  <a:cubicBezTo>
                    <a:pt x="45" y="419"/>
                    <a:pt x="25" y="432"/>
                    <a:pt x="18" y="429"/>
                  </a:cubicBezTo>
                  <a:cubicBezTo>
                    <a:pt x="10" y="425"/>
                    <a:pt x="0" y="398"/>
                    <a:pt x="0" y="398"/>
                  </a:cubicBezTo>
                  <a:cubicBezTo>
                    <a:pt x="0" y="398"/>
                    <a:pt x="14" y="380"/>
                    <a:pt x="21" y="37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9" name="Freeform 81">
              <a:extLst>
                <a:ext uri="{FF2B5EF4-FFF2-40B4-BE49-F238E27FC236}">
                  <a16:creationId xmlns:a16="http://schemas.microsoft.com/office/drawing/2014/main" id="{04BC3D60-812D-77CE-A280-A29FAB7E042B}"/>
                </a:ext>
              </a:extLst>
            </p:cNvPr>
            <p:cNvSpPr>
              <a:spLocks/>
            </p:cNvSpPr>
            <p:nvPr/>
          </p:nvSpPr>
          <p:spPr bwMode="auto">
            <a:xfrm>
              <a:off x="5881688" y="3221038"/>
              <a:ext cx="23813" cy="26988"/>
            </a:xfrm>
            <a:custGeom>
              <a:avLst/>
              <a:gdLst>
                <a:gd name="T0" fmla="*/ 0 w 34"/>
                <a:gd name="T1" fmla="*/ 37 h 39"/>
                <a:gd name="T2" fmla="*/ 28 w 34"/>
                <a:gd name="T3" fmla="*/ 35 h 39"/>
                <a:gd name="T4" fmla="*/ 34 w 34"/>
                <a:gd name="T5" fmla="*/ 0 h 39"/>
                <a:gd name="T6" fmla="*/ 28 w 34"/>
                <a:gd name="T7" fmla="*/ 35 h 39"/>
                <a:gd name="T8" fmla="*/ 0 w 34"/>
                <a:gd name="T9" fmla="*/ 37 h 39"/>
              </a:gdLst>
              <a:ahLst/>
              <a:cxnLst>
                <a:cxn ang="0">
                  <a:pos x="T0" y="T1"/>
                </a:cxn>
                <a:cxn ang="0">
                  <a:pos x="T2" y="T3"/>
                </a:cxn>
                <a:cxn ang="0">
                  <a:pos x="T4" y="T5"/>
                </a:cxn>
                <a:cxn ang="0">
                  <a:pos x="T6" y="T7"/>
                </a:cxn>
                <a:cxn ang="0">
                  <a:pos x="T8" y="T9"/>
                </a:cxn>
              </a:cxnLst>
              <a:rect l="0" t="0" r="r" b="b"/>
              <a:pathLst>
                <a:path w="34" h="39">
                  <a:moveTo>
                    <a:pt x="0" y="37"/>
                  </a:moveTo>
                  <a:cubicBezTo>
                    <a:pt x="9" y="36"/>
                    <a:pt x="23" y="39"/>
                    <a:pt x="28" y="35"/>
                  </a:cubicBezTo>
                  <a:cubicBezTo>
                    <a:pt x="34" y="29"/>
                    <a:pt x="32" y="12"/>
                    <a:pt x="34" y="0"/>
                  </a:cubicBezTo>
                  <a:cubicBezTo>
                    <a:pt x="32" y="12"/>
                    <a:pt x="34" y="29"/>
                    <a:pt x="28" y="35"/>
                  </a:cubicBezTo>
                  <a:cubicBezTo>
                    <a:pt x="23" y="39"/>
                    <a:pt x="9" y="36"/>
                    <a:pt x="0" y="3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0" name="Freeform 82">
              <a:extLst>
                <a:ext uri="{FF2B5EF4-FFF2-40B4-BE49-F238E27FC236}">
                  <a16:creationId xmlns:a16="http://schemas.microsoft.com/office/drawing/2014/main" id="{EB06F6B8-A868-2BDE-4600-151FDD778D70}"/>
                </a:ext>
              </a:extLst>
            </p:cNvPr>
            <p:cNvSpPr>
              <a:spLocks/>
            </p:cNvSpPr>
            <p:nvPr/>
          </p:nvSpPr>
          <p:spPr bwMode="auto">
            <a:xfrm>
              <a:off x="5848350" y="2962276"/>
              <a:ext cx="195263" cy="128588"/>
            </a:xfrm>
            <a:custGeom>
              <a:avLst/>
              <a:gdLst>
                <a:gd name="T0" fmla="*/ 22 w 284"/>
                <a:gd name="T1" fmla="*/ 160 h 186"/>
                <a:gd name="T2" fmla="*/ 0 w 284"/>
                <a:gd name="T3" fmla="*/ 172 h 186"/>
                <a:gd name="T4" fmla="*/ 37 w 284"/>
                <a:gd name="T5" fmla="*/ 103 h 186"/>
                <a:gd name="T6" fmla="*/ 66 w 284"/>
                <a:gd name="T7" fmla="*/ 65 h 186"/>
                <a:gd name="T8" fmla="*/ 87 w 284"/>
                <a:gd name="T9" fmla="*/ 24 h 186"/>
                <a:gd name="T10" fmla="*/ 174 w 284"/>
                <a:gd name="T11" fmla="*/ 39 h 186"/>
                <a:gd name="T12" fmla="*/ 209 w 284"/>
                <a:gd name="T13" fmla="*/ 33 h 186"/>
                <a:gd name="T14" fmla="*/ 250 w 284"/>
                <a:gd name="T15" fmla="*/ 4 h 186"/>
                <a:gd name="T16" fmla="*/ 284 w 284"/>
                <a:gd name="T17" fmla="*/ 91 h 186"/>
                <a:gd name="T18" fmla="*/ 232 w 284"/>
                <a:gd name="T19" fmla="*/ 58 h 186"/>
                <a:gd name="T20" fmla="*/ 205 w 284"/>
                <a:gd name="T21" fmla="*/ 79 h 186"/>
                <a:gd name="T22" fmla="*/ 199 w 284"/>
                <a:gd name="T23" fmla="*/ 134 h 186"/>
                <a:gd name="T24" fmla="*/ 235 w 284"/>
                <a:gd name="T25" fmla="*/ 158 h 186"/>
                <a:gd name="T26" fmla="*/ 241 w 284"/>
                <a:gd name="T27" fmla="*/ 154 h 186"/>
                <a:gd name="T28" fmla="*/ 244 w 284"/>
                <a:gd name="T29" fmla="*/ 159 h 186"/>
                <a:gd name="T30" fmla="*/ 242 w 284"/>
                <a:gd name="T31" fmla="*/ 186 h 186"/>
                <a:gd name="T32" fmla="*/ 241 w 284"/>
                <a:gd name="T33" fmla="*/ 186 h 186"/>
                <a:gd name="T34" fmla="*/ 240 w 284"/>
                <a:gd name="T35" fmla="*/ 186 h 186"/>
                <a:gd name="T36" fmla="*/ 211 w 284"/>
                <a:gd name="T37" fmla="*/ 184 h 186"/>
                <a:gd name="T38" fmla="*/ 165 w 284"/>
                <a:gd name="T39" fmla="*/ 181 h 186"/>
                <a:gd name="T40" fmla="*/ 165 w 284"/>
                <a:gd name="T41" fmla="*/ 181 h 186"/>
                <a:gd name="T42" fmla="*/ 129 w 284"/>
                <a:gd name="T43" fmla="*/ 167 h 186"/>
                <a:gd name="T44" fmla="*/ 129 w 284"/>
                <a:gd name="T45" fmla="*/ 166 h 186"/>
                <a:gd name="T46" fmla="*/ 110 w 284"/>
                <a:gd name="T47" fmla="*/ 121 h 186"/>
                <a:gd name="T48" fmla="*/ 92 w 284"/>
                <a:gd name="T49" fmla="*/ 118 h 186"/>
                <a:gd name="T50" fmla="*/ 77 w 284"/>
                <a:gd name="T51" fmla="*/ 148 h 186"/>
                <a:gd name="T52" fmla="*/ 22 w 284"/>
                <a:gd name="T5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4" h="186">
                  <a:moveTo>
                    <a:pt x="22" y="160"/>
                  </a:moveTo>
                  <a:cubicBezTo>
                    <a:pt x="16" y="162"/>
                    <a:pt x="1" y="172"/>
                    <a:pt x="0" y="172"/>
                  </a:cubicBezTo>
                  <a:cubicBezTo>
                    <a:pt x="1" y="171"/>
                    <a:pt x="27" y="119"/>
                    <a:pt x="37" y="103"/>
                  </a:cubicBezTo>
                  <a:cubicBezTo>
                    <a:pt x="44" y="93"/>
                    <a:pt x="60" y="75"/>
                    <a:pt x="66" y="65"/>
                  </a:cubicBezTo>
                  <a:cubicBezTo>
                    <a:pt x="72" y="55"/>
                    <a:pt x="87" y="24"/>
                    <a:pt x="87" y="24"/>
                  </a:cubicBezTo>
                  <a:cubicBezTo>
                    <a:pt x="87" y="24"/>
                    <a:pt x="152" y="39"/>
                    <a:pt x="174" y="39"/>
                  </a:cubicBezTo>
                  <a:cubicBezTo>
                    <a:pt x="183" y="39"/>
                    <a:pt x="201" y="36"/>
                    <a:pt x="209" y="33"/>
                  </a:cubicBezTo>
                  <a:cubicBezTo>
                    <a:pt x="221" y="28"/>
                    <a:pt x="238" y="0"/>
                    <a:pt x="250" y="4"/>
                  </a:cubicBezTo>
                  <a:cubicBezTo>
                    <a:pt x="273" y="11"/>
                    <a:pt x="284" y="91"/>
                    <a:pt x="284" y="91"/>
                  </a:cubicBezTo>
                  <a:cubicBezTo>
                    <a:pt x="284" y="91"/>
                    <a:pt x="248" y="57"/>
                    <a:pt x="232" y="58"/>
                  </a:cubicBezTo>
                  <a:cubicBezTo>
                    <a:pt x="224" y="58"/>
                    <a:pt x="209" y="72"/>
                    <a:pt x="205" y="79"/>
                  </a:cubicBezTo>
                  <a:cubicBezTo>
                    <a:pt x="198" y="91"/>
                    <a:pt x="193" y="122"/>
                    <a:pt x="199" y="134"/>
                  </a:cubicBezTo>
                  <a:cubicBezTo>
                    <a:pt x="203" y="144"/>
                    <a:pt x="224" y="159"/>
                    <a:pt x="235" y="158"/>
                  </a:cubicBezTo>
                  <a:cubicBezTo>
                    <a:pt x="237" y="158"/>
                    <a:pt x="240" y="153"/>
                    <a:pt x="241" y="154"/>
                  </a:cubicBezTo>
                  <a:cubicBezTo>
                    <a:pt x="243" y="155"/>
                    <a:pt x="244" y="157"/>
                    <a:pt x="244" y="159"/>
                  </a:cubicBezTo>
                  <a:cubicBezTo>
                    <a:pt x="246" y="168"/>
                    <a:pt x="242" y="186"/>
                    <a:pt x="242" y="186"/>
                  </a:cubicBezTo>
                  <a:cubicBezTo>
                    <a:pt x="242" y="186"/>
                    <a:pt x="242" y="186"/>
                    <a:pt x="241" y="186"/>
                  </a:cubicBezTo>
                  <a:cubicBezTo>
                    <a:pt x="241" y="186"/>
                    <a:pt x="241" y="186"/>
                    <a:pt x="240" y="186"/>
                  </a:cubicBezTo>
                  <a:cubicBezTo>
                    <a:pt x="235" y="185"/>
                    <a:pt x="224" y="184"/>
                    <a:pt x="211" y="184"/>
                  </a:cubicBezTo>
                  <a:cubicBezTo>
                    <a:pt x="194" y="183"/>
                    <a:pt x="175" y="182"/>
                    <a:pt x="165" y="181"/>
                  </a:cubicBezTo>
                  <a:cubicBezTo>
                    <a:pt x="165" y="181"/>
                    <a:pt x="165" y="181"/>
                    <a:pt x="165" y="181"/>
                  </a:cubicBezTo>
                  <a:cubicBezTo>
                    <a:pt x="162" y="180"/>
                    <a:pt x="137" y="174"/>
                    <a:pt x="129" y="167"/>
                  </a:cubicBezTo>
                  <a:cubicBezTo>
                    <a:pt x="129" y="167"/>
                    <a:pt x="129" y="167"/>
                    <a:pt x="129" y="166"/>
                  </a:cubicBezTo>
                  <a:cubicBezTo>
                    <a:pt x="120" y="158"/>
                    <a:pt x="120" y="128"/>
                    <a:pt x="110" y="121"/>
                  </a:cubicBezTo>
                  <a:cubicBezTo>
                    <a:pt x="107" y="118"/>
                    <a:pt x="96" y="116"/>
                    <a:pt x="92" y="118"/>
                  </a:cubicBezTo>
                  <a:cubicBezTo>
                    <a:pt x="84" y="121"/>
                    <a:pt x="83" y="143"/>
                    <a:pt x="77" y="148"/>
                  </a:cubicBezTo>
                  <a:cubicBezTo>
                    <a:pt x="66" y="157"/>
                    <a:pt x="35" y="155"/>
                    <a:pt x="22" y="16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1" name="Freeform 83">
              <a:extLst>
                <a:ext uri="{FF2B5EF4-FFF2-40B4-BE49-F238E27FC236}">
                  <a16:creationId xmlns:a16="http://schemas.microsoft.com/office/drawing/2014/main" id="{626CBDE3-E02A-A165-674A-9E65CA9B7544}"/>
                </a:ext>
              </a:extLst>
            </p:cNvPr>
            <p:cNvSpPr>
              <a:spLocks/>
            </p:cNvSpPr>
            <p:nvPr/>
          </p:nvSpPr>
          <p:spPr bwMode="auto">
            <a:xfrm>
              <a:off x="5684838" y="3041651"/>
              <a:ext cx="330200" cy="288925"/>
            </a:xfrm>
            <a:custGeom>
              <a:avLst/>
              <a:gdLst>
                <a:gd name="T0" fmla="*/ 210 w 479"/>
                <a:gd name="T1" fmla="*/ 44 h 419"/>
                <a:gd name="T2" fmla="*/ 237 w 479"/>
                <a:gd name="T3" fmla="*/ 56 h 419"/>
                <a:gd name="T4" fmla="*/ 314 w 479"/>
                <a:gd name="T5" fmla="*/ 32 h 419"/>
                <a:gd name="T6" fmla="*/ 347 w 479"/>
                <a:gd name="T7" fmla="*/ 5 h 419"/>
                <a:gd name="T8" fmla="*/ 366 w 479"/>
                <a:gd name="T9" fmla="*/ 51 h 419"/>
                <a:gd name="T10" fmla="*/ 402 w 479"/>
                <a:gd name="T11" fmla="*/ 65 h 419"/>
                <a:gd name="T12" fmla="*/ 478 w 479"/>
                <a:gd name="T13" fmla="*/ 70 h 419"/>
                <a:gd name="T14" fmla="*/ 477 w 479"/>
                <a:gd name="T15" fmla="*/ 80 h 419"/>
                <a:gd name="T16" fmla="*/ 469 w 479"/>
                <a:gd name="T17" fmla="*/ 126 h 419"/>
                <a:gd name="T18" fmla="*/ 439 w 479"/>
                <a:gd name="T19" fmla="*/ 111 h 419"/>
                <a:gd name="T20" fmla="*/ 418 w 479"/>
                <a:gd name="T21" fmla="*/ 105 h 419"/>
                <a:gd name="T22" fmla="*/ 384 w 479"/>
                <a:gd name="T23" fmla="*/ 117 h 419"/>
                <a:gd name="T24" fmla="*/ 363 w 479"/>
                <a:gd name="T25" fmla="*/ 199 h 419"/>
                <a:gd name="T26" fmla="*/ 323 w 479"/>
                <a:gd name="T27" fmla="*/ 251 h 419"/>
                <a:gd name="T28" fmla="*/ 314 w 479"/>
                <a:gd name="T29" fmla="*/ 294 h 419"/>
                <a:gd name="T30" fmla="*/ 283 w 479"/>
                <a:gd name="T31" fmla="*/ 297 h 419"/>
                <a:gd name="T32" fmla="*/ 216 w 479"/>
                <a:gd name="T33" fmla="*/ 342 h 419"/>
                <a:gd name="T34" fmla="*/ 100 w 479"/>
                <a:gd name="T35" fmla="*/ 388 h 419"/>
                <a:gd name="T36" fmla="*/ 85 w 479"/>
                <a:gd name="T37" fmla="*/ 419 h 419"/>
                <a:gd name="T38" fmla="*/ 82 w 479"/>
                <a:gd name="T39" fmla="*/ 418 h 419"/>
                <a:gd name="T40" fmla="*/ 46 w 479"/>
                <a:gd name="T41" fmla="*/ 401 h 419"/>
                <a:gd name="T42" fmla="*/ 49 w 479"/>
                <a:gd name="T43" fmla="*/ 367 h 419"/>
                <a:gd name="T44" fmla="*/ 60 w 479"/>
                <a:gd name="T45" fmla="*/ 306 h 419"/>
                <a:gd name="T46" fmla="*/ 54 w 479"/>
                <a:gd name="T47" fmla="*/ 300 h 419"/>
                <a:gd name="T48" fmla="*/ 11 w 479"/>
                <a:gd name="T49" fmla="*/ 299 h 419"/>
                <a:gd name="T50" fmla="*/ 21 w 479"/>
                <a:gd name="T51" fmla="*/ 215 h 419"/>
                <a:gd name="T52" fmla="*/ 13 w 479"/>
                <a:gd name="T53" fmla="*/ 167 h 419"/>
                <a:gd name="T54" fmla="*/ 12 w 479"/>
                <a:gd name="T55" fmla="*/ 164 h 419"/>
                <a:gd name="T56" fmla="*/ 12 w 479"/>
                <a:gd name="T57" fmla="*/ 160 h 419"/>
                <a:gd name="T58" fmla="*/ 79 w 479"/>
                <a:gd name="T59" fmla="*/ 123 h 419"/>
                <a:gd name="T60" fmla="*/ 109 w 479"/>
                <a:gd name="T61" fmla="*/ 78 h 419"/>
                <a:gd name="T62" fmla="*/ 116 w 479"/>
                <a:gd name="T63" fmla="*/ 63 h 419"/>
                <a:gd name="T64" fmla="*/ 118 w 479"/>
                <a:gd name="T65" fmla="*/ 60 h 419"/>
                <a:gd name="T66" fmla="*/ 121 w 479"/>
                <a:gd name="T67" fmla="*/ 58 h 419"/>
                <a:gd name="T68" fmla="*/ 146 w 479"/>
                <a:gd name="T69" fmla="*/ 5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9" h="419">
                  <a:moveTo>
                    <a:pt x="164" y="41"/>
                  </a:moveTo>
                  <a:cubicBezTo>
                    <a:pt x="164" y="41"/>
                    <a:pt x="199" y="41"/>
                    <a:pt x="210" y="44"/>
                  </a:cubicBezTo>
                  <a:cubicBezTo>
                    <a:pt x="217" y="46"/>
                    <a:pt x="237" y="56"/>
                    <a:pt x="237" y="56"/>
                  </a:cubicBezTo>
                  <a:cubicBezTo>
                    <a:pt x="237" y="56"/>
                    <a:pt x="237" y="56"/>
                    <a:pt x="237" y="56"/>
                  </a:cubicBezTo>
                  <a:cubicBezTo>
                    <a:pt x="238" y="56"/>
                    <a:pt x="253" y="46"/>
                    <a:pt x="259" y="44"/>
                  </a:cubicBezTo>
                  <a:cubicBezTo>
                    <a:pt x="272" y="39"/>
                    <a:pt x="303" y="41"/>
                    <a:pt x="314" y="32"/>
                  </a:cubicBezTo>
                  <a:cubicBezTo>
                    <a:pt x="320" y="27"/>
                    <a:pt x="321" y="5"/>
                    <a:pt x="329" y="2"/>
                  </a:cubicBezTo>
                  <a:cubicBezTo>
                    <a:pt x="333" y="0"/>
                    <a:pt x="344" y="2"/>
                    <a:pt x="347" y="5"/>
                  </a:cubicBezTo>
                  <a:cubicBezTo>
                    <a:pt x="357" y="12"/>
                    <a:pt x="357" y="42"/>
                    <a:pt x="366" y="50"/>
                  </a:cubicBezTo>
                  <a:cubicBezTo>
                    <a:pt x="366" y="51"/>
                    <a:pt x="366" y="51"/>
                    <a:pt x="366" y="51"/>
                  </a:cubicBezTo>
                  <a:cubicBezTo>
                    <a:pt x="374" y="58"/>
                    <a:pt x="393" y="63"/>
                    <a:pt x="402" y="65"/>
                  </a:cubicBezTo>
                  <a:cubicBezTo>
                    <a:pt x="402" y="65"/>
                    <a:pt x="402" y="65"/>
                    <a:pt x="402" y="65"/>
                  </a:cubicBezTo>
                  <a:cubicBezTo>
                    <a:pt x="477" y="70"/>
                    <a:pt x="477" y="70"/>
                    <a:pt x="477" y="70"/>
                  </a:cubicBezTo>
                  <a:cubicBezTo>
                    <a:pt x="478" y="70"/>
                    <a:pt x="478" y="70"/>
                    <a:pt x="478" y="70"/>
                  </a:cubicBezTo>
                  <a:cubicBezTo>
                    <a:pt x="479" y="70"/>
                    <a:pt x="479" y="70"/>
                    <a:pt x="479" y="70"/>
                  </a:cubicBezTo>
                  <a:cubicBezTo>
                    <a:pt x="477" y="80"/>
                    <a:pt x="477" y="80"/>
                    <a:pt x="477" y="80"/>
                  </a:cubicBezTo>
                  <a:cubicBezTo>
                    <a:pt x="469" y="126"/>
                    <a:pt x="469" y="126"/>
                    <a:pt x="469" y="126"/>
                  </a:cubicBezTo>
                  <a:cubicBezTo>
                    <a:pt x="469" y="126"/>
                    <a:pt x="469" y="126"/>
                    <a:pt x="469" y="126"/>
                  </a:cubicBezTo>
                  <a:cubicBezTo>
                    <a:pt x="469" y="126"/>
                    <a:pt x="469" y="126"/>
                    <a:pt x="469" y="127"/>
                  </a:cubicBezTo>
                  <a:cubicBezTo>
                    <a:pt x="466" y="125"/>
                    <a:pt x="446" y="114"/>
                    <a:pt x="439" y="111"/>
                  </a:cubicBezTo>
                  <a:cubicBezTo>
                    <a:pt x="439" y="111"/>
                    <a:pt x="438" y="111"/>
                    <a:pt x="438" y="111"/>
                  </a:cubicBezTo>
                  <a:cubicBezTo>
                    <a:pt x="432" y="109"/>
                    <a:pt x="423" y="105"/>
                    <a:pt x="418" y="105"/>
                  </a:cubicBezTo>
                  <a:cubicBezTo>
                    <a:pt x="409" y="105"/>
                    <a:pt x="392" y="110"/>
                    <a:pt x="385" y="116"/>
                  </a:cubicBezTo>
                  <a:cubicBezTo>
                    <a:pt x="385" y="116"/>
                    <a:pt x="384" y="117"/>
                    <a:pt x="384" y="117"/>
                  </a:cubicBezTo>
                  <a:cubicBezTo>
                    <a:pt x="378" y="125"/>
                    <a:pt x="377" y="147"/>
                    <a:pt x="376" y="156"/>
                  </a:cubicBezTo>
                  <a:cubicBezTo>
                    <a:pt x="374" y="168"/>
                    <a:pt x="367" y="189"/>
                    <a:pt x="363" y="199"/>
                  </a:cubicBezTo>
                  <a:cubicBezTo>
                    <a:pt x="359" y="209"/>
                    <a:pt x="354" y="228"/>
                    <a:pt x="347" y="236"/>
                  </a:cubicBezTo>
                  <a:cubicBezTo>
                    <a:pt x="343" y="241"/>
                    <a:pt x="327" y="245"/>
                    <a:pt x="323" y="251"/>
                  </a:cubicBezTo>
                  <a:cubicBezTo>
                    <a:pt x="322" y="253"/>
                    <a:pt x="321" y="256"/>
                    <a:pt x="320" y="259"/>
                  </a:cubicBezTo>
                  <a:cubicBezTo>
                    <a:pt x="318" y="271"/>
                    <a:pt x="320" y="288"/>
                    <a:pt x="314" y="294"/>
                  </a:cubicBezTo>
                  <a:cubicBezTo>
                    <a:pt x="309" y="298"/>
                    <a:pt x="295" y="295"/>
                    <a:pt x="286" y="296"/>
                  </a:cubicBezTo>
                  <a:cubicBezTo>
                    <a:pt x="285" y="296"/>
                    <a:pt x="284" y="297"/>
                    <a:pt x="283" y="297"/>
                  </a:cubicBezTo>
                  <a:cubicBezTo>
                    <a:pt x="272" y="301"/>
                    <a:pt x="253" y="315"/>
                    <a:pt x="244" y="321"/>
                  </a:cubicBezTo>
                  <a:cubicBezTo>
                    <a:pt x="236" y="326"/>
                    <a:pt x="221" y="336"/>
                    <a:pt x="216" y="342"/>
                  </a:cubicBezTo>
                  <a:cubicBezTo>
                    <a:pt x="210" y="350"/>
                    <a:pt x="209" y="373"/>
                    <a:pt x="201" y="379"/>
                  </a:cubicBezTo>
                  <a:cubicBezTo>
                    <a:pt x="181" y="394"/>
                    <a:pt x="121" y="374"/>
                    <a:pt x="100" y="388"/>
                  </a:cubicBezTo>
                  <a:cubicBezTo>
                    <a:pt x="93" y="393"/>
                    <a:pt x="85" y="419"/>
                    <a:pt x="85" y="419"/>
                  </a:cubicBezTo>
                  <a:cubicBezTo>
                    <a:pt x="85" y="419"/>
                    <a:pt x="85" y="419"/>
                    <a:pt x="85" y="419"/>
                  </a:cubicBezTo>
                  <a:cubicBezTo>
                    <a:pt x="85" y="419"/>
                    <a:pt x="84" y="418"/>
                    <a:pt x="83" y="418"/>
                  </a:cubicBezTo>
                  <a:cubicBezTo>
                    <a:pt x="83" y="418"/>
                    <a:pt x="83" y="418"/>
                    <a:pt x="82" y="418"/>
                  </a:cubicBezTo>
                  <a:cubicBezTo>
                    <a:pt x="75" y="416"/>
                    <a:pt x="52" y="409"/>
                    <a:pt x="46" y="401"/>
                  </a:cubicBezTo>
                  <a:cubicBezTo>
                    <a:pt x="46" y="401"/>
                    <a:pt x="46" y="401"/>
                    <a:pt x="46" y="401"/>
                  </a:cubicBezTo>
                  <a:cubicBezTo>
                    <a:pt x="45" y="401"/>
                    <a:pt x="45" y="401"/>
                    <a:pt x="45" y="401"/>
                  </a:cubicBezTo>
                  <a:cubicBezTo>
                    <a:pt x="41" y="393"/>
                    <a:pt x="46" y="375"/>
                    <a:pt x="49" y="367"/>
                  </a:cubicBezTo>
                  <a:cubicBezTo>
                    <a:pt x="51" y="360"/>
                    <a:pt x="65" y="350"/>
                    <a:pt x="67" y="343"/>
                  </a:cubicBezTo>
                  <a:cubicBezTo>
                    <a:pt x="68" y="334"/>
                    <a:pt x="65" y="317"/>
                    <a:pt x="60" y="306"/>
                  </a:cubicBezTo>
                  <a:cubicBezTo>
                    <a:pt x="59" y="306"/>
                    <a:pt x="59" y="305"/>
                    <a:pt x="59" y="305"/>
                  </a:cubicBezTo>
                  <a:cubicBezTo>
                    <a:pt x="57" y="303"/>
                    <a:pt x="56" y="301"/>
                    <a:pt x="54" y="300"/>
                  </a:cubicBezTo>
                  <a:cubicBezTo>
                    <a:pt x="46" y="294"/>
                    <a:pt x="19" y="308"/>
                    <a:pt x="12" y="300"/>
                  </a:cubicBezTo>
                  <a:cubicBezTo>
                    <a:pt x="11" y="299"/>
                    <a:pt x="11" y="299"/>
                    <a:pt x="11" y="299"/>
                  </a:cubicBezTo>
                  <a:cubicBezTo>
                    <a:pt x="10" y="298"/>
                    <a:pt x="10" y="298"/>
                    <a:pt x="10" y="297"/>
                  </a:cubicBezTo>
                  <a:cubicBezTo>
                    <a:pt x="0" y="279"/>
                    <a:pt x="22" y="235"/>
                    <a:pt x="21" y="215"/>
                  </a:cubicBezTo>
                  <a:cubicBezTo>
                    <a:pt x="21" y="206"/>
                    <a:pt x="16" y="183"/>
                    <a:pt x="14" y="170"/>
                  </a:cubicBezTo>
                  <a:cubicBezTo>
                    <a:pt x="14" y="169"/>
                    <a:pt x="13" y="168"/>
                    <a:pt x="13" y="167"/>
                  </a:cubicBezTo>
                  <a:cubicBezTo>
                    <a:pt x="13" y="166"/>
                    <a:pt x="13" y="165"/>
                    <a:pt x="13" y="164"/>
                  </a:cubicBezTo>
                  <a:cubicBezTo>
                    <a:pt x="13" y="164"/>
                    <a:pt x="13" y="164"/>
                    <a:pt x="12" y="164"/>
                  </a:cubicBezTo>
                  <a:cubicBezTo>
                    <a:pt x="12" y="162"/>
                    <a:pt x="12" y="160"/>
                    <a:pt x="12" y="160"/>
                  </a:cubicBezTo>
                  <a:cubicBezTo>
                    <a:pt x="12" y="160"/>
                    <a:pt x="12" y="160"/>
                    <a:pt x="12" y="160"/>
                  </a:cubicBezTo>
                  <a:cubicBezTo>
                    <a:pt x="12" y="160"/>
                    <a:pt x="33" y="137"/>
                    <a:pt x="42" y="133"/>
                  </a:cubicBezTo>
                  <a:cubicBezTo>
                    <a:pt x="51" y="128"/>
                    <a:pt x="72" y="130"/>
                    <a:pt x="79" y="123"/>
                  </a:cubicBezTo>
                  <a:cubicBezTo>
                    <a:pt x="84" y="118"/>
                    <a:pt x="80" y="99"/>
                    <a:pt x="85" y="93"/>
                  </a:cubicBezTo>
                  <a:cubicBezTo>
                    <a:pt x="89" y="87"/>
                    <a:pt x="104" y="83"/>
                    <a:pt x="109" y="78"/>
                  </a:cubicBezTo>
                  <a:cubicBezTo>
                    <a:pt x="111" y="76"/>
                    <a:pt x="113" y="71"/>
                    <a:pt x="114" y="67"/>
                  </a:cubicBezTo>
                  <a:cubicBezTo>
                    <a:pt x="115" y="65"/>
                    <a:pt x="115" y="64"/>
                    <a:pt x="116" y="63"/>
                  </a:cubicBezTo>
                  <a:cubicBezTo>
                    <a:pt x="116" y="63"/>
                    <a:pt x="116" y="63"/>
                    <a:pt x="116" y="63"/>
                  </a:cubicBezTo>
                  <a:cubicBezTo>
                    <a:pt x="116" y="62"/>
                    <a:pt x="117" y="61"/>
                    <a:pt x="118" y="60"/>
                  </a:cubicBezTo>
                  <a:cubicBezTo>
                    <a:pt x="118" y="60"/>
                    <a:pt x="118" y="60"/>
                    <a:pt x="118" y="59"/>
                  </a:cubicBezTo>
                  <a:cubicBezTo>
                    <a:pt x="119" y="59"/>
                    <a:pt x="120" y="59"/>
                    <a:pt x="121" y="58"/>
                  </a:cubicBezTo>
                  <a:cubicBezTo>
                    <a:pt x="125" y="57"/>
                    <a:pt x="131" y="58"/>
                    <a:pt x="137" y="58"/>
                  </a:cubicBezTo>
                  <a:cubicBezTo>
                    <a:pt x="140" y="58"/>
                    <a:pt x="144" y="57"/>
                    <a:pt x="146" y="56"/>
                  </a:cubicBezTo>
                  <a:cubicBezTo>
                    <a:pt x="151" y="54"/>
                    <a:pt x="164" y="41"/>
                    <a:pt x="164" y="4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2" name="Freeform 84">
              <a:extLst>
                <a:ext uri="{FF2B5EF4-FFF2-40B4-BE49-F238E27FC236}">
                  <a16:creationId xmlns:a16="http://schemas.microsoft.com/office/drawing/2014/main" id="{3714D465-00C1-57A9-6D99-AEDC08B60618}"/>
                </a:ext>
              </a:extLst>
            </p:cNvPr>
            <p:cNvSpPr>
              <a:spLocks/>
            </p:cNvSpPr>
            <p:nvPr/>
          </p:nvSpPr>
          <p:spPr bwMode="auto">
            <a:xfrm>
              <a:off x="5765800" y="3084513"/>
              <a:ext cx="0" cy="1588"/>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1" y="1"/>
                    <a:pt x="0" y="2"/>
                    <a:pt x="0" y="3"/>
                  </a:cubicBezTo>
                  <a:cubicBezTo>
                    <a:pt x="0" y="2"/>
                    <a:pt x="1" y="1"/>
                    <a:pt x="2"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3" name="Freeform 85">
              <a:extLst>
                <a:ext uri="{FF2B5EF4-FFF2-40B4-BE49-F238E27FC236}">
                  <a16:creationId xmlns:a16="http://schemas.microsoft.com/office/drawing/2014/main" id="{DDEC4204-7E11-0792-1DD9-125B0F9BE8EA}"/>
                </a:ext>
              </a:extLst>
            </p:cNvPr>
            <p:cNvSpPr>
              <a:spLocks/>
            </p:cNvSpPr>
            <p:nvPr/>
          </p:nvSpPr>
          <p:spPr bwMode="auto">
            <a:xfrm>
              <a:off x="5764213" y="3086101"/>
              <a:ext cx="1588" cy="3175"/>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1" y="1"/>
                    <a:pt x="1" y="2"/>
                    <a:pt x="0" y="4"/>
                  </a:cubicBezTo>
                  <a:cubicBezTo>
                    <a:pt x="1" y="2"/>
                    <a:pt x="1" y="1"/>
                    <a:pt x="2"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4" name="Freeform 86">
              <a:extLst>
                <a:ext uri="{FF2B5EF4-FFF2-40B4-BE49-F238E27FC236}">
                  <a16:creationId xmlns:a16="http://schemas.microsoft.com/office/drawing/2014/main" id="{0EECE9D0-DFA6-DAA3-679C-67AFA5787562}"/>
                </a:ext>
              </a:extLst>
            </p:cNvPr>
            <p:cNvSpPr>
              <a:spLocks/>
            </p:cNvSpPr>
            <p:nvPr/>
          </p:nvSpPr>
          <p:spPr bwMode="auto">
            <a:xfrm>
              <a:off x="5741988" y="3330576"/>
              <a:ext cx="1588" cy="0"/>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2" y="1"/>
                    <a:pt x="2" y="1"/>
                  </a:cubicBezTo>
                  <a:cubicBezTo>
                    <a:pt x="2" y="1"/>
                    <a:pt x="1"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5" name="Oval 87">
              <a:extLst>
                <a:ext uri="{FF2B5EF4-FFF2-40B4-BE49-F238E27FC236}">
                  <a16:creationId xmlns:a16="http://schemas.microsoft.com/office/drawing/2014/main" id="{6766EA47-1EED-409A-CB55-C7A457146190}"/>
                </a:ext>
              </a:extLst>
            </p:cNvPr>
            <p:cNvSpPr>
              <a:spLocks noChangeArrowheads="1"/>
            </p:cNvSpPr>
            <p:nvPr/>
          </p:nvSpPr>
          <p:spPr bwMode="auto">
            <a:xfrm>
              <a:off x="5722938" y="1724026"/>
              <a:ext cx="14288" cy="25400"/>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6" name="Freeform 88">
              <a:extLst>
                <a:ext uri="{FF2B5EF4-FFF2-40B4-BE49-F238E27FC236}">
                  <a16:creationId xmlns:a16="http://schemas.microsoft.com/office/drawing/2014/main" id="{D1CE98CD-E248-DFA0-DE3E-86C3C79F44E0}"/>
                </a:ext>
              </a:extLst>
            </p:cNvPr>
            <p:cNvSpPr>
              <a:spLocks/>
            </p:cNvSpPr>
            <p:nvPr/>
          </p:nvSpPr>
          <p:spPr bwMode="auto">
            <a:xfrm>
              <a:off x="5716588" y="3317876"/>
              <a:ext cx="25400" cy="12700"/>
            </a:xfrm>
            <a:custGeom>
              <a:avLst/>
              <a:gdLst>
                <a:gd name="T0" fmla="*/ 36 w 36"/>
                <a:gd name="T1" fmla="*/ 17 h 17"/>
                <a:gd name="T2" fmla="*/ 0 w 36"/>
                <a:gd name="T3" fmla="*/ 0 h 17"/>
                <a:gd name="T4" fmla="*/ 36 w 36"/>
                <a:gd name="T5" fmla="*/ 17 h 17"/>
              </a:gdLst>
              <a:ahLst/>
              <a:cxnLst>
                <a:cxn ang="0">
                  <a:pos x="T0" y="T1"/>
                </a:cxn>
                <a:cxn ang="0">
                  <a:pos x="T2" y="T3"/>
                </a:cxn>
                <a:cxn ang="0">
                  <a:pos x="T4" y="T5"/>
                </a:cxn>
              </a:cxnLst>
              <a:rect l="0" t="0" r="r" b="b"/>
              <a:pathLst>
                <a:path w="36" h="17">
                  <a:moveTo>
                    <a:pt x="36" y="17"/>
                  </a:moveTo>
                  <a:cubicBezTo>
                    <a:pt x="29" y="15"/>
                    <a:pt x="5" y="8"/>
                    <a:pt x="0" y="0"/>
                  </a:cubicBezTo>
                  <a:cubicBezTo>
                    <a:pt x="6" y="8"/>
                    <a:pt x="29" y="15"/>
                    <a:pt x="36" y="1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7" name="Freeform 89">
              <a:extLst>
                <a:ext uri="{FF2B5EF4-FFF2-40B4-BE49-F238E27FC236}">
                  <a16:creationId xmlns:a16="http://schemas.microsoft.com/office/drawing/2014/main" id="{D5037701-519C-F331-3260-EE3D1228D3E1}"/>
                </a:ext>
              </a:extLst>
            </p:cNvPr>
            <p:cNvSpPr>
              <a:spLocks/>
            </p:cNvSpPr>
            <p:nvPr/>
          </p:nvSpPr>
          <p:spPr bwMode="auto">
            <a:xfrm>
              <a:off x="5599113" y="2805113"/>
              <a:ext cx="309563" cy="276225"/>
            </a:xfrm>
            <a:custGeom>
              <a:avLst/>
              <a:gdLst>
                <a:gd name="T0" fmla="*/ 44 w 450"/>
                <a:gd name="T1" fmla="*/ 248 h 401"/>
                <a:gd name="T2" fmla="*/ 0 w 450"/>
                <a:gd name="T3" fmla="*/ 234 h 401"/>
                <a:gd name="T4" fmla="*/ 27 w 450"/>
                <a:gd name="T5" fmla="*/ 58 h 401"/>
                <a:gd name="T6" fmla="*/ 103 w 450"/>
                <a:gd name="T7" fmla="*/ 0 h 401"/>
                <a:gd name="T8" fmla="*/ 109 w 450"/>
                <a:gd name="T9" fmla="*/ 88 h 401"/>
                <a:gd name="T10" fmla="*/ 146 w 450"/>
                <a:gd name="T11" fmla="*/ 88 h 401"/>
                <a:gd name="T12" fmla="*/ 164 w 450"/>
                <a:gd name="T13" fmla="*/ 106 h 401"/>
                <a:gd name="T14" fmla="*/ 207 w 450"/>
                <a:gd name="T15" fmla="*/ 106 h 401"/>
                <a:gd name="T16" fmla="*/ 210 w 450"/>
                <a:gd name="T17" fmla="*/ 48 h 401"/>
                <a:gd name="T18" fmla="*/ 234 w 450"/>
                <a:gd name="T19" fmla="*/ 90 h 401"/>
                <a:gd name="T20" fmla="*/ 245 w 450"/>
                <a:gd name="T21" fmla="*/ 119 h 401"/>
                <a:gd name="T22" fmla="*/ 289 w 450"/>
                <a:gd name="T23" fmla="*/ 108 h 401"/>
                <a:gd name="T24" fmla="*/ 330 w 450"/>
                <a:gd name="T25" fmla="*/ 114 h 401"/>
                <a:gd name="T26" fmla="*/ 368 w 450"/>
                <a:gd name="T27" fmla="*/ 131 h 401"/>
                <a:gd name="T28" fmla="*/ 371 w 450"/>
                <a:gd name="T29" fmla="*/ 183 h 401"/>
                <a:gd name="T30" fmla="*/ 372 w 450"/>
                <a:gd name="T31" fmla="*/ 187 h 401"/>
                <a:gd name="T32" fmla="*/ 379 w 450"/>
                <a:gd name="T33" fmla="*/ 209 h 401"/>
                <a:gd name="T34" fmla="*/ 382 w 450"/>
                <a:gd name="T35" fmla="*/ 214 h 401"/>
                <a:gd name="T36" fmla="*/ 383 w 450"/>
                <a:gd name="T37" fmla="*/ 215 h 401"/>
                <a:gd name="T38" fmla="*/ 384 w 450"/>
                <a:gd name="T39" fmla="*/ 216 h 401"/>
                <a:gd name="T40" fmla="*/ 430 w 450"/>
                <a:gd name="T41" fmla="*/ 240 h 401"/>
                <a:gd name="T42" fmla="*/ 434 w 450"/>
                <a:gd name="T43" fmla="*/ 243 h 401"/>
                <a:gd name="T44" fmla="*/ 435 w 450"/>
                <a:gd name="T45" fmla="*/ 244 h 401"/>
                <a:gd name="T46" fmla="*/ 439 w 450"/>
                <a:gd name="T47" fmla="*/ 246 h 401"/>
                <a:gd name="T48" fmla="*/ 440 w 450"/>
                <a:gd name="T49" fmla="*/ 247 h 401"/>
                <a:gd name="T50" fmla="*/ 443 w 450"/>
                <a:gd name="T51" fmla="*/ 248 h 401"/>
                <a:gd name="T52" fmla="*/ 446 w 450"/>
                <a:gd name="T53" fmla="*/ 250 h 401"/>
                <a:gd name="T54" fmla="*/ 447 w 450"/>
                <a:gd name="T55" fmla="*/ 251 h 401"/>
                <a:gd name="T56" fmla="*/ 447 w 450"/>
                <a:gd name="T57" fmla="*/ 251 h 401"/>
                <a:gd name="T58" fmla="*/ 448 w 450"/>
                <a:gd name="T59" fmla="*/ 252 h 401"/>
                <a:gd name="T60" fmla="*/ 449 w 450"/>
                <a:gd name="T61" fmla="*/ 253 h 401"/>
                <a:gd name="T62" fmla="*/ 450 w 450"/>
                <a:gd name="T63" fmla="*/ 253 h 401"/>
                <a:gd name="T64" fmla="*/ 429 w 450"/>
                <a:gd name="T65" fmla="*/ 294 h 401"/>
                <a:gd name="T66" fmla="*/ 400 w 450"/>
                <a:gd name="T67" fmla="*/ 332 h 401"/>
                <a:gd name="T68" fmla="*/ 363 w 450"/>
                <a:gd name="T69" fmla="*/ 401 h 401"/>
                <a:gd name="T70" fmla="*/ 363 w 450"/>
                <a:gd name="T71" fmla="*/ 401 h 401"/>
                <a:gd name="T72" fmla="*/ 336 w 450"/>
                <a:gd name="T73" fmla="*/ 389 h 401"/>
                <a:gd name="T74" fmla="*/ 290 w 450"/>
                <a:gd name="T75" fmla="*/ 386 h 401"/>
                <a:gd name="T76" fmla="*/ 292 w 450"/>
                <a:gd name="T77" fmla="*/ 361 h 401"/>
                <a:gd name="T78" fmla="*/ 275 w 450"/>
                <a:gd name="T79" fmla="*/ 352 h 401"/>
                <a:gd name="T80" fmla="*/ 254 w 450"/>
                <a:gd name="T81" fmla="*/ 364 h 401"/>
                <a:gd name="T82" fmla="*/ 173 w 450"/>
                <a:gd name="T83" fmla="*/ 300 h 401"/>
                <a:gd name="T84" fmla="*/ 181 w 450"/>
                <a:gd name="T85" fmla="*/ 271 h 401"/>
                <a:gd name="T86" fmla="*/ 161 w 450"/>
                <a:gd name="T87" fmla="*/ 262 h 401"/>
                <a:gd name="T88" fmla="*/ 143 w 450"/>
                <a:gd name="T89" fmla="*/ 262 h 401"/>
                <a:gd name="T90" fmla="*/ 117 w 450"/>
                <a:gd name="T91" fmla="*/ 256 h 401"/>
                <a:gd name="T92" fmla="*/ 126 w 450"/>
                <a:gd name="T93" fmla="*/ 239 h 401"/>
                <a:gd name="T94" fmla="*/ 108 w 450"/>
                <a:gd name="T95" fmla="*/ 224 h 401"/>
                <a:gd name="T96" fmla="*/ 97 w 450"/>
                <a:gd name="T97" fmla="*/ 204 h 401"/>
                <a:gd name="T98" fmla="*/ 73 w 450"/>
                <a:gd name="T99" fmla="*/ 215 h 401"/>
                <a:gd name="T100" fmla="*/ 50 w 450"/>
                <a:gd name="T101" fmla="*/ 221 h 401"/>
                <a:gd name="T102" fmla="*/ 44 w 450"/>
                <a:gd name="T103" fmla="*/ 24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0" h="401">
                  <a:moveTo>
                    <a:pt x="44" y="248"/>
                  </a:moveTo>
                  <a:cubicBezTo>
                    <a:pt x="34" y="253"/>
                    <a:pt x="0" y="234"/>
                    <a:pt x="0" y="234"/>
                  </a:cubicBezTo>
                  <a:cubicBezTo>
                    <a:pt x="0" y="234"/>
                    <a:pt x="4" y="96"/>
                    <a:pt x="27" y="58"/>
                  </a:cubicBezTo>
                  <a:cubicBezTo>
                    <a:pt x="39" y="37"/>
                    <a:pt x="103" y="0"/>
                    <a:pt x="103" y="0"/>
                  </a:cubicBezTo>
                  <a:cubicBezTo>
                    <a:pt x="103" y="0"/>
                    <a:pt x="93" y="73"/>
                    <a:pt x="109" y="88"/>
                  </a:cubicBezTo>
                  <a:cubicBezTo>
                    <a:pt x="116" y="94"/>
                    <a:pt x="137" y="84"/>
                    <a:pt x="146" y="88"/>
                  </a:cubicBezTo>
                  <a:cubicBezTo>
                    <a:pt x="152" y="90"/>
                    <a:pt x="158" y="104"/>
                    <a:pt x="164" y="106"/>
                  </a:cubicBezTo>
                  <a:cubicBezTo>
                    <a:pt x="174" y="110"/>
                    <a:pt x="199" y="113"/>
                    <a:pt x="207" y="106"/>
                  </a:cubicBezTo>
                  <a:cubicBezTo>
                    <a:pt x="217" y="96"/>
                    <a:pt x="210" y="48"/>
                    <a:pt x="210" y="48"/>
                  </a:cubicBezTo>
                  <a:cubicBezTo>
                    <a:pt x="210" y="48"/>
                    <a:pt x="229" y="79"/>
                    <a:pt x="234" y="90"/>
                  </a:cubicBezTo>
                  <a:cubicBezTo>
                    <a:pt x="237" y="97"/>
                    <a:pt x="238" y="116"/>
                    <a:pt x="245" y="119"/>
                  </a:cubicBezTo>
                  <a:cubicBezTo>
                    <a:pt x="256" y="124"/>
                    <a:pt x="278" y="108"/>
                    <a:pt x="289" y="108"/>
                  </a:cubicBezTo>
                  <a:cubicBezTo>
                    <a:pt x="300" y="107"/>
                    <a:pt x="320" y="111"/>
                    <a:pt x="330" y="114"/>
                  </a:cubicBezTo>
                  <a:cubicBezTo>
                    <a:pt x="340" y="116"/>
                    <a:pt x="362" y="122"/>
                    <a:pt x="368" y="131"/>
                  </a:cubicBezTo>
                  <a:cubicBezTo>
                    <a:pt x="375" y="142"/>
                    <a:pt x="368" y="171"/>
                    <a:pt x="371" y="183"/>
                  </a:cubicBezTo>
                  <a:cubicBezTo>
                    <a:pt x="371" y="184"/>
                    <a:pt x="372" y="186"/>
                    <a:pt x="372" y="187"/>
                  </a:cubicBezTo>
                  <a:cubicBezTo>
                    <a:pt x="373" y="193"/>
                    <a:pt x="376" y="202"/>
                    <a:pt x="379" y="209"/>
                  </a:cubicBezTo>
                  <a:cubicBezTo>
                    <a:pt x="380" y="211"/>
                    <a:pt x="381" y="213"/>
                    <a:pt x="382" y="214"/>
                  </a:cubicBezTo>
                  <a:cubicBezTo>
                    <a:pt x="382" y="215"/>
                    <a:pt x="382" y="215"/>
                    <a:pt x="383" y="215"/>
                  </a:cubicBezTo>
                  <a:cubicBezTo>
                    <a:pt x="383" y="216"/>
                    <a:pt x="383" y="216"/>
                    <a:pt x="384" y="216"/>
                  </a:cubicBezTo>
                  <a:cubicBezTo>
                    <a:pt x="393" y="226"/>
                    <a:pt x="419" y="234"/>
                    <a:pt x="430" y="240"/>
                  </a:cubicBezTo>
                  <a:cubicBezTo>
                    <a:pt x="431" y="241"/>
                    <a:pt x="432" y="242"/>
                    <a:pt x="434" y="243"/>
                  </a:cubicBezTo>
                  <a:cubicBezTo>
                    <a:pt x="434" y="243"/>
                    <a:pt x="435" y="243"/>
                    <a:pt x="435" y="244"/>
                  </a:cubicBezTo>
                  <a:cubicBezTo>
                    <a:pt x="436" y="244"/>
                    <a:pt x="438" y="245"/>
                    <a:pt x="439" y="246"/>
                  </a:cubicBezTo>
                  <a:cubicBezTo>
                    <a:pt x="439" y="246"/>
                    <a:pt x="440" y="246"/>
                    <a:pt x="440" y="247"/>
                  </a:cubicBezTo>
                  <a:cubicBezTo>
                    <a:pt x="441" y="247"/>
                    <a:pt x="442" y="248"/>
                    <a:pt x="443" y="248"/>
                  </a:cubicBezTo>
                  <a:cubicBezTo>
                    <a:pt x="444" y="249"/>
                    <a:pt x="445" y="250"/>
                    <a:pt x="446" y="250"/>
                  </a:cubicBezTo>
                  <a:cubicBezTo>
                    <a:pt x="446" y="251"/>
                    <a:pt x="446" y="251"/>
                    <a:pt x="447" y="251"/>
                  </a:cubicBezTo>
                  <a:cubicBezTo>
                    <a:pt x="447" y="251"/>
                    <a:pt x="447" y="251"/>
                    <a:pt x="447" y="251"/>
                  </a:cubicBezTo>
                  <a:cubicBezTo>
                    <a:pt x="447" y="252"/>
                    <a:pt x="448" y="252"/>
                    <a:pt x="448" y="252"/>
                  </a:cubicBezTo>
                  <a:cubicBezTo>
                    <a:pt x="448" y="252"/>
                    <a:pt x="449" y="253"/>
                    <a:pt x="449" y="253"/>
                  </a:cubicBezTo>
                  <a:cubicBezTo>
                    <a:pt x="449" y="253"/>
                    <a:pt x="450" y="253"/>
                    <a:pt x="450" y="253"/>
                  </a:cubicBezTo>
                  <a:cubicBezTo>
                    <a:pt x="450" y="253"/>
                    <a:pt x="435" y="284"/>
                    <a:pt x="429" y="294"/>
                  </a:cubicBezTo>
                  <a:cubicBezTo>
                    <a:pt x="423" y="304"/>
                    <a:pt x="407" y="322"/>
                    <a:pt x="400" y="332"/>
                  </a:cubicBezTo>
                  <a:cubicBezTo>
                    <a:pt x="390" y="348"/>
                    <a:pt x="364" y="400"/>
                    <a:pt x="363" y="401"/>
                  </a:cubicBezTo>
                  <a:cubicBezTo>
                    <a:pt x="363" y="401"/>
                    <a:pt x="363" y="401"/>
                    <a:pt x="363" y="401"/>
                  </a:cubicBezTo>
                  <a:cubicBezTo>
                    <a:pt x="363" y="401"/>
                    <a:pt x="343" y="391"/>
                    <a:pt x="336" y="389"/>
                  </a:cubicBezTo>
                  <a:cubicBezTo>
                    <a:pt x="325" y="386"/>
                    <a:pt x="290" y="386"/>
                    <a:pt x="290" y="386"/>
                  </a:cubicBezTo>
                  <a:cubicBezTo>
                    <a:pt x="290" y="386"/>
                    <a:pt x="295" y="367"/>
                    <a:pt x="292" y="361"/>
                  </a:cubicBezTo>
                  <a:cubicBezTo>
                    <a:pt x="290" y="357"/>
                    <a:pt x="280" y="352"/>
                    <a:pt x="275" y="352"/>
                  </a:cubicBezTo>
                  <a:cubicBezTo>
                    <a:pt x="269" y="353"/>
                    <a:pt x="260" y="364"/>
                    <a:pt x="254" y="364"/>
                  </a:cubicBezTo>
                  <a:cubicBezTo>
                    <a:pt x="228" y="362"/>
                    <a:pt x="180" y="325"/>
                    <a:pt x="173" y="300"/>
                  </a:cubicBezTo>
                  <a:cubicBezTo>
                    <a:pt x="170" y="293"/>
                    <a:pt x="184" y="278"/>
                    <a:pt x="181" y="271"/>
                  </a:cubicBezTo>
                  <a:cubicBezTo>
                    <a:pt x="179" y="266"/>
                    <a:pt x="166" y="263"/>
                    <a:pt x="161" y="262"/>
                  </a:cubicBezTo>
                  <a:cubicBezTo>
                    <a:pt x="157" y="261"/>
                    <a:pt x="148" y="263"/>
                    <a:pt x="143" y="262"/>
                  </a:cubicBezTo>
                  <a:cubicBezTo>
                    <a:pt x="137" y="261"/>
                    <a:pt x="120" y="262"/>
                    <a:pt x="117" y="256"/>
                  </a:cubicBezTo>
                  <a:cubicBezTo>
                    <a:pt x="115" y="252"/>
                    <a:pt x="127" y="244"/>
                    <a:pt x="126" y="239"/>
                  </a:cubicBezTo>
                  <a:cubicBezTo>
                    <a:pt x="125" y="233"/>
                    <a:pt x="112" y="229"/>
                    <a:pt x="108" y="224"/>
                  </a:cubicBezTo>
                  <a:cubicBezTo>
                    <a:pt x="105" y="220"/>
                    <a:pt x="102" y="206"/>
                    <a:pt x="97" y="204"/>
                  </a:cubicBezTo>
                  <a:cubicBezTo>
                    <a:pt x="90" y="202"/>
                    <a:pt x="79" y="213"/>
                    <a:pt x="73" y="215"/>
                  </a:cubicBezTo>
                  <a:cubicBezTo>
                    <a:pt x="68" y="218"/>
                    <a:pt x="54" y="217"/>
                    <a:pt x="50" y="221"/>
                  </a:cubicBezTo>
                  <a:cubicBezTo>
                    <a:pt x="45" y="226"/>
                    <a:pt x="50" y="244"/>
                    <a:pt x="44" y="24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8" name="Freeform 90">
              <a:extLst>
                <a:ext uri="{FF2B5EF4-FFF2-40B4-BE49-F238E27FC236}">
                  <a16:creationId xmlns:a16="http://schemas.microsoft.com/office/drawing/2014/main" id="{BE73BBD3-1144-68A3-FF4C-752EA05BA300}"/>
                </a:ext>
              </a:extLst>
            </p:cNvPr>
            <p:cNvSpPr>
              <a:spLocks/>
            </p:cNvSpPr>
            <p:nvPr/>
          </p:nvSpPr>
          <p:spPr bwMode="auto">
            <a:xfrm>
              <a:off x="4878388" y="1579563"/>
              <a:ext cx="3508375" cy="1314450"/>
            </a:xfrm>
            <a:custGeom>
              <a:avLst/>
              <a:gdLst>
                <a:gd name="T0" fmla="*/ 378 w 5096"/>
                <a:gd name="T1" fmla="*/ 1748 h 1908"/>
                <a:gd name="T2" fmla="*/ 198 w 5096"/>
                <a:gd name="T3" fmla="*/ 1361 h 1908"/>
                <a:gd name="T4" fmla="*/ 63 w 5096"/>
                <a:gd name="T5" fmla="*/ 970 h 1908"/>
                <a:gd name="T6" fmla="*/ 47 w 5096"/>
                <a:gd name="T7" fmla="*/ 703 h 1908"/>
                <a:gd name="T8" fmla="*/ 317 w 5096"/>
                <a:gd name="T9" fmla="*/ 604 h 1908"/>
                <a:gd name="T10" fmla="*/ 204 w 5096"/>
                <a:gd name="T11" fmla="*/ 759 h 1908"/>
                <a:gd name="T12" fmla="*/ 302 w 5096"/>
                <a:gd name="T13" fmla="*/ 771 h 1908"/>
                <a:gd name="T14" fmla="*/ 427 w 5096"/>
                <a:gd name="T15" fmla="*/ 704 h 1908"/>
                <a:gd name="T16" fmla="*/ 543 w 5096"/>
                <a:gd name="T17" fmla="*/ 616 h 1908"/>
                <a:gd name="T18" fmla="*/ 787 w 5096"/>
                <a:gd name="T19" fmla="*/ 607 h 1908"/>
                <a:gd name="T20" fmla="*/ 961 w 5096"/>
                <a:gd name="T21" fmla="*/ 521 h 1908"/>
                <a:gd name="T22" fmla="*/ 1199 w 5096"/>
                <a:gd name="T23" fmla="*/ 531 h 1908"/>
                <a:gd name="T24" fmla="*/ 1294 w 5096"/>
                <a:gd name="T25" fmla="*/ 302 h 1908"/>
                <a:gd name="T26" fmla="*/ 1361 w 5096"/>
                <a:gd name="T27" fmla="*/ 640 h 1908"/>
                <a:gd name="T28" fmla="*/ 1428 w 5096"/>
                <a:gd name="T29" fmla="*/ 582 h 1908"/>
                <a:gd name="T30" fmla="*/ 1522 w 5096"/>
                <a:gd name="T31" fmla="*/ 591 h 1908"/>
                <a:gd name="T32" fmla="*/ 1379 w 5096"/>
                <a:gd name="T33" fmla="*/ 427 h 1908"/>
                <a:gd name="T34" fmla="*/ 1443 w 5096"/>
                <a:gd name="T35" fmla="*/ 421 h 1908"/>
                <a:gd name="T36" fmla="*/ 1641 w 5096"/>
                <a:gd name="T37" fmla="*/ 451 h 1908"/>
                <a:gd name="T38" fmla="*/ 1669 w 5096"/>
                <a:gd name="T39" fmla="*/ 257 h 1908"/>
                <a:gd name="T40" fmla="*/ 1876 w 5096"/>
                <a:gd name="T41" fmla="*/ 138 h 1908"/>
                <a:gd name="T42" fmla="*/ 2123 w 5096"/>
                <a:gd name="T43" fmla="*/ 98 h 1908"/>
                <a:gd name="T44" fmla="*/ 2291 w 5096"/>
                <a:gd name="T45" fmla="*/ 86 h 1908"/>
                <a:gd name="T46" fmla="*/ 2352 w 5096"/>
                <a:gd name="T47" fmla="*/ 266 h 1908"/>
                <a:gd name="T48" fmla="*/ 2828 w 5096"/>
                <a:gd name="T49" fmla="*/ 327 h 1908"/>
                <a:gd name="T50" fmla="*/ 3081 w 5096"/>
                <a:gd name="T51" fmla="*/ 406 h 1908"/>
                <a:gd name="T52" fmla="*/ 3374 w 5096"/>
                <a:gd name="T53" fmla="*/ 391 h 1908"/>
                <a:gd name="T54" fmla="*/ 3664 w 5096"/>
                <a:gd name="T55" fmla="*/ 357 h 1908"/>
                <a:gd name="T56" fmla="*/ 4030 w 5096"/>
                <a:gd name="T57" fmla="*/ 485 h 1908"/>
                <a:gd name="T58" fmla="*/ 4354 w 5096"/>
                <a:gd name="T59" fmla="*/ 515 h 1908"/>
                <a:gd name="T60" fmla="*/ 4717 w 5096"/>
                <a:gd name="T61" fmla="*/ 555 h 1908"/>
                <a:gd name="T62" fmla="*/ 4982 w 5096"/>
                <a:gd name="T63" fmla="*/ 665 h 1908"/>
                <a:gd name="T64" fmla="*/ 5019 w 5096"/>
                <a:gd name="T65" fmla="*/ 841 h 1908"/>
                <a:gd name="T66" fmla="*/ 4762 w 5096"/>
                <a:gd name="T67" fmla="*/ 698 h 1908"/>
                <a:gd name="T68" fmla="*/ 4756 w 5096"/>
                <a:gd name="T69" fmla="*/ 917 h 1908"/>
                <a:gd name="T70" fmla="*/ 4546 w 5096"/>
                <a:gd name="T71" fmla="*/ 1024 h 1908"/>
                <a:gd name="T72" fmla="*/ 4415 w 5096"/>
                <a:gd name="T73" fmla="*/ 1215 h 1908"/>
                <a:gd name="T74" fmla="*/ 4305 w 5096"/>
                <a:gd name="T75" fmla="*/ 1492 h 1908"/>
                <a:gd name="T76" fmla="*/ 4280 w 5096"/>
                <a:gd name="T77" fmla="*/ 1066 h 1908"/>
                <a:gd name="T78" fmla="*/ 4128 w 5096"/>
                <a:gd name="T79" fmla="*/ 963 h 1908"/>
                <a:gd name="T80" fmla="*/ 3820 w 5096"/>
                <a:gd name="T81" fmla="*/ 1100 h 1908"/>
                <a:gd name="T82" fmla="*/ 3612 w 5096"/>
                <a:gd name="T83" fmla="*/ 1365 h 1908"/>
                <a:gd name="T84" fmla="*/ 3771 w 5096"/>
                <a:gd name="T85" fmla="*/ 1629 h 1908"/>
                <a:gd name="T86" fmla="*/ 3521 w 5096"/>
                <a:gd name="T87" fmla="*/ 1846 h 1908"/>
                <a:gd name="T88" fmla="*/ 3484 w 5096"/>
                <a:gd name="T89" fmla="*/ 1669 h 1908"/>
                <a:gd name="T90" fmla="*/ 3258 w 5096"/>
                <a:gd name="T91" fmla="*/ 1453 h 1908"/>
                <a:gd name="T92" fmla="*/ 2968 w 5096"/>
                <a:gd name="T93" fmla="*/ 1572 h 1908"/>
                <a:gd name="T94" fmla="*/ 2682 w 5096"/>
                <a:gd name="T95" fmla="*/ 1575 h 1908"/>
                <a:gd name="T96" fmla="*/ 2358 w 5096"/>
                <a:gd name="T97" fmla="*/ 1518 h 1908"/>
                <a:gd name="T98" fmla="*/ 2221 w 5096"/>
                <a:gd name="T99" fmla="*/ 1612 h 1908"/>
                <a:gd name="T100" fmla="*/ 1855 w 5096"/>
                <a:gd name="T101" fmla="*/ 1415 h 1908"/>
                <a:gd name="T102" fmla="*/ 1475 w 5096"/>
                <a:gd name="T103" fmla="*/ 1392 h 1908"/>
                <a:gd name="T104" fmla="*/ 1360 w 5096"/>
                <a:gd name="T105" fmla="*/ 1459 h 1908"/>
                <a:gd name="T106" fmla="*/ 1353 w 5096"/>
                <a:gd name="T107" fmla="*/ 1520 h 1908"/>
                <a:gd name="T108" fmla="*/ 1152 w 5096"/>
                <a:gd name="T109" fmla="*/ 1451 h 1908"/>
                <a:gd name="T110" fmla="*/ 957 w 5096"/>
                <a:gd name="T111" fmla="*/ 1395 h 1908"/>
                <a:gd name="T112" fmla="*/ 809 w 5096"/>
                <a:gd name="T113" fmla="*/ 1419 h 1908"/>
                <a:gd name="T114" fmla="*/ 756 w 5096"/>
                <a:gd name="T115" fmla="*/ 1520 h 1908"/>
                <a:gd name="T116" fmla="*/ 772 w 5096"/>
                <a:gd name="T117" fmla="*/ 173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96" h="1908">
                  <a:moveTo>
                    <a:pt x="559" y="1834"/>
                  </a:moveTo>
                  <a:cubicBezTo>
                    <a:pt x="552" y="1832"/>
                    <a:pt x="537" y="1836"/>
                    <a:pt x="530" y="1834"/>
                  </a:cubicBezTo>
                  <a:cubicBezTo>
                    <a:pt x="518" y="1831"/>
                    <a:pt x="498" y="1811"/>
                    <a:pt x="486" y="1811"/>
                  </a:cubicBezTo>
                  <a:cubicBezTo>
                    <a:pt x="464" y="1811"/>
                    <a:pt x="410" y="1855"/>
                    <a:pt x="410" y="1855"/>
                  </a:cubicBezTo>
                  <a:cubicBezTo>
                    <a:pt x="410" y="1855"/>
                    <a:pt x="392" y="1833"/>
                    <a:pt x="384" y="1827"/>
                  </a:cubicBezTo>
                  <a:cubicBezTo>
                    <a:pt x="374" y="1819"/>
                    <a:pt x="343" y="1815"/>
                    <a:pt x="339" y="1803"/>
                  </a:cubicBezTo>
                  <a:cubicBezTo>
                    <a:pt x="336" y="1797"/>
                    <a:pt x="344" y="1784"/>
                    <a:pt x="348" y="1779"/>
                  </a:cubicBezTo>
                  <a:cubicBezTo>
                    <a:pt x="354" y="1770"/>
                    <a:pt x="370" y="1756"/>
                    <a:pt x="378" y="1748"/>
                  </a:cubicBezTo>
                  <a:cubicBezTo>
                    <a:pt x="387" y="1740"/>
                    <a:pt x="415" y="1727"/>
                    <a:pt x="415" y="1715"/>
                  </a:cubicBezTo>
                  <a:cubicBezTo>
                    <a:pt x="415" y="1708"/>
                    <a:pt x="398" y="1703"/>
                    <a:pt x="397" y="1696"/>
                  </a:cubicBezTo>
                  <a:cubicBezTo>
                    <a:pt x="389" y="1670"/>
                    <a:pt x="428" y="1615"/>
                    <a:pt x="419" y="1589"/>
                  </a:cubicBezTo>
                  <a:cubicBezTo>
                    <a:pt x="404" y="1546"/>
                    <a:pt x="306" y="1509"/>
                    <a:pt x="279" y="1472"/>
                  </a:cubicBezTo>
                  <a:cubicBezTo>
                    <a:pt x="271" y="1461"/>
                    <a:pt x="271" y="1428"/>
                    <a:pt x="259" y="1420"/>
                  </a:cubicBezTo>
                  <a:cubicBezTo>
                    <a:pt x="240" y="1408"/>
                    <a:pt x="168" y="1426"/>
                    <a:pt x="168" y="1426"/>
                  </a:cubicBezTo>
                  <a:cubicBezTo>
                    <a:pt x="168" y="1426"/>
                    <a:pt x="177" y="1387"/>
                    <a:pt x="184" y="1376"/>
                  </a:cubicBezTo>
                  <a:cubicBezTo>
                    <a:pt x="186" y="1371"/>
                    <a:pt x="196" y="1366"/>
                    <a:pt x="198" y="1361"/>
                  </a:cubicBezTo>
                  <a:cubicBezTo>
                    <a:pt x="210" y="1331"/>
                    <a:pt x="210" y="1260"/>
                    <a:pt x="191" y="1234"/>
                  </a:cubicBezTo>
                  <a:cubicBezTo>
                    <a:pt x="176" y="1213"/>
                    <a:pt x="95" y="1196"/>
                    <a:pt x="95" y="1196"/>
                  </a:cubicBezTo>
                  <a:cubicBezTo>
                    <a:pt x="39" y="1147"/>
                    <a:pt x="39" y="1147"/>
                    <a:pt x="39" y="1147"/>
                  </a:cubicBezTo>
                  <a:cubicBezTo>
                    <a:pt x="0" y="1092"/>
                    <a:pt x="0" y="1092"/>
                    <a:pt x="0" y="1092"/>
                  </a:cubicBezTo>
                  <a:cubicBezTo>
                    <a:pt x="23" y="1083"/>
                    <a:pt x="23" y="1083"/>
                    <a:pt x="23" y="1083"/>
                  </a:cubicBezTo>
                  <a:cubicBezTo>
                    <a:pt x="23" y="1083"/>
                    <a:pt x="19" y="1053"/>
                    <a:pt x="20" y="1043"/>
                  </a:cubicBezTo>
                  <a:cubicBezTo>
                    <a:pt x="21" y="1035"/>
                    <a:pt x="25" y="1017"/>
                    <a:pt x="29" y="1010"/>
                  </a:cubicBezTo>
                  <a:cubicBezTo>
                    <a:pt x="35" y="998"/>
                    <a:pt x="54" y="980"/>
                    <a:pt x="63" y="970"/>
                  </a:cubicBezTo>
                  <a:cubicBezTo>
                    <a:pt x="72" y="960"/>
                    <a:pt x="90" y="940"/>
                    <a:pt x="99" y="930"/>
                  </a:cubicBezTo>
                  <a:cubicBezTo>
                    <a:pt x="103" y="927"/>
                    <a:pt x="109" y="921"/>
                    <a:pt x="115" y="916"/>
                  </a:cubicBezTo>
                  <a:cubicBezTo>
                    <a:pt x="121" y="911"/>
                    <a:pt x="126" y="907"/>
                    <a:pt x="126" y="907"/>
                  </a:cubicBezTo>
                  <a:cubicBezTo>
                    <a:pt x="126" y="907"/>
                    <a:pt x="107" y="892"/>
                    <a:pt x="102" y="886"/>
                  </a:cubicBezTo>
                  <a:cubicBezTo>
                    <a:pt x="97" y="881"/>
                    <a:pt x="87" y="871"/>
                    <a:pt x="83" y="864"/>
                  </a:cubicBezTo>
                  <a:cubicBezTo>
                    <a:pt x="76" y="852"/>
                    <a:pt x="69" y="823"/>
                    <a:pt x="65" y="810"/>
                  </a:cubicBezTo>
                  <a:cubicBezTo>
                    <a:pt x="61" y="798"/>
                    <a:pt x="52" y="774"/>
                    <a:pt x="50" y="761"/>
                  </a:cubicBezTo>
                  <a:cubicBezTo>
                    <a:pt x="47" y="747"/>
                    <a:pt x="49" y="717"/>
                    <a:pt x="47" y="703"/>
                  </a:cubicBezTo>
                  <a:cubicBezTo>
                    <a:pt x="45" y="691"/>
                    <a:pt x="36" y="667"/>
                    <a:pt x="34" y="654"/>
                  </a:cubicBezTo>
                  <a:cubicBezTo>
                    <a:pt x="33" y="645"/>
                    <a:pt x="34" y="616"/>
                    <a:pt x="34" y="616"/>
                  </a:cubicBezTo>
                  <a:cubicBezTo>
                    <a:pt x="34" y="616"/>
                    <a:pt x="44" y="587"/>
                    <a:pt x="50" y="578"/>
                  </a:cubicBezTo>
                  <a:cubicBezTo>
                    <a:pt x="58" y="566"/>
                    <a:pt x="78" y="545"/>
                    <a:pt x="89" y="536"/>
                  </a:cubicBezTo>
                  <a:cubicBezTo>
                    <a:pt x="99" y="528"/>
                    <a:pt x="131" y="509"/>
                    <a:pt x="131" y="509"/>
                  </a:cubicBezTo>
                  <a:cubicBezTo>
                    <a:pt x="131" y="509"/>
                    <a:pt x="159" y="523"/>
                    <a:pt x="168" y="528"/>
                  </a:cubicBezTo>
                  <a:cubicBezTo>
                    <a:pt x="187" y="538"/>
                    <a:pt x="225" y="560"/>
                    <a:pt x="244" y="570"/>
                  </a:cubicBezTo>
                  <a:cubicBezTo>
                    <a:pt x="262" y="579"/>
                    <a:pt x="300" y="593"/>
                    <a:pt x="317" y="604"/>
                  </a:cubicBezTo>
                  <a:cubicBezTo>
                    <a:pt x="334" y="613"/>
                    <a:pt x="374" y="631"/>
                    <a:pt x="378" y="649"/>
                  </a:cubicBezTo>
                  <a:cubicBezTo>
                    <a:pt x="380" y="657"/>
                    <a:pt x="368" y="670"/>
                    <a:pt x="363" y="677"/>
                  </a:cubicBezTo>
                  <a:cubicBezTo>
                    <a:pt x="358" y="684"/>
                    <a:pt x="346" y="697"/>
                    <a:pt x="339" y="701"/>
                  </a:cubicBezTo>
                  <a:cubicBezTo>
                    <a:pt x="326" y="709"/>
                    <a:pt x="296" y="717"/>
                    <a:pt x="281" y="716"/>
                  </a:cubicBezTo>
                  <a:cubicBezTo>
                    <a:pt x="265" y="716"/>
                    <a:pt x="235" y="703"/>
                    <a:pt x="220" y="698"/>
                  </a:cubicBezTo>
                  <a:cubicBezTo>
                    <a:pt x="210" y="695"/>
                    <a:pt x="186" y="677"/>
                    <a:pt x="180" y="686"/>
                  </a:cubicBezTo>
                  <a:cubicBezTo>
                    <a:pt x="176" y="691"/>
                    <a:pt x="193" y="701"/>
                    <a:pt x="195" y="707"/>
                  </a:cubicBezTo>
                  <a:cubicBezTo>
                    <a:pt x="200" y="719"/>
                    <a:pt x="200" y="746"/>
                    <a:pt x="204" y="759"/>
                  </a:cubicBezTo>
                  <a:cubicBezTo>
                    <a:pt x="208" y="769"/>
                    <a:pt x="217" y="787"/>
                    <a:pt x="223" y="795"/>
                  </a:cubicBezTo>
                  <a:cubicBezTo>
                    <a:pt x="229" y="805"/>
                    <a:pt x="242" y="824"/>
                    <a:pt x="250" y="832"/>
                  </a:cubicBezTo>
                  <a:cubicBezTo>
                    <a:pt x="258" y="840"/>
                    <a:pt x="275" y="860"/>
                    <a:pt x="287" y="859"/>
                  </a:cubicBezTo>
                  <a:cubicBezTo>
                    <a:pt x="293" y="859"/>
                    <a:pt x="304" y="847"/>
                    <a:pt x="305" y="841"/>
                  </a:cubicBezTo>
                  <a:cubicBezTo>
                    <a:pt x="306" y="837"/>
                    <a:pt x="299" y="829"/>
                    <a:pt x="296" y="826"/>
                  </a:cubicBezTo>
                  <a:cubicBezTo>
                    <a:pt x="291" y="822"/>
                    <a:pt x="275" y="822"/>
                    <a:pt x="271" y="817"/>
                  </a:cubicBezTo>
                  <a:cubicBezTo>
                    <a:pt x="267" y="811"/>
                    <a:pt x="265" y="793"/>
                    <a:pt x="268" y="786"/>
                  </a:cubicBezTo>
                  <a:cubicBezTo>
                    <a:pt x="273" y="778"/>
                    <a:pt x="293" y="771"/>
                    <a:pt x="302" y="771"/>
                  </a:cubicBezTo>
                  <a:cubicBezTo>
                    <a:pt x="312" y="771"/>
                    <a:pt x="333" y="778"/>
                    <a:pt x="339" y="786"/>
                  </a:cubicBezTo>
                  <a:cubicBezTo>
                    <a:pt x="344" y="795"/>
                    <a:pt x="332" y="819"/>
                    <a:pt x="339" y="826"/>
                  </a:cubicBezTo>
                  <a:cubicBezTo>
                    <a:pt x="345" y="832"/>
                    <a:pt x="365" y="831"/>
                    <a:pt x="372" y="826"/>
                  </a:cubicBezTo>
                  <a:cubicBezTo>
                    <a:pt x="380" y="820"/>
                    <a:pt x="388" y="796"/>
                    <a:pt x="384" y="786"/>
                  </a:cubicBezTo>
                  <a:cubicBezTo>
                    <a:pt x="381" y="779"/>
                    <a:pt x="361" y="778"/>
                    <a:pt x="357" y="771"/>
                  </a:cubicBezTo>
                  <a:cubicBezTo>
                    <a:pt x="353" y="764"/>
                    <a:pt x="355" y="746"/>
                    <a:pt x="360" y="741"/>
                  </a:cubicBezTo>
                  <a:cubicBezTo>
                    <a:pt x="368" y="732"/>
                    <a:pt x="396" y="735"/>
                    <a:pt x="406" y="728"/>
                  </a:cubicBezTo>
                  <a:cubicBezTo>
                    <a:pt x="413" y="724"/>
                    <a:pt x="419" y="707"/>
                    <a:pt x="427" y="704"/>
                  </a:cubicBezTo>
                  <a:cubicBezTo>
                    <a:pt x="436" y="701"/>
                    <a:pt x="455" y="707"/>
                    <a:pt x="464" y="710"/>
                  </a:cubicBezTo>
                  <a:cubicBezTo>
                    <a:pt x="473" y="713"/>
                    <a:pt x="492" y="734"/>
                    <a:pt x="500" y="728"/>
                  </a:cubicBezTo>
                  <a:cubicBezTo>
                    <a:pt x="509" y="723"/>
                    <a:pt x="500" y="696"/>
                    <a:pt x="497" y="686"/>
                  </a:cubicBezTo>
                  <a:cubicBezTo>
                    <a:pt x="495" y="677"/>
                    <a:pt x="485" y="661"/>
                    <a:pt x="482" y="652"/>
                  </a:cubicBezTo>
                  <a:cubicBezTo>
                    <a:pt x="478" y="643"/>
                    <a:pt x="473" y="625"/>
                    <a:pt x="470" y="616"/>
                  </a:cubicBezTo>
                  <a:cubicBezTo>
                    <a:pt x="467" y="608"/>
                    <a:pt x="453" y="592"/>
                    <a:pt x="458" y="585"/>
                  </a:cubicBezTo>
                  <a:cubicBezTo>
                    <a:pt x="464" y="574"/>
                    <a:pt x="497" y="575"/>
                    <a:pt x="509" y="579"/>
                  </a:cubicBezTo>
                  <a:cubicBezTo>
                    <a:pt x="521" y="584"/>
                    <a:pt x="538" y="604"/>
                    <a:pt x="543" y="616"/>
                  </a:cubicBezTo>
                  <a:cubicBezTo>
                    <a:pt x="545" y="622"/>
                    <a:pt x="541" y="637"/>
                    <a:pt x="543" y="643"/>
                  </a:cubicBezTo>
                  <a:cubicBezTo>
                    <a:pt x="545" y="652"/>
                    <a:pt x="552" y="674"/>
                    <a:pt x="561" y="677"/>
                  </a:cubicBezTo>
                  <a:cubicBezTo>
                    <a:pt x="575" y="681"/>
                    <a:pt x="601" y="660"/>
                    <a:pt x="613" y="652"/>
                  </a:cubicBezTo>
                  <a:cubicBezTo>
                    <a:pt x="627" y="644"/>
                    <a:pt x="648" y="618"/>
                    <a:pt x="662" y="610"/>
                  </a:cubicBezTo>
                  <a:cubicBezTo>
                    <a:pt x="671" y="604"/>
                    <a:pt x="692" y="599"/>
                    <a:pt x="702" y="595"/>
                  </a:cubicBezTo>
                  <a:cubicBezTo>
                    <a:pt x="712" y="590"/>
                    <a:pt x="731" y="580"/>
                    <a:pt x="741" y="576"/>
                  </a:cubicBezTo>
                  <a:cubicBezTo>
                    <a:pt x="747" y="574"/>
                    <a:pt x="760" y="568"/>
                    <a:pt x="766" y="570"/>
                  </a:cubicBezTo>
                  <a:cubicBezTo>
                    <a:pt x="775" y="574"/>
                    <a:pt x="777" y="606"/>
                    <a:pt x="787" y="607"/>
                  </a:cubicBezTo>
                  <a:cubicBezTo>
                    <a:pt x="797" y="608"/>
                    <a:pt x="805" y="580"/>
                    <a:pt x="815" y="576"/>
                  </a:cubicBezTo>
                  <a:cubicBezTo>
                    <a:pt x="831" y="569"/>
                    <a:pt x="871" y="584"/>
                    <a:pt x="888" y="576"/>
                  </a:cubicBezTo>
                  <a:cubicBezTo>
                    <a:pt x="897" y="572"/>
                    <a:pt x="903" y="549"/>
                    <a:pt x="912" y="546"/>
                  </a:cubicBezTo>
                  <a:cubicBezTo>
                    <a:pt x="918" y="544"/>
                    <a:pt x="932" y="545"/>
                    <a:pt x="937" y="549"/>
                  </a:cubicBezTo>
                  <a:cubicBezTo>
                    <a:pt x="944" y="556"/>
                    <a:pt x="937" y="583"/>
                    <a:pt x="946" y="588"/>
                  </a:cubicBezTo>
                  <a:cubicBezTo>
                    <a:pt x="953" y="592"/>
                    <a:pt x="971" y="586"/>
                    <a:pt x="976" y="579"/>
                  </a:cubicBezTo>
                  <a:cubicBezTo>
                    <a:pt x="983" y="570"/>
                    <a:pt x="984" y="544"/>
                    <a:pt x="979" y="534"/>
                  </a:cubicBezTo>
                  <a:cubicBezTo>
                    <a:pt x="977" y="529"/>
                    <a:pt x="962" y="527"/>
                    <a:pt x="961" y="521"/>
                  </a:cubicBezTo>
                  <a:cubicBezTo>
                    <a:pt x="959" y="514"/>
                    <a:pt x="970" y="500"/>
                    <a:pt x="976" y="497"/>
                  </a:cubicBezTo>
                  <a:cubicBezTo>
                    <a:pt x="989" y="490"/>
                    <a:pt x="1020" y="498"/>
                    <a:pt x="1034" y="500"/>
                  </a:cubicBezTo>
                  <a:cubicBezTo>
                    <a:pt x="1052" y="503"/>
                    <a:pt x="1088" y="512"/>
                    <a:pt x="1104" y="518"/>
                  </a:cubicBezTo>
                  <a:cubicBezTo>
                    <a:pt x="1120" y="525"/>
                    <a:pt x="1150" y="541"/>
                    <a:pt x="1162" y="552"/>
                  </a:cubicBezTo>
                  <a:cubicBezTo>
                    <a:pt x="1173" y="561"/>
                    <a:pt x="1182" y="593"/>
                    <a:pt x="1196" y="598"/>
                  </a:cubicBezTo>
                  <a:cubicBezTo>
                    <a:pt x="1204" y="600"/>
                    <a:pt x="1226" y="593"/>
                    <a:pt x="1229" y="585"/>
                  </a:cubicBezTo>
                  <a:cubicBezTo>
                    <a:pt x="1233" y="579"/>
                    <a:pt x="1224" y="564"/>
                    <a:pt x="1220" y="558"/>
                  </a:cubicBezTo>
                  <a:cubicBezTo>
                    <a:pt x="1216" y="550"/>
                    <a:pt x="1204" y="538"/>
                    <a:pt x="1199" y="531"/>
                  </a:cubicBezTo>
                  <a:cubicBezTo>
                    <a:pt x="1192" y="521"/>
                    <a:pt x="1178" y="501"/>
                    <a:pt x="1171" y="491"/>
                  </a:cubicBezTo>
                  <a:cubicBezTo>
                    <a:pt x="1165" y="482"/>
                    <a:pt x="1151" y="465"/>
                    <a:pt x="1147" y="455"/>
                  </a:cubicBezTo>
                  <a:cubicBezTo>
                    <a:pt x="1144" y="445"/>
                    <a:pt x="1140" y="424"/>
                    <a:pt x="1144" y="415"/>
                  </a:cubicBezTo>
                  <a:cubicBezTo>
                    <a:pt x="1149" y="405"/>
                    <a:pt x="1177" y="400"/>
                    <a:pt x="1184" y="391"/>
                  </a:cubicBezTo>
                  <a:cubicBezTo>
                    <a:pt x="1192" y="378"/>
                    <a:pt x="1189" y="345"/>
                    <a:pt x="1193" y="330"/>
                  </a:cubicBezTo>
                  <a:cubicBezTo>
                    <a:pt x="1197" y="315"/>
                    <a:pt x="1205" y="281"/>
                    <a:pt x="1217" y="272"/>
                  </a:cubicBezTo>
                  <a:cubicBezTo>
                    <a:pt x="1226" y="265"/>
                    <a:pt x="1252" y="262"/>
                    <a:pt x="1263" y="266"/>
                  </a:cubicBezTo>
                  <a:cubicBezTo>
                    <a:pt x="1274" y="270"/>
                    <a:pt x="1288" y="292"/>
                    <a:pt x="1294" y="302"/>
                  </a:cubicBezTo>
                  <a:cubicBezTo>
                    <a:pt x="1299" y="313"/>
                    <a:pt x="1303" y="337"/>
                    <a:pt x="1306" y="348"/>
                  </a:cubicBezTo>
                  <a:cubicBezTo>
                    <a:pt x="1310" y="363"/>
                    <a:pt x="1317" y="394"/>
                    <a:pt x="1321" y="409"/>
                  </a:cubicBezTo>
                  <a:cubicBezTo>
                    <a:pt x="1323" y="419"/>
                    <a:pt x="1327" y="441"/>
                    <a:pt x="1330" y="451"/>
                  </a:cubicBezTo>
                  <a:cubicBezTo>
                    <a:pt x="1333" y="460"/>
                    <a:pt x="1341" y="476"/>
                    <a:pt x="1342" y="485"/>
                  </a:cubicBezTo>
                  <a:cubicBezTo>
                    <a:pt x="1343" y="492"/>
                    <a:pt x="1341" y="506"/>
                    <a:pt x="1342" y="512"/>
                  </a:cubicBezTo>
                  <a:cubicBezTo>
                    <a:pt x="1344" y="521"/>
                    <a:pt x="1351" y="538"/>
                    <a:pt x="1355" y="546"/>
                  </a:cubicBezTo>
                  <a:cubicBezTo>
                    <a:pt x="1360" y="559"/>
                    <a:pt x="1373" y="588"/>
                    <a:pt x="1373" y="601"/>
                  </a:cubicBezTo>
                  <a:cubicBezTo>
                    <a:pt x="1373" y="613"/>
                    <a:pt x="1368" y="633"/>
                    <a:pt x="1361" y="640"/>
                  </a:cubicBezTo>
                  <a:cubicBezTo>
                    <a:pt x="1354" y="647"/>
                    <a:pt x="1336" y="655"/>
                    <a:pt x="1327" y="658"/>
                  </a:cubicBezTo>
                  <a:cubicBezTo>
                    <a:pt x="1318" y="662"/>
                    <a:pt x="1298" y="664"/>
                    <a:pt x="1290" y="671"/>
                  </a:cubicBezTo>
                  <a:cubicBezTo>
                    <a:pt x="1286" y="675"/>
                    <a:pt x="1279" y="687"/>
                    <a:pt x="1281" y="692"/>
                  </a:cubicBezTo>
                  <a:cubicBezTo>
                    <a:pt x="1288" y="706"/>
                    <a:pt x="1324" y="711"/>
                    <a:pt x="1339" y="710"/>
                  </a:cubicBezTo>
                  <a:cubicBezTo>
                    <a:pt x="1350" y="710"/>
                    <a:pt x="1371" y="702"/>
                    <a:pt x="1379" y="695"/>
                  </a:cubicBezTo>
                  <a:cubicBezTo>
                    <a:pt x="1389" y="686"/>
                    <a:pt x="1398" y="661"/>
                    <a:pt x="1403" y="649"/>
                  </a:cubicBezTo>
                  <a:cubicBezTo>
                    <a:pt x="1408" y="640"/>
                    <a:pt x="1418" y="620"/>
                    <a:pt x="1422" y="610"/>
                  </a:cubicBezTo>
                  <a:cubicBezTo>
                    <a:pt x="1424" y="603"/>
                    <a:pt x="1425" y="589"/>
                    <a:pt x="1428" y="582"/>
                  </a:cubicBezTo>
                  <a:cubicBezTo>
                    <a:pt x="1429" y="579"/>
                    <a:pt x="1431" y="572"/>
                    <a:pt x="1434" y="570"/>
                  </a:cubicBezTo>
                  <a:cubicBezTo>
                    <a:pt x="1442" y="565"/>
                    <a:pt x="1462" y="567"/>
                    <a:pt x="1470" y="570"/>
                  </a:cubicBezTo>
                  <a:cubicBezTo>
                    <a:pt x="1481" y="574"/>
                    <a:pt x="1499" y="590"/>
                    <a:pt x="1507" y="598"/>
                  </a:cubicBezTo>
                  <a:cubicBezTo>
                    <a:pt x="1514" y="604"/>
                    <a:pt x="1524" y="619"/>
                    <a:pt x="1531" y="625"/>
                  </a:cubicBezTo>
                  <a:cubicBezTo>
                    <a:pt x="1538" y="631"/>
                    <a:pt x="1554" y="648"/>
                    <a:pt x="1562" y="643"/>
                  </a:cubicBezTo>
                  <a:cubicBezTo>
                    <a:pt x="1567" y="640"/>
                    <a:pt x="1565" y="624"/>
                    <a:pt x="1562" y="619"/>
                  </a:cubicBezTo>
                  <a:cubicBezTo>
                    <a:pt x="1559" y="614"/>
                    <a:pt x="1546" y="610"/>
                    <a:pt x="1541" y="607"/>
                  </a:cubicBezTo>
                  <a:cubicBezTo>
                    <a:pt x="1536" y="603"/>
                    <a:pt x="1526" y="596"/>
                    <a:pt x="1522" y="591"/>
                  </a:cubicBezTo>
                  <a:cubicBezTo>
                    <a:pt x="1518" y="584"/>
                    <a:pt x="1517" y="566"/>
                    <a:pt x="1513" y="558"/>
                  </a:cubicBezTo>
                  <a:cubicBezTo>
                    <a:pt x="1510" y="552"/>
                    <a:pt x="1503" y="541"/>
                    <a:pt x="1498" y="537"/>
                  </a:cubicBezTo>
                  <a:cubicBezTo>
                    <a:pt x="1493" y="533"/>
                    <a:pt x="1482" y="530"/>
                    <a:pt x="1477" y="528"/>
                  </a:cubicBezTo>
                  <a:cubicBezTo>
                    <a:pt x="1468" y="524"/>
                    <a:pt x="1451" y="512"/>
                    <a:pt x="1443" y="515"/>
                  </a:cubicBezTo>
                  <a:cubicBezTo>
                    <a:pt x="1439" y="517"/>
                    <a:pt x="1441" y="531"/>
                    <a:pt x="1437" y="534"/>
                  </a:cubicBezTo>
                  <a:cubicBezTo>
                    <a:pt x="1427" y="540"/>
                    <a:pt x="1399" y="536"/>
                    <a:pt x="1391" y="528"/>
                  </a:cubicBezTo>
                  <a:cubicBezTo>
                    <a:pt x="1385" y="522"/>
                    <a:pt x="1386" y="503"/>
                    <a:pt x="1385" y="494"/>
                  </a:cubicBezTo>
                  <a:cubicBezTo>
                    <a:pt x="1383" y="477"/>
                    <a:pt x="1389" y="440"/>
                    <a:pt x="1379" y="427"/>
                  </a:cubicBezTo>
                  <a:cubicBezTo>
                    <a:pt x="1376" y="423"/>
                    <a:pt x="1364" y="425"/>
                    <a:pt x="1361" y="421"/>
                  </a:cubicBezTo>
                  <a:cubicBezTo>
                    <a:pt x="1356" y="416"/>
                    <a:pt x="1355" y="403"/>
                    <a:pt x="1355" y="397"/>
                  </a:cubicBezTo>
                  <a:cubicBezTo>
                    <a:pt x="1355" y="390"/>
                    <a:pt x="1360" y="379"/>
                    <a:pt x="1361" y="372"/>
                  </a:cubicBezTo>
                  <a:cubicBezTo>
                    <a:pt x="1361" y="363"/>
                    <a:pt x="1352" y="345"/>
                    <a:pt x="1355" y="336"/>
                  </a:cubicBezTo>
                  <a:cubicBezTo>
                    <a:pt x="1357" y="328"/>
                    <a:pt x="1368" y="311"/>
                    <a:pt x="1376" y="311"/>
                  </a:cubicBezTo>
                  <a:cubicBezTo>
                    <a:pt x="1384" y="312"/>
                    <a:pt x="1391" y="331"/>
                    <a:pt x="1394" y="339"/>
                  </a:cubicBezTo>
                  <a:cubicBezTo>
                    <a:pt x="1398" y="350"/>
                    <a:pt x="1395" y="374"/>
                    <a:pt x="1400" y="385"/>
                  </a:cubicBezTo>
                  <a:cubicBezTo>
                    <a:pt x="1407" y="397"/>
                    <a:pt x="1431" y="414"/>
                    <a:pt x="1443" y="421"/>
                  </a:cubicBezTo>
                  <a:cubicBezTo>
                    <a:pt x="1453" y="427"/>
                    <a:pt x="1477" y="443"/>
                    <a:pt x="1486" y="436"/>
                  </a:cubicBezTo>
                  <a:cubicBezTo>
                    <a:pt x="1490" y="433"/>
                    <a:pt x="1485" y="420"/>
                    <a:pt x="1483" y="415"/>
                  </a:cubicBezTo>
                  <a:cubicBezTo>
                    <a:pt x="1480" y="409"/>
                    <a:pt x="1468" y="400"/>
                    <a:pt x="1467" y="394"/>
                  </a:cubicBezTo>
                  <a:cubicBezTo>
                    <a:pt x="1466" y="383"/>
                    <a:pt x="1474" y="360"/>
                    <a:pt x="1483" y="354"/>
                  </a:cubicBezTo>
                  <a:cubicBezTo>
                    <a:pt x="1489" y="349"/>
                    <a:pt x="1506" y="348"/>
                    <a:pt x="1513" y="351"/>
                  </a:cubicBezTo>
                  <a:cubicBezTo>
                    <a:pt x="1523" y="355"/>
                    <a:pt x="1529" y="379"/>
                    <a:pt x="1538" y="385"/>
                  </a:cubicBezTo>
                  <a:cubicBezTo>
                    <a:pt x="1549" y="392"/>
                    <a:pt x="1578" y="393"/>
                    <a:pt x="1589" y="400"/>
                  </a:cubicBezTo>
                  <a:cubicBezTo>
                    <a:pt x="1605" y="409"/>
                    <a:pt x="1624" y="458"/>
                    <a:pt x="1641" y="451"/>
                  </a:cubicBezTo>
                  <a:cubicBezTo>
                    <a:pt x="1649" y="449"/>
                    <a:pt x="1646" y="429"/>
                    <a:pt x="1644" y="421"/>
                  </a:cubicBezTo>
                  <a:cubicBezTo>
                    <a:pt x="1642" y="410"/>
                    <a:pt x="1629" y="391"/>
                    <a:pt x="1623" y="381"/>
                  </a:cubicBezTo>
                  <a:cubicBezTo>
                    <a:pt x="1618" y="373"/>
                    <a:pt x="1607" y="356"/>
                    <a:pt x="1599" y="351"/>
                  </a:cubicBezTo>
                  <a:cubicBezTo>
                    <a:pt x="1592" y="347"/>
                    <a:pt x="1574" y="352"/>
                    <a:pt x="1568" y="348"/>
                  </a:cubicBezTo>
                  <a:cubicBezTo>
                    <a:pt x="1560" y="343"/>
                    <a:pt x="1551" y="324"/>
                    <a:pt x="1550" y="314"/>
                  </a:cubicBezTo>
                  <a:cubicBezTo>
                    <a:pt x="1548" y="304"/>
                    <a:pt x="1552" y="283"/>
                    <a:pt x="1559" y="275"/>
                  </a:cubicBezTo>
                  <a:cubicBezTo>
                    <a:pt x="1566" y="267"/>
                    <a:pt x="1588" y="262"/>
                    <a:pt x="1599" y="260"/>
                  </a:cubicBezTo>
                  <a:cubicBezTo>
                    <a:pt x="1616" y="256"/>
                    <a:pt x="1651" y="256"/>
                    <a:pt x="1669" y="257"/>
                  </a:cubicBezTo>
                  <a:cubicBezTo>
                    <a:pt x="1683" y="257"/>
                    <a:pt x="1714" y="273"/>
                    <a:pt x="1724" y="263"/>
                  </a:cubicBezTo>
                  <a:cubicBezTo>
                    <a:pt x="1730" y="255"/>
                    <a:pt x="1721" y="231"/>
                    <a:pt x="1715" y="223"/>
                  </a:cubicBezTo>
                  <a:cubicBezTo>
                    <a:pt x="1709" y="217"/>
                    <a:pt x="1689" y="220"/>
                    <a:pt x="1684" y="214"/>
                  </a:cubicBezTo>
                  <a:cubicBezTo>
                    <a:pt x="1679" y="208"/>
                    <a:pt x="1680" y="190"/>
                    <a:pt x="1684" y="184"/>
                  </a:cubicBezTo>
                  <a:cubicBezTo>
                    <a:pt x="1690" y="175"/>
                    <a:pt x="1714" y="173"/>
                    <a:pt x="1724" y="168"/>
                  </a:cubicBezTo>
                  <a:cubicBezTo>
                    <a:pt x="1733" y="164"/>
                    <a:pt x="1750" y="150"/>
                    <a:pt x="1760" y="147"/>
                  </a:cubicBezTo>
                  <a:cubicBezTo>
                    <a:pt x="1773" y="143"/>
                    <a:pt x="1801" y="142"/>
                    <a:pt x="1815" y="141"/>
                  </a:cubicBezTo>
                  <a:cubicBezTo>
                    <a:pt x="1830" y="140"/>
                    <a:pt x="1865" y="148"/>
                    <a:pt x="1876" y="138"/>
                  </a:cubicBezTo>
                  <a:cubicBezTo>
                    <a:pt x="1882" y="133"/>
                    <a:pt x="1873" y="112"/>
                    <a:pt x="1879" y="107"/>
                  </a:cubicBezTo>
                  <a:cubicBezTo>
                    <a:pt x="1886" y="103"/>
                    <a:pt x="1902" y="117"/>
                    <a:pt x="1910" y="117"/>
                  </a:cubicBezTo>
                  <a:cubicBezTo>
                    <a:pt x="1919" y="116"/>
                    <a:pt x="1934" y="99"/>
                    <a:pt x="1943" y="101"/>
                  </a:cubicBezTo>
                  <a:cubicBezTo>
                    <a:pt x="1953" y="104"/>
                    <a:pt x="1958" y="131"/>
                    <a:pt x="1968" y="132"/>
                  </a:cubicBezTo>
                  <a:cubicBezTo>
                    <a:pt x="1974" y="132"/>
                    <a:pt x="1980" y="117"/>
                    <a:pt x="1986" y="114"/>
                  </a:cubicBezTo>
                  <a:cubicBezTo>
                    <a:pt x="1995" y="109"/>
                    <a:pt x="2016" y="107"/>
                    <a:pt x="2026" y="107"/>
                  </a:cubicBezTo>
                  <a:cubicBezTo>
                    <a:pt x="2041" y="108"/>
                    <a:pt x="2069" y="122"/>
                    <a:pt x="2084" y="120"/>
                  </a:cubicBezTo>
                  <a:cubicBezTo>
                    <a:pt x="2095" y="118"/>
                    <a:pt x="2124" y="110"/>
                    <a:pt x="2123" y="98"/>
                  </a:cubicBezTo>
                  <a:cubicBezTo>
                    <a:pt x="2123" y="91"/>
                    <a:pt x="2098" y="96"/>
                    <a:pt x="2096" y="89"/>
                  </a:cubicBezTo>
                  <a:cubicBezTo>
                    <a:pt x="2094" y="84"/>
                    <a:pt x="2106" y="76"/>
                    <a:pt x="2108" y="71"/>
                  </a:cubicBezTo>
                  <a:cubicBezTo>
                    <a:pt x="2113" y="60"/>
                    <a:pt x="2113" y="34"/>
                    <a:pt x="2120" y="25"/>
                  </a:cubicBezTo>
                  <a:cubicBezTo>
                    <a:pt x="2131" y="13"/>
                    <a:pt x="2163" y="0"/>
                    <a:pt x="2178" y="1"/>
                  </a:cubicBezTo>
                  <a:cubicBezTo>
                    <a:pt x="2186" y="1"/>
                    <a:pt x="2199" y="12"/>
                    <a:pt x="2206" y="16"/>
                  </a:cubicBezTo>
                  <a:cubicBezTo>
                    <a:pt x="2214" y="22"/>
                    <a:pt x="2230" y="33"/>
                    <a:pt x="2236" y="41"/>
                  </a:cubicBezTo>
                  <a:cubicBezTo>
                    <a:pt x="2241" y="47"/>
                    <a:pt x="2246" y="63"/>
                    <a:pt x="2251" y="68"/>
                  </a:cubicBezTo>
                  <a:cubicBezTo>
                    <a:pt x="2259" y="75"/>
                    <a:pt x="2280" y="88"/>
                    <a:pt x="2291" y="86"/>
                  </a:cubicBezTo>
                  <a:cubicBezTo>
                    <a:pt x="2299" y="85"/>
                    <a:pt x="2305" y="65"/>
                    <a:pt x="2313" y="62"/>
                  </a:cubicBezTo>
                  <a:cubicBezTo>
                    <a:pt x="2339" y="51"/>
                    <a:pt x="2404" y="56"/>
                    <a:pt x="2428" y="71"/>
                  </a:cubicBezTo>
                  <a:cubicBezTo>
                    <a:pt x="2437" y="76"/>
                    <a:pt x="2442" y="98"/>
                    <a:pt x="2450" y="104"/>
                  </a:cubicBezTo>
                  <a:cubicBezTo>
                    <a:pt x="2460" y="113"/>
                    <a:pt x="2492" y="114"/>
                    <a:pt x="2499" y="126"/>
                  </a:cubicBezTo>
                  <a:cubicBezTo>
                    <a:pt x="2505" y="137"/>
                    <a:pt x="2498" y="166"/>
                    <a:pt x="2492" y="178"/>
                  </a:cubicBezTo>
                  <a:cubicBezTo>
                    <a:pt x="2487" y="189"/>
                    <a:pt x="2466" y="206"/>
                    <a:pt x="2456" y="214"/>
                  </a:cubicBezTo>
                  <a:cubicBezTo>
                    <a:pt x="2449" y="219"/>
                    <a:pt x="2433" y="225"/>
                    <a:pt x="2425" y="229"/>
                  </a:cubicBezTo>
                  <a:cubicBezTo>
                    <a:pt x="2407" y="238"/>
                    <a:pt x="2368" y="253"/>
                    <a:pt x="2352" y="266"/>
                  </a:cubicBezTo>
                  <a:cubicBezTo>
                    <a:pt x="2341" y="274"/>
                    <a:pt x="2308" y="297"/>
                    <a:pt x="2316" y="308"/>
                  </a:cubicBezTo>
                  <a:cubicBezTo>
                    <a:pt x="2326" y="324"/>
                    <a:pt x="2371" y="291"/>
                    <a:pt x="2389" y="284"/>
                  </a:cubicBezTo>
                  <a:cubicBezTo>
                    <a:pt x="2402" y="279"/>
                    <a:pt x="2427" y="265"/>
                    <a:pt x="2441" y="263"/>
                  </a:cubicBezTo>
                  <a:cubicBezTo>
                    <a:pt x="2453" y="260"/>
                    <a:pt x="2480" y="263"/>
                    <a:pt x="2492" y="263"/>
                  </a:cubicBezTo>
                  <a:cubicBezTo>
                    <a:pt x="2529" y="263"/>
                    <a:pt x="2603" y="259"/>
                    <a:pt x="2639" y="263"/>
                  </a:cubicBezTo>
                  <a:cubicBezTo>
                    <a:pt x="2659" y="265"/>
                    <a:pt x="2699" y="274"/>
                    <a:pt x="2718" y="281"/>
                  </a:cubicBezTo>
                  <a:cubicBezTo>
                    <a:pt x="2732" y="286"/>
                    <a:pt x="2757" y="300"/>
                    <a:pt x="2770" y="305"/>
                  </a:cubicBezTo>
                  <a:cubicBezTo>
                    <a:pt x="2784" y="311"/>
                    <a:pt x="2814" y="333"/>
                    <a:pt x="2828" y="327"/>
                  </a:cubicBezTo>
                  <a:cubicBezTo>
                    <a:pt x="2843" y="320"/>
                    <a:pt x="2840" y="278"/>
                    <a:pt x="2853" y="269"/>
                  </a:cubicBezTo>
                  <a:cubicBezTo>
                    <a:pt x="2868" y="258"/>
                    <a:pt x="2910" y="260"/>
                    <a:pt x="2929" y="263"/>
                  </a:cubicBezTo>
                  <a:cubicBezTo>
                    <a:pt x="2944" y="265"/>
                    <a:pt x="2975" y="274"/>
                    <a:pt x="2987" y="284"/>
                  </a:cubicBezTo>
                  <a:cubicBezTo>
                    <a:pt x="2997" y="293"/>
                    <a:pt x="3017" y="320"/>
                    <a:pt x="3011" y="333"/>
                  </a:cubicBezTo>
                  <a:cubicBezTo>
                    <a:pt x="3008" y="340"/>
                    <a:pt x="2987" y="337"/>
                    <a:pt x="2981" y="342"/>
                  </a:cubicBezTo>
                  <a:cubicBezTo>
                    <a:pt x="2975" y="346"/>
                    <a:pt x="2966" y="360"/>
                    <a:pt x="2968" y="366"/>
                  </a:cubicBezTo>
                  <a:cubicBezTo>
                    <a:pt x="2973" y="377"/>
                    <a:pt x="3000" y="378"/>
                    <a:pt x="3011" y="381"/>
                  </a:cubicBezTo>
                  <a:cubicBezTo>
                    <a:pt x="3029" y="388"/>
                    <a:pt x="3063" y="404"/>
                    <a:pt x="3081" y="406"/>
                  </a:cubicBezTo>
                  <a:cubicBezTo>
                    <a:pt x="3095" y="407"/>
                    <a:pt x="3126" y="409"/>
                    <a:pt x="3136" y="400"/>
                  </a:cubicBezTo>
                  <a:cubicBezTo>
                    <a:pt x="3143" y="393"/>
                    <a:pt x="3133" y="363"/>
                    <a:pt x="3142" y="360"/>
                  </a:cubicBezTo>
                  <a:cubicBezTo>
                    <a:pt x="3150" y="358"/>
                    <a:pt x="3157" y="380"/>
                    <a:pt x="3164" y="385"/>
                  </a:cubicBezTo>
                  <a:cubicBezTo>
                    <a:pt x="3172" y="391"/>
                    <a:pt x="3192" y="403"/>
                    <a:pt x="3203" y="403"/>
                  </a:cubicBezTo>
                  <a:cubicBezTo>
                    <a:pt x="3211" y="402"/>
                    <a:pt x="3223" y="389"/>
                    <a:pt x="3231" y="388"/>
                  </a:cubicBezTo>
                  <a:cubicBezTo>
                    <a:pt x="3241" y="385"/>
                    <a:pt x="3263" y="389"/>
                    <a:pt x="3274" y="391"/>
                  </a:cubicBezTo>
                  <a:cubicBezTo>
                    <a:pt x="3287" y="392"/>
                    <a:pt x="3315" y="400"/>
                    <a:pt x="3328" y="400"/>
                  </a:cubicBezTo>
                  <a:cubicBezTo>
                    <a:pt x="3340" y="400"/>
                    <a:pt x="3369" y="401"/>
                    <a:pt x="3374" y="391"/>
                  </a:cubicBezTo>
                  <a:cubicBezTo>
                    <a:pt x="3380" y="379"/>
                    <a:pt x="3349" y="355"/>
                    <a:pt x="3353" y="342"/>
                  </a:cubicBezTo>
                  <a:cubicBezTo>
                    <a:pt x="3355" y="333"/>
                    <a:pt x="3375" y="325"/>
                    <a:pt x="3383" y="321"/>
                  </a:cubicBezTo>
                  <a:cubicBezTo>
                    <a:pt x="3391" y="316"/>
                    <a:pt x="3408" y="300"/>
                    <a:pt x="3417" y="302"/>
                  </a:cubicBezTo>
                  <a:cubicBezTo>
                    <a:pt x="3427" y="304"/>
                    <a:pt x="3433" y="329"/>
                    <a:pt x="3441" y="333"/>
                  </a:cubicBezTo>
                  <a:cubicBezTo>
                    <a:pt x="3454" y="339"/>
                    <a:pt x="3486" y="327"/>
                    <a:pt x="3499" y="333"/>
                  </a:cubicBezTo>
                  <a:cubicBezTo>
                    <a:pt x="3510" y="338"/>
                    <a:pt x="3518" y="366"/>
                    <a:pt x="3530" y="369"/>
                  </a:cubicBezTo>
                  <a:cubicBezTo>
                    <a:pt x="3538" y="371"/>
                    <a:pt x="3552" y="359"/>
                    <a:pt x="3560" y="357"/>
                  </a:cubicBezTo>
                  <a:cubicBezTo>
                    <a:pt x="3586" y="352"/>
                    <a:pt x="3642" y="344"/>
                    <a:pt x="3664" y="357"/>
                  </a:cubicBezTo>
                  <a:cubicBezTo>
                    <a:pt x="3668" y="360"/>
                    <a:pt x="3670" y="372"/>
                    <a:pt x="3673" y="375"/>
                  </a:cubicBezTo>
                  <a:cubicBezTo>
                    <a:pt x="3682" y="384"/>
                    <a:pt x="3705" y="391"/>
                    <a:pt x="3716" y="397"/>
                  </a:cubicBezTo>
                  <a:cubicBezTo>
                    <a:pt x="3733" y="406"/>
                    <a:pt x="3765" y="427"/>
                    <a:pt x="3783" y="433"/>
                  </a:cubicBezTo>
                  <a:cubicBezTo>
                    <a:pt x="3796" y="437"/>
                    <a:pt x="3824" y="441"/>
                    <a:pt x="3838" y="439"/>
                  </a:cubicBezTo>
                  <a:cubicBezTo>
                    <a:pt x="3844" y="438"/>
                    <a:pt x="3854" y="432"/>
                    <a:pt x="3859" y="430"/>
                  </a:cubicBezTo>
                  <a:cubicBezTo>
                    <a:pt x="3868" y="427"/>
                    <a:pt x="3884" y="421"/>
                    <a:pt x="3893" y="421"/>
                  </a:cubicBezTo>
                  <a:cubicBezTo>
                    <a:pt x="3918" y="420"/>
                    <a:pt x="3969" y="430"/>
                    <a:pt x="3990" y="442"/>
                  </a:cubicBezTo>
                  <a:cubicBezTo>
                    <a:pt x="4003" y="450"/>
                    <a:pt x="4020" y="475"/>
                    <a:pt x="4030" y="485"/>
                  </a:cubicBezTo>
                  <a:cubicBezTo>
                    <a:pt x="4040" y="494"/>
                    <a:pt x="4058" y="512"/>
                    <a:pt x="4070" y="518"/>
                  </a:cubicBezTo>
                  <a:cubicBezTo>
                    <a:pt x="4077" y="522"/>
                    <a:pt x="4093" y="530"/>
                    <a:pt x="4100" y="528"/>
                  </a:cubicBezTo>
                  <a:cubicBezTo>
                    <a:pt x="4109" y="524"/>
                    <a:pt x="4111" y="502"/>
                    <a:pt x="4119" y="497"/>
                  </a:cubicBezTo>
                  <a:cubicBezTo>
                    <a:pt x="4137" y="486"/>
                    <a:pt x="4183" y="486"/>
                    <a:pt x="4204" y="488"/>
                  </a:cubicBezTo>
                  <a:cubicBezTo>
                    <a:pt x="4218" y="490"/>
                    <a:pt x="4242" y="505"/>
                    <a:pt x="4256" y="506"/>
                  </a:cubicBezTo>
                  <a:cubicBezTo>
                    <a:pt x="4266" y="507"/>
                    <a:pt x="4286" y="494"/>
                    <a:pt x="4296" y="497"/>
                  </a:cubicBezTo>
                  <a:cubicBezTo>
                    <a:pt x="4303" y="500"/>
                    <a:pt x="4309" y="519"/>
                    <a:pt x="4317" y="521"/>
                  </a:cubicBezTo>
                  <a:cubicBezTo>
                    <a:pt x="4326" y="525"/>
                    <a:pt x="4347" y="522"/>
                    <a:pt x="4354" y="515"/>
                  </a:cubicBezTo>
                  <a:cubicBezTo>
                    <a:pt x="4362" y="507"/>
                    <a:pt x="4353" y="474"/>
                    <a:pt x="4363" y="467"/>
                  </a:cubicBezTo>
                  <a:cubicBezTo>
                    <a:pt x="4379" y="455"/>
                    <a:pt x="4422" y="475"/>
                    <a:pt x="4442" y="476"/>
                  </a:cubicBezTo>
                  <a:cubicBezTo>
                    <a:pt x="4458" y="477"/>
                    <a:pt x="4490" y="473"/>
                    <a:pt x="4506" y="476"/>
                  </a:cubicBezTo>
                  <a:cubicBezTo>
                    <a:pt x="4519" y="478"/>
                    <a:pt x="4543" y="485"/>
                    <a:pt x="4555" y="491"/>
                  </a:cubicBezTo>
                  <a:cubicBezTo>
                    <a:pt x="4561" y="494"/>
                    <a:pt x="4570" y="503"/>
                    <a:pt x="4576" y="506"/>
                  </a:cubicBezTo>
                  <a:cubicBezTo>
                    <a:pt x="4588" y="512"/>
                    <a:pt x="4612" y="521"/>
                    <a:pt x="4625" y="525"/>
                  </a:cubicBezTo>
                  <a:cubicBezTo>
                    <a:pt x="4636" y="527"/>
                    <a:pt x="4658" y="527"/>
                    <a:pt x="4668" y="531"/>
                  </a:cubicBezTo>
                  <a:cubicBezTo>
                    <a:pt x="4681" y="535"/>
                    <a:pt x="4706" y="547"/>
                    <a:pt x="4717" y="555"/>
                  </a:cubicBezTo>
                  <a:cubicBezTo>
                    <a:pt x="4726" y="562"/>
                    <a:pt x="4736" y="586"/>
                    <a:pt x="4747" y="591"/>
                  </a:cubicBezTo>
                  <a:cubicBezTo>
                    <a:pt x="4763" y="599"/>
                    <a:pt x="4804" y="580"/>
                    <a:pt x="4817" y="591"/>
                  </a:cubicBezTo>
                  <a:cubicBezTo>
                    <a:pt x="4823" y="596"/>
                    <a:pt x="4818" y="616"/>
                    <a:pt x="4823" y="622"/>
                  </a:cubicBezTo>
                  <a:cubicBezTo>
                    <a:pt x="4833" y="631"/>
                    <a:pt x="4864" y="627"/>
                    <a:pt x="4875" y="634"/>
                  </a:cubicBezTo>
                  <a:cubicBezTo>
                    <a:pt x="4881" y="638"/>
                    <a:pt x="4887" y="650"/>
                    <a:pt x="4891" y="655"/>
                  </a:cubicBezTo>
                  <a:cubicBezTo>
                    <a:pt x="4896" y="665"/>
                    <a:pt x="4901" y="695"/>
                    <a:pt x="4912" y="695"/>
                  </a:cubicBezTo>
                  <a:cubicBezTo>
                    <a:pt x="4919" y="695"/>
                    <a:pt x="4921" y="674"/>
                    <a:pt x="4927" y="671"/>
                  </a:cubicBezTo>
                  <a:cubicBezTo>
                    <a:pt x="4939" y="663"/>
                    <a:pt x="4969" y="662"/>
                    <a:pt x="4982" y="665"/>
                  </a:cubicBezTo>
                  <a:cubicBezTo>
                    <a:pt x="4993" y="667"/>
                    <a:pt x="5010" y="686"/>
                    <a:pt x="5022" y="689"/>
                  </a:cubicBezTo>
                  <a:cubicBezTo>
                    <a:pt x="5038" y="693"/>
                    <a:pt x="5078" y="676"/>
                    <a:pt x="5089" y="689"/>
                  </a:cubicBezTo>
                  <a:cubicBezTo>
                    <a:pt x="5096" y="698"/>
                    <a:pt x="5087" y="725"/>
                    <a:pt x="5080" y="735"/>
                  </a:cubicBezTo>
                  <a:cubicBezTo>
                    <a:pt x="5076" y="740"/>
                    <a:pt x="5062" y="745"/>
                    <a:pt x="5055" y="747"/>
                  </a:cubicBezTo>
                  <a:cubicBezTo>
                    <a:pt x="5049" y="748"/>
                    <a:pt x="5033" y="743"/>
                    <a:pt x="5028" y="747"/>
                  </a:cubicBezTo>
                  <a:cubicBezTo>
                    <a:pt x="5022" y="751"/>
                    <a:pt x="5017" y="767"/>
                    <a:pt x="5019" y="774"/>
                  </a:cubicBezTo>
                  <a:cubicBezTo>
                    <a:pt x="5021" y="786"/>
                    <a:pt x="5050" y="799"/>
                    <a:pt x="5049" y="811"/>
                  </a:cubicBezTo>
                  <a:cubicBezTo>
                    <a:pt x="5049" y="821"/>
                    <a:pt x="5029" y="839"/>
                    <a:pt x="5019" y="841"/>
                  </a:cubicBezTo>
                  <a:cubicBezTo>
                    <a:pt x="5012" y="842"/>
                    <a:pt x="4999" y="836"/>
                    <a:pt x="4994" y="832"/>
                  </a:cubicBezTo>
                  <a:cubicBezTo>
                    <a:pt x="4986" y="825"/>
                    <a:pt x="4979" y="801"/>
                    <a:pt x="4970" y="795"/>
                  </a:cubicBezTo>
                  <a:cubicBezTo>
                    <a:pt x="4960" y="790"/>
                    <a:pt x="4935" y="797"/>
                    <a:pt x="4924" y="792"/>
                  </a:cubicBezTo>
                  <a:cubicBezTo>
                    <a:pt x="4915" y="788"/>
                    <a:pt x="4905" y="769"/>
                    <a:pt x="4897" y="765"/>
                  </a:cubicBezTo>
                  <a:cubicBezTo>
                    <a:pt x="4881" y="758"/>
                    <a:pt x="4843" y="772"/>
                    <a:pt x="4830" y="762"/>
                  </a:cubicBezTo>
                  <a:cubicBezTo>
                    <a:pt x="4822" y="757"/>
                    <a:pt x="4820" y="737"/>
                    <a:pt x="4817" y="728"/>
                  </a:cubicBezTo>
                  <a:cubicBezTo>
                    <a:pt x="4813" y="718"/>
                    <a:pt x="4812" y="691"/>
                    <a:pt x="4802" y="686"/>
                  </a:cubicBezTo>
                  <a:cubicBezTo>
                    <a:pt x="4793" y="681"/>
                    <a:pt x="4769" y="690"/>
                    <a:pt x="4762" y="698"/>
                  </a:cubicBezTo>
                  <a:cubicBezTo>
                    <a:pt x="4756" y="706"/>
                    <a:pt x="4760" y="728"/>
                    <a:pt x="4762" y="738"/>
                  </a:cubicBezTo>
                  <a:cubicBezTo>
                    <a:pt x="4764" y="744"/>
                    <a:pt x="4779" y="755"/>
                    <a:pt x="4778" y="762"/>
                  </a:cubicBezTo>
                  <a:cubicBezTo>
                    <a:pt x="4775" y="774"/>
                    <a:pt x="4745" y="782"/>
                    <a:pt x="4735" y="789"/>
                  </a:cubicBezTo>
                  <a:cubicBezTo>
                    <a:pt x="4728" y="794"/>
                    <a:pt x="4710" y="803"/>
                    <a:pt x="4711" y="811"/>
                  </a:cubicBezTo>
                  <a:cubicBezTo>
                    <a:pt x="4712" y="830"/>
                    <a:pt x="4760" y="840"/>
                    <a:pt x="4775" y="853"/>
                  </a:cubicBezTo>
                  <a:cubicBezTo>
                    <a:pt x="4788" y="866"/>
                    <a:pt x="4818" y="893"/>
                    <a:pt x="4820" y="911"/>
                  </a:cubicBezTo>
                  <a:cubicBezTo>
                    <a:pt x="4821" y="919"/>
                    <a:pt x="4815" y="936"/>
                    <a:pt x="4808" y="938"/>
                  </a:cubicBezTo>
                  <a:cubicBezTo>
                    <a:pt x="4795" y="944"/>
                    <a:pt x="4770" y="918"/>
                    <a:pt x="4756" y="917"/>
                  </a:cubicBezTo>
                  <a:cubicBezTo>
                    <a:pt x="4749" y="917"/>
                    <a:pt x="4735" y="920"/>
                    <a:pt x="4729" y="923"/>
                  </a:cubicBezTo>
                  <a:cubicBezTo>
                    <a:pt x="4716" y="929"/>
                    <a:pt x="4697" y="953"/>
                    <a:pt x="4683" y="957"/>
                  </a:cubicBezTo>
                  <a:cubicBezTo>
                    <a:pt x="4671" y="960"/>
                    <a:pt x="4644" y="946"/>
                    <a:pt x="4634" y="954"/>
                  </a:cubicBezTo>
                  <a:cubicBezTo>
                    <a:pt x="4628" y="959"/>
                    <a:pt x="4632" y="980"/>
                    <a:pt x="4628" y="987"/>
                  </a:cubicBezTo>
                  <a:cubicBezTo>
                    <a:pt x="4625" y="993"/>
                    <a:pt x="4613" y="1000"/>
                    <a:pt x="4610" y="1005"/>
                  </a:cubicBezTo>
                  <a:cubicBezTo>
                    <a:pt x="4601" y="1020"/>
                    <a:pt x="4605" y="1065"/>
                    <a:pt x="4588" y="1069"/>
                  </a:cubicBezTo>
                  <a:cubicBezTo>
                    <a:pt x="4583" y="1071"/>
                    <a:pt x="4574" y="1058"/>
                    <a:pt x="4570" y="1054"/>
                  </a:cubicBezTo>
                  <a:cubicBezTo>
                    <a:pt x="4563" y="1047"/>
                    <a:pt x="4554" y="1029"/>
                    <a:pt x="4546" y="1024"/>
                  </a:cubicBezTo>
                  <a:cubicBezTo>
                    <a:pt x="4540" y="1020"/>
                    <a:pt x="4526" y="1015"/>
                    <a:pt x="4518" y="1015"/>
                  </a:cubicBezTo>
                  <a:cubicBezTo>
                    <a:pt x="4507" y="1014"/>
                    <a:pt x="4486" y="1019"/>
                    <a:pt x="4476" y="1024"/>
                  </a:cubicBezTo>
                  <a:cubicBezTo>
                    <a:pt x="4467" y="1027"/>
                    <a:pt x="4453" y="1040"/>
                    <a:pt x="4445" y="1045"/>
                  </a:cubicBezTo>
                  <a:cubicBezTo>
                    <a:pt x="4431" y="1053"/>
                    <a:pt x="4400" y="1062"/>
                    <a:pt x="4387" y="1072"/>
                  </a:cubicBezTo>
                  <a:cubicBezTo>
                    <a:pt x="4380" y="1078"/>
                    <a:pt x="4370" y="1092"/>
                    <a:pt x="4366" y="1100"/>
                  </a:cubicBezTo>
                  <a:cubicBezTo>
                    <a:pt x="4359" y="1112"/>
                    <a:pt x="4354" y="1139"/>
                    <a:pt x="4354" y="1155"/>
                  </a:cubicBezTo>
                  <a:cubicBezTo>
                    <a:pt x="4354" y="1170"/>
                    <a:pt x="4369" y="1170"/>
                    <a:pt x="4375" y="1173"/>
                  </a:cubicBezTo>
                  <a:cubicBezTo>
                    <a:pt x="4388" y="1180"/>
                    <a:pt x="4406" y="1204"/>
                    <a:pt x="4415" y="1215"/>
                  </a:cubicBezTo>
                  <a:cubicBezTo>
                    <a:pt x="4419" y="1222"/>
                    <a:pt x="4433" y="1236"/>
                    <a:pt x="4430" y="1243"/>
                  </a:cubicBezTo>
                  <a:cubicBezTo>
                    <a:pt x="4427" y="1248"/>
                    <a:pt x="4412" y="1242"/>
                    <a:pt x="4408" y="1246"/>
                  </a:cubicBezTo>
                  <a:cubicBezTo>
                    <a:pt x="4402" y="1252"/>
                    <a:pt x="4403" y="1273"/>
                    <a:pt x="4402" y="1282"/>
                  </a:cubicBezTo>
                  <a:cubicBezTo>
                    <a:pt x="4402" y="1295"/>
                    <a:pt x="4417" y="1322"/>
                    <a:pt x="4408" y="1331"/>
                  </a:cubicBezTo>
                  <a:cubicBezTo>
                    <a:pt x="4402" y="1338"/>
                    <a:pt x="4378" y="1325"/>
                    <a:pt x="4372" y="1331"/>
                  </a:cubicBezTo>
                  <a:cubicBezTo>
                    <a:pt x="4365" y="1338"/>
                    <a:pt x="4374" y="1361"/>
                    <a:pt x="4372" y="1371"/>
                  </a:cubicBezTo>
                  <a:cubicBezTo>
                    <a:pt x="4368" y="1389"/>
                    <a:pt x="4347" y="1421"/>
                    <a:pt x="4338" y="1438"/>
                  </a:cubicBezTo>
                  <a:cubicBezTo>
                    <a:pt x="4330" y="1452"/>
                    <a:pt x="4320" y="1489"/>
                    <a:pt x="4305" y="1492"/>
                  </a:cubicBezTo>
                  <a:cubicBezTo>
                    <a:pt x="4296" y="1495"/>
                    <a:pt x="4281" y="1480"/>
                    <a:pt x="4274" y="1474"/>
                  </a:cubicBezTo>
                  <a:cubicBezTo>
                    <a:pt x="4266" y="1467"/>
                    <a:pt x="4254" y="1448"/>
                    <a:pt x="4250" y="1438"/>
                  </a:cubicBezTo>
                  <a:cubicBezTo>
                    <a:pt x="4243" y="1423"/>
                    <a:pt x="4241" y="1391"/>
                    <a:pt x="4235" y="1377"/>
                  </a:cubicBezTo>
                  <a:cubicBezTo>
                    <a:pt x="4229" y="1363"/>
                    <a:pt x="4209" y="1339"/>
                    <a:pt x="4204" y="1325"/>
                  </a:cubicBezTo>
                  <a:cubicBezTo>
                    <a:pt x="4198" y="1307"/>
                    <a:pt x="4195" y="1268"/>
                    <a:pt x="4195" y="1249"/>
                  </a:cubicBezTo>
                  <a:cubicBezTo>
                    <a:pt x="4195" y="1231"/>
                    <a:pt x="4195" y="1195"/>
                    <a:pt x="4201" y="1179"/>
                  </a:cubicBezTo>
                  <a:cubicBezTo>
                    <a:pt x="4206" y="1165"/>
                    <a:pt x="4229" y="1143"/>
                    <a:pt x="4238" y="1130"/>
                  </a:cubicBezTo>
                  <a:cubicBezTo>
                    <a:pt x="4249" y="1115"/>
                    <a:pt x="4267" y="1081"/>
                    <a:pt x="4280" y="1066"/>
                  </a:cubicBezTo>
                  <a:cubicBezTo>
                    <a:pt x="4291" y="1055"/>
                    <a:pt x="4319" y="1039"/>
                    <a:pt x="4329" y="1027"/>
                  </a:cubicBezTo>
                  <a:cubicBezTo>
                    <a:pt x="4336" y="1018"/>
                    <a:pt x="4348" y="998"/>
                    <a:pt x="4347" y="987"/>
                  </a:cubicBezTo>
                  <a:cubicBezTo>
                    <a:pt x="4347" y="975"/>
                    <a:pt x="4337" y="949"/>
                    <a:pt x="4326" y="945"/>
                  </a:cubicBezTo>
                  <a:cubicBezTo>
                    <a:pt x="4320" y="942"/>
                    <a:pt x="4307" y="949"/>
                    <a:pt x="4302" y="954"/>
                  </a:cubicBezTo>
                  <a:cubicBezTo>
                    <a:pt x="4290" y="964"/>
                    <a:pt x="4286" y="1003"/>
                    <a:pt x="4271" y="1009"/>
                  </a:cubicBezTo>
                  <a:cubicBezTo>
                    <a:pt x="4266" y="1010"/>
                    <a:pt x="4254" y="1003"/>
                    <a:pt x="4250" y="999"/>
                  </a:cubicBezTo>
                  <a:cubicBezTo>
                    <a:pt x="4240" y="992"/>
                    <a:pt x="4230" y="968"/>
                    <a:pt x="4219" y="963"/>
                  </a:cubicBezTo>
                  <a:cubicBezTo>
                    <a:pt x="4199" y="953"/>
                    <a:pt x="4147" y="951"/>
                    <a:pt x="4128" y="963"/>
                  </a:cubicBezTo>
                  <a:cubicBezTo>
                    <a:pt x="4120" y="968"/>
                    <a:pt x="4113" y="987"/>
                    <a:pt x="4109" y="996"/>
                  </a:cubicBezTo>
                  <a:cubicBezTo>
                    <a:pt x="4104" y="1010"/>
                    <a:pt x="4097" y="1040"/>
                    <a:pt x="4094" y="1054"/>
                  </a:cubicBezTo>
                  <a:cubicBezTo>
                    <a:pt x="4092" y="1065"/>
                    <a:pt x="4096" y="1089"/>
                    <a:pt x="4088" y="1097"/>
                  </a:cubicBezTo>
                  <a:cubicBezTo>
                    <a:pt x="4072" y="1113"/>
                    <a:pt x="4017" y="1126"/>
                    <a:pt x="4000" y="1112"/>
                  </a:cubicBezTo>
                  <a:cubicBezTo>
                    <a:pt x="3995" y="1108"/>
                    <a:pt x="4003" y="1092"/>
                    <a:pt x="4000" y="1088"/>
                  </a:cubicBezTo>
                  <a:cubicBezTo>
                    <a:pt x="3989" y="1074"/>
                    <a:pt x="3948" y="1066"/>
                    <a:pt x="3933" y="1072"/>
                  </a:cubicBezTo>
                  <a:cubicBezTo>
                    <a:pt x="3923" y="1077"/>
                    <a:pt x="3921" y="1104"/>
                    <a:pt x="3911" y="1109"/>
                  </a:cubicBezTo>
                  <a:cubicBezTo>
                    <a:pt x="3891" y="1119"/>
                    <a:pt x="3843" y="1100"/>
                    <a:pt x="3820" y="1100"/>
                  </a:cubicBezTo>
                  <a:cubicBezTo>
                    <a:pt x="3803" y="1099"/>
                    <a:pt x="3769" y="1100"/>
                    <a:pt x="3753" y="1103"/>
                  </a:cubicBezTo>
                  <a:cubicBezTo>
                    <a:pt x="3731" y="1106"/>
                    <a:pt x="3687" y="1112"/>
                    <a:pt x="3670" y="1124"/>
                  </a:cubicBezTo>
                  <a:cubicBezTo>
                    <a:pt x="3660" y="1132"/>
                    <a:pt x="3649" y="1156"/>
                    <a:pt x="3643" y="1167"/>
                  </a:cubicBezTo>
                  <a:cubicBezTo>
                    <a:pt x="3637" y="1178"/>
                    <a:pt x="3627" y="1201"/>
                    <a:pt x="3621" y="1212"/>
                  </a:cubicBezTo>
                  <a:cubicBezTo>
                    <a:pt x="3612" y="1229"/>
                    <a:pt x="3593" y="1262"/>
                    <a:pt x="3582" y="1276"/>
                  </a:cubicBezTo>
                  <a:cubicBezTo>
                    <a:pt x="3574" y="1286"/>
                    <a:pt x="3551" y="1298"/>
                    <a:pt x="3548" y="1310"/>
                  </a:cubicBezTo>
                  <a:cubicBezTo>
                    <a:pt x="3546" y="1317"/>
                    <a:pt x="3553" y="1332"/>
                    <a:pt x="3557" y="1337"/>
                  </a:cubicBezTo>
                  <a:cubicBezTo>
                    <a:pt x="3567" y="1349"/>
                    <a:pt x="3603" y="1352"/>
                    <a:pt x="3612" y="1365"/>
                  </a:cubicBezTo>
                  <a:cubicBezTo>
                    <a:pt x="3617" y="1371"/>
                    <a:pt x="3611" y="1393"/>
                    <a:pt x="3618" y="1398"/>
                  </a:cubicBezTo>
                  <a:cubicBezTo>
                    <a:pt x="3623" y="1402"/>
                    <a:pt x="3638" y="1399"/>
                    <a:pt x="3643" y="1395"/>
                  </a:cubicBezTo>
                  <a:cubicBezTo>
                    <a:pt x="3651" y="1390"/>
                    <a:pt x="3652" y="1365"/>
                    <a:pt x="3661" y="1362"/>
                  </a:cubicBezTo>
                  <a:cubicBezTo>
                    <a:pt x="3675" y="1356"/>
                    <a:pt x="3707" y="1371"/>
                    <a:pt x="3719" y="1380"/>
                  </a:cubicBezTo>
                  <a:cubicBezTo>
                    <a:pt x="3732" y="1390"/>
                    <a:pt x="3750" y="1419"/>
                    <a:pt x="3756" y="1435"/>
                  </a:cubicBezTo>
                  <a:cubicBezTo>
                    <a:pt x="3763" y="1456"/>
                    <a:pt x="3769" y="1501"/>
                    <a:pt x="3765" y="1523"/>
                  </a:cubicBezTo>
                  <a:cubicBezTo>
                    <a:pt x="3764" y="1530"/>
                    <a:pt x="3753" y="1541"/>
                    <a:pt x="3753" y="1547"/>
                  </a:cubicBezTo>
                  <a:cubicBezTo>
                    <a:pt x="3750" y="1568"/>
                    <a:pt x="3772" y="1608"/>
                    <a:pt x="3771" y="1629"/>
                  </a:cubicBezTo>
                  <a:cubicBezTo>
                    <a:pt x="3769" y="1651"/>
                    <a:pt x="3749" y="1689"/>
                    <a:pt x="3740" y="1709"/>
                  </a:cubicBezTo>
                  <a:cubicBezTo>
                    <a:pt x="3731" y="1730"/>
                    <a:pt x="3711" y="1771"/>
                    <a:pt x="3701" y="1791"/>
                  </a:cubicBezTo>
                  <a:cubicBezTo>
                    <a:pt x="3691" y="1809"/>
                    <a:pt x="3672" y="1848"/>
                    <a:pt x="3658" y="1864"/>
                  </a:cubicBezTo>
                  <a:cubicBezTo>
                    <a:pt x="3646" y="1877"/>
                    <a:pt x="3618" y="1904"/>
                    <a:pt x="3600" y="1906"/>
                  </a:cubicBezTo>
                  <a:cubicBezTo>
                    <a:pt x="3589" y="1908"/>
                    <a:pt x="3568" y="1894"/>
                    <a:pt x="3557" y="1891"/>
                  </a:cubicBezTo>
                  <a:cubicBezTo>
                    <a:pt x="3552" y="1889"/>
                    <a:pt x="3533" y="1891"/>
                    <a:pt x="3526" y="1887"/>
                  </a:cubicBezTo>
                  <a:cubicBezTo>
                    <a:pt x="3525" y="1886"/>
                    <a:pt x="3524" y="1886"/>
                    <a:pt x="3524" y="1885"/>
                  </a:cubicBezTo>
                  <a:cubicBezTo>
                    <a:pt x="3517" y="1878"/>
                    <a:pt x="3519" y="1855"/>
                    <a:pt x="3521" y="1846"/>
                  </a:cubicBezTo>
                  <a:cubicBezTo>
                    <a:pt x="3523" y="1836"/>
                    <a:pt x="3530" y="1814"/>
                    <a:pt x="3539" y="1809"/>
                  </a:cubicBezTo>
                  <a:cubicBezTo>
                    <a:pt x="3547" y="1805"/>
                    <a:pt x="3566" y="1820"/>
                    <a:pt x="3573" y="1815"/>
                  </a:cubicBezTo>
                  <a:cubicBezTo>
                    <a:pt x="3590" y="1801"/>
                    <a:pt x="3565" y="1746"/>
                    <a:pt x="3576" y="1727"/>
                  </a:cubicBezTo>
                  <a:cubicBezTo>
                    <a:pt x="3579" y="1720"/>
                    <a:pt x="3597" y="1716"/>
                    <a:pt x="3600" y="1709"/>
                  </a:cubicBezTo>
                  <a:cubicBezTo>
                    <a:pt x="3603" y="1701"/>
                    <a:pt x="3597" y="1685"/>
                    <a:pt x="3594" y="1678"/>
                  </a:cubicBezTo>
                  <a:cubicBezTo>
                    <a:pt x="3592" y="1673"/>
                    <a:pt x="3587" y="1662"/>
                    <a:pt x="3582" y="1660"/>
                  </a:cubicBezTo>
                  <a:cubicBezTo>
                    <a:pt x="3567" y="1654"/>
                    <a:pt x="3536" y="1671"/>
                    <a:pt x="3521" y="1672"/>
                  </a:cubicBezTo>
                  <a:cubicBezTo>
                    <a:pt x="3512" y="1673"/>
                    <a:pt x="3492" y="1674"/>
                    <a:pt x="3484" y="1669"/>
                  </a:cubicBezTo>
                  <a:cubicBezTo>
                    <a:pt x="3479" y="1666"/>
                    <a:pt x="3476" y="1652"/>
                    <a:pt x="3472" y="1648"/>
                  </a:cubicBezTo>
                  <a:cubicBezTo>
                    <a:pt x="3466" y="1641"/>
                    <a:pt x="3449" y="1632"/>
                    <a:pt x="3441" y="1626"/>
                  </a:cubicBezTo>
                  <a:cubicBezTo>
                    <a:pt x="3434" y="1621"/>
                    <a:pt x="3422" y="1606"/>
                    <a:pt x="3414" y="1602"/>
                  </a:cubicBezTo>
                  <a:cubicBezTo>
                    <a:pt x="3400" y="1595"/>
                    <a:pt x="3366" y="1598"/>
                    <a:pt x="3353" y="1590"/>
                  </a:cubicBezTo>
                  <a:cubicBezTo>
                    <a:pt x="3344" y="1584"/>
                    <a:pt x="3330" y="1566"/>
                    <a:pt x="3325" y="1556"/>
                  </a:cubicBezTo>
                  <a:cubicBezTo>
                    <a:pt x="3321" y="1547"/>
                    <a:pt x="3321" y="1524"/>
                    <a:pt x="3316" y="1514"/>
                  </a:cubicBezTo>
                  <a:cubicBezTo>
                    <a:pt x="3312" y="1505"/>
                    <a:pt x="3299" y="1490"/>
                    <a:pt x="3292" y="1483"/>
                  </a:cubicBezTo>
                  <a:cubicBezTo>
                    <a:pt x="3284" y="1475"/>
                    <a:pt x="3266" y="1461"/>
                    <a:pt x="3258" y="1453"/>
                  </a:cubicBezTo>
                  <a:cubicBezTo>
                    <a:pt x="3249" y="1443"/>
                    <a:pt x="3234" y="1419"/>
                    <a:pt x="3222" y="1413"/>
                  </a:cubicBezTo>
                  <a:cubicBezTo>
                    <a:pt x="3188" y="1398"/>
                    <a:pt x="3104" y="1391"/>
                    <a:pt x="3072" y="1410"/>
                  </a:cubicBezTo>
                  <a:cubicBezTo>
                    <a:pt x="3063" y="1416"/>
                    <a:pt x="3054" y="1437"/>
                    <a:pt x="3054" y="1447"/>
                  </a:cubicBezTo>
                  <a:cubicBezTo>
                    <a:pt x="3053" y="1463"/>
                    <a:pt x="3082" y="1492"/>
                    <a:pt x="3078" y="1508"/>
                  </a:cubicBezTo>
                  <a:cubicBezTo>
                    <a:pt x="3076" y="1517"/>
                    <a:pt x="3055" y="1524"/>
                    <a:pt x="3051" y="1532"/>
                  </a:cubicBezTo>
                  <a:cubicBezTo>
                    <a:pt x="3043" y="1547"/>
                    <a:pt x="3054" y="1588"/>
                    <a:pt x="3042" y="1599"/>
                  </a:cubicBezTo>
                  <a:cubicBezTo>
                    <a:pt x="3033" y="1607"/>
                    <a:pt x="3006" y="1603"/>
                    <a:pt x="2996" y="1599"/>
                  </a:cubicBezTo>
                  <a:cubicBezTo>
                    <a:pt x="2987" y="1595"/>
                    <a:pt x="2968" y="1572"/>
                    <a:pt x="2968" y="1572"/>
                  </a:cubicBezTo>
                  <a:cubicBezTo>
                    <a:pt x="2968" y="1572"/>
                    <a:pt x="2947" y="1555"/>
                    <a:pt x="2938" y="1553"/>
                  </a:cubicBezTo>
                  <a:cubicBezTo>
                    <a:pt x="2930" y="1551"/>
                    <a:pt x="2912" y="1553"/>
                    <a:pt x="2904" y="1556"/>
                  </a:cubicBezTo>
                  <a:cubicBezTo>
                    <a:pt x="2891" y="1562"/>
                    <a:pt x="2876" y="1592"/>
                    <a:pt x="2862" y="1593"/>
                  </a:cubicBezTo>
                  <a:cubicBezTo>
                    <a:pt x="2853" y="1594"/>
                    <a:pt x="2840" y="1573"/>
                    <a:pt x="2831" y="1575"/>
                  </a:cubicBezTo>
                  <a:cubicBezTo>
                    <a:pt x="2824" y="1576"/>
                    <a:pt x="2822" y="1595"/>
                    <a:pt x="2816" y="1599"/>
                  </a:cubicBezTo>
                  <a:cubicBezTo>
                    <a:pt x="2796" y="1611"/>
                    <a:pt x="2744" y="1623"/>
                    <a:pt x="2724" y="1611"/>
                  </a:cubicBezTo>
                  <a:cubicBezTo>
                    <a:pt x="2718" y="1607"/>
                    <a:pt x="2720" y="1589"/>
                    <a:pt x="2715" y="1584"/>
                  </a:cubicBezTo>
                  <a:cubicBezTo>
                    <a:pt x="2709" y="1578"/>
                    <a:pt x="2690" y="1578"/>
                    <a:pt x="2682" y="1575"/>
                  </a:cubicBezTo>
                  <a:cubicBezTo>
                    <a:pt x="2670" y="1570"/>
                    <a:pt x="2651" y="1554"/>
                    <a:pt x="2639" y="1550"/>
                  </a:cubicBezTo>
                  <a:cubicBezTo>
                    <a:pt x="2621" y="1545"/>
                    <a:pt x="2582" y="1545"/>
                    <a:pt x="2563" y="1544"/>
                  </a:cubicBezTo>
                  <a:cubicBezTo>
                    <a:pt x="2550" y="1544"/>
                    <a:pt x="2522" y="1551"/>
                    <a:pt x="2511" y="1544"/>
                  </a:cubicBezTo>
                  <a:cubicBezTo>
                    <a:pt x="2504" y="1540"/>
                    <a:pt x="2501" y="1521"/>
                    <a:pt x="2496" y="1514"/>
                  </a:cubicBezTo>
                  <a:cubicBezTo>
                    <a:pt x="2489" y="1505"/>
                    <a:pt x="2475" y="1488"/>
                    <a:pt x="2465" y="1483"/>
                  </a:cubicBezTo>
                  <a:cubicBezTo>
                    <a:pt x="2455" y="1479"/>
                    <a:pt x="2433" y="1483"/>
                    <a:pt x="2422" y="1480"/>
                  </a:cubicBezTo>
                  <a:cubicBezTo>
                    <a:pt x="2406" y="1477"/>
                    <a:pt x="2372" y="1446"/>
                    <a:pt x="2358" y="1456"/>
                  </a:cubicBezTo>
                  <a:cubicBezTo>
                    <a:pt x="2345" y="1465"/>
                    <a:pt x="2358" y="1503"/>
                    <a:pt x="2358" y="1518"/>
                  </a:cubicBezTo>
                  <a:cubicBezTo>
                    <a:pt x="2358" y="1533"/>
                    <a:pt x="2368" y="1568"/>
                    <a:pt x="2358" y="1579"/>
                  </a:cubicBezTo>
                  <a:cubicBezTo>
                    <a:pt x="2353" y="1585"/>
                    <a:pt x="2331" y="1575"/>
                    <a:pt x="2328" y="1582"/>
                  </a:cubicBezTo>
                  <a:cubicBezTo>
                    <a:pt x="2325" y="1587"/>
                    <a:pt x="2337" y="1595"/>
                    <a:pt x="2340" y="1600"/>
                  </a:cubicBezTo>
                  <a:cubicBezTo>
                    <a:pt x="2345" y="1610"/>
                    <a:pt x="2364" y="1630"/>
                    <a:pt x="2358" y="1640"/>
                  </a:cubicBezTo>
                  <a:cubicBezTo>
                    <a:pt x="2349" y="1656"/>
                    <a:pt x="2302" y="1655"/>
                    <a:pt x="2285" y="1649"/>
                  </a:cubicBezTo>
                  <a:cubicBezTo>
                    <a:pt x="2280" y="1647"/>
                    <a:pt x="2275" y="1636"/>
                    <a:pt x="2270" y="1634"/>
                  </a:cubicBezTo>
                  <a:cubicBezTo>
                    <a:pt x="2262" y="1630"/>
                    <a:pt x="2241" y="1632"/>
                    <a:pt x="2233" y="1628"/>
                  </a:cubicBezTo>
                  <a:cubicBezTo>
                    <a:pt x="2229" y="1625"/>
                    <a:pt x="2225" y="1614"/>
                    <a:pt x="2221" y="1612"/>
                  </a:cubicBezTo>
                  <a:cubicBezTo>
                    <a:pt x="2197" y="1602"/>
                    <a:pt x="2143" y="1617"/>
                    <a:pt x="2117" y="1622"/>
                  </a:cubicBezTo>
                  <a:cubicBezTo>
                    <a:pt x="2106" y="1624"/>
                    <a:pt x="2082" y="1628"/>
                    <a:pt x="2071" y="1634"/>
                  </a:cubicBezTo>
                  <a:cubicBezTo>
                    <a:pt x="2065" y="1637"/>
                    <a:pt x="2050" y="1652"/>
                    <a:pt x="2050" y="1652"/>
                  </a:cubicBezTo>
                  <a:cubicBezTo>
                    <a:pt x="2050" y="1652"/>
                    <a:pt x="2034" y="1583"/>
                    <a:pt x="2018" y="1566"/>
                  </a:cubicBezTo>
                  <a:cubicBezTo>
                    <a:pt x="2008" y="1555"/>
                    <a:pt x="1975" y="1552"/>
                    <a:pt x="1963" y="1543"/>
                  </a:cubicBezTo>
                  <a:cubicBezTo>
                    <a:pt x="1956" y="1538"/>
                    <a:pt x="1950" y="1521"/>
                    <a:pt x="1942" y="1517"/>
                  </a:cubicBezTo>
                  <a:cubicBezTo>
                    <a:pt x="1935" y="1513"/>
                    <a:pt x="1915" y="1519"/>
                    <a:pt x="1907" y="1514"/>
                  </a:cubicBezTo>
                  <a:cubicBezTo>
                    <a:pt x="1884" y="1498"/>
                    <a:pt x="1879" y="1429"/>
                    <a:pt x="1855" y="1415"/>
                  </a:cubicBezTo>
                  <a:cubicBezTo>
                    <a:pt x="1845" y="1409"/>
                    <a:pt x="1820" y="1413"/>
                    <a:pt x="1808" y="1415"/>
                  </a:cubicBezTo>
                  <a:cubicBezTo>
                    <a:pt x="1794" y="1417"/>
                    <a:pt x="1767" y="1433"/>
                    <a:pt x="1753" y="1435"/>
                  </a:cubicBezTo>
                  <a:cubicBezTo>
                    <a:pt x="1743" y="1437"/>
                    <a:pt x="1722" y="1439"/>
                    <a:pt x="1715" y="1432"/>
                  </a:cubicBezTo>
                  <a:cubicBezTo>
                    <a:pt x="1710" y="1427"/>
                    <a:pt x="1715" y="1410"/>
                    <a:pt x="1712" y="1403"/>
                  </a:cubicBezTo>
                  <a:cubicBezTo>
                    <a:pt x="1707" y="1394"/>
                    <a:pt x="1692" y="1380"/>
                    <a:pt x="1683" y="1377"/>
                  </a:cubicBezTo>
                  <a:cubicBezTo>
                    <a:pt x="1666" y="1372"/>
                    <a:pt x="1632" y="1385"/>
                    <a:pt x="1616" y="1389"/>
                  </a:cubicBezTo>
                  <a:cubicBezTo>
                    <a:pt x="1602" y="1391"/>
                    <a:pt x="1576" y="1400"/>
                    <a:pt x="1563" y="1400"/>
                  </a:cubicBezTo>
                  <a:cubicBezTo>
                    <a:pt x="1541" y="1402"/>
                    <a:pt x="1497" y="1395"/>
                    <a:pt x="1475" y="1392"/>
                  </a:cubicBezTo>
                  <a:cubicBezTo>
                    <a:pt x="1464" y="1390"/>
                    <a:pt x="1441" y="1380"/>
                    <a:pt x="1429" y="1380"/>
                  </a:cubicBezTo>
                  <a:cubicBezTo>
                    <a:pt x="1423" y="1380"/>
                    <a:pt x="1409" y="1381"/>
                    <a:pt x="1405" y="1386"/>
                  </a:cubicBezTo>
                  <a:cubicBezTo>
                    <a:pt x="1398" y="1396"/>
                    <a:pt x="1420" y="1424"/>
                    <a:pt x="1414" y="1435"/>
                  </a:cubicBezTo>
                  <a:cubicBezTo>
                    <a:pt x="1414" y="1436"/>
                    <a:pt x="1413" y="1437"/>
                    <a:pt x="1412" y="1438"/>
                  </a:cubicBezTo>
                  <a:cubicBezTo>
                    <a:pt x="1404" y="1446"/>
                    <a:pt x="1382" y="1450"/>
                    <a:pt x="1373" y="1456"/>
                  </a:cubicBezTo>
                  <a:cubicBezTo>
                    <a:pt x="1373" y="1456"/>
                    <a:pt x="1373" y="1456"/>
                    <a:pt x="1372" y="1456"/>
                  </a:cubicBezTo>
                  <a:cubicBezTo>
                    <a:pt x="1370" y="1457"/>
                    <a:pt x="1367" y="1458"/>
                    <a:pt x="1364" y="1459"/>
                  </a:cubicBezTo>
                  <a:cubicBezTo>
                    <a:pt x="1363" y="1459"/>
                    <a:pt x="1361" y="1459"/>
                    <a:pt x="1360" y="1459"/>
                  </a:cubicBezTo>
                  <a:cubicBezTo>
                    <a:pt x="1356" y="1460"/>
                    <a:pt x="1351" y="1461"/>
                    <a:pt x="1346" y="1463"/>
                  </a:cubicBezTo>
                  <a:cubicBezTo>
                    <a:pt x="1345" y="1463"/>
                    <a:pt x="1344" y="1463"/>
                    <a:pt x="1342" y="1464"/>
                  </a:cubicBezTo>
                  <a:cubicBezTo>
                    <a:pt x="1335" y="1466"/>
                    <a:pt x="1328" y="1470"/>
                    <a:pt x="1326" y="1475"/>
                  </a:cubicBezTo>
                  <a:cubicBezTo>
                    <a:pt x="1326" y="1477"/>
                    <a:pt x="1326" y="1478"/>
                    <a:pt x="1327" y="1481"/>
                  </a:cubicBezTo>
                  <a:cubicBezTo>
                    <a:pt x="1327" y="1481"/>
                    <a:pt x="1327" y="1481"/>
                    <a:pt x="1327" y="1481"/>
                  </a:cubicBezTo>
                  <a:cubicBezTo>
                    <a:pt x="1331" y="1489"/>
                    <a:pt x="1343" y="1500"/>
                    <a:pt x="1349" y="1509"/>
                  </a:cubicBezTo>
                  <a:cubicBezTo>
                    <a:pt x="1350" y="1510"/>
                    <a:pt x="1350" y="1511"/>
                    <a:pt x="1350" y="1511"/>
                  </a:cubicBezTo>
                  <a:cubicBezTo>
                    <a:pt x="1352" y="1514"/>
                    <a:pt x="1353" y="1517"/>
                    <a:pt x="1353" y="1520"/>
                  </a:cubicBezTo>
                  <a:cubicBezTo>
                    <a:pt x="1352" y="1525"/>
                    <a:pt x="1346" y="1532"/>
                    <a:pt x="1340" y="1536"/>
                  </a:cubicBezTo>
                  <a:cubicBezTo>
                    <a:pt x="1337" y="1538"/>
                    <a:pt x="1335" y="1540"/>
                    <a:pt x="1332" y="1540"/>
                  </a:cubicBezTo>
                  <a:cubicBezTo>
                    <a:pt x="1324" y="1542"/>
                    <a:pt x="1308" y="1532"/>
                    <a:pt x="1300" y="1528"/>
                  </a:cubicBezTo>
                  <a:cubicBezTo>
                    <a:pt x="1283" y="1521"/>
                    <a:pt x="1254" y="1494"/>
                    <a:pt x="1236" y="1491"/>
                  </a:cubicBezTo>
                  <a:cubicBezTo>
                    <a:pt x="1225" y="1488"/>
                    <a:pt x="1201" y="1498"/>
                    <a:pt x="1189" y="1496"/>
                  </a:cubicBezTo>
                  <a:cubicBezTo>
                    <a:pt x="1181" y="1495"/>
                    <a:pt x="1162" y="1492"/>
                    <a:pt x="1157" y="1485"/>
                  </a:cubicBezTo>
                  <a:cubicBezTo>
                    <a:pt x="1154" y="1480"/>
                    <a:pt x="1163" y="1467"/>
                    <a:pt x="1160" y="1461"/>
                  </a:cubicBezTo>
                  <a:cubicBezTo>
                    <a:pt x="1158" y="1458"/>
                    <a:pt x="1156" y="1454"/>
                    <a:pt x="1152" y="1451"/>
                  </a:cubicBezTo>
                  <a:cubicBezTo>
                    <a:pt x="1152" y="1450"/>
                    <a:pt x="1151" y="1449"/>
                    <a:pt x="1150" y="1448"/>
                  </a:cubicBezTo>
                  <a:cubicBezTo>
                    <a:pt x="1133" y="1432"/>
                    <a:pt x="1101" y="1417"/>
                    <a:pt x="1080" y="1409"/>
                  </a:cubicBezTo>
                  <a:cubicBezTo>
                    <a:pt x="1078" y="1408"/>
                    <a:pt x="1077" y="1407"/>
                    <a:pt x="1075" y="1407"/>
                  </a:cubicBezTo>
                  <a:cubicBezTo>
                    <a:pt x="1074" y="1407"/>
                    <a:pt x="1073" y="1406"/>
                    <a:pt x="1073" y="1406"/>
                  </a:cubicBezTo>
                  <a:cubicBezTo>
                    <a:pt x="1056" y="1401"/>
                    <a:pt x="1022" y="1404"/>
                    <a:pt x="1005" y="1402"/>
                  </a:cubicBezTo>
                  <a:cubicBezTo>
                    <a:pt x="995" y="1400"/>
                    <a:pt x="978" y="1394"/>
                    <a:pt x="965" y="1394"/>
                  </a:cubicBezTo>
                  <a:cubicBezTo>
                    <a:pt x="965" y="1394"/>
                    <a:pt x="965" y="1394"/>
                    <a:pt x="965" y="1394"/>
                  </a:cubicBezTo>
                  <a:cubicBezTo>
                    <a:pt x="962" y="1395"/>
                    <a:pt x="960" y="1395"/>
                    <a:pt x="957" y="1395"/>
                  </a:cubicBezTo>
                  <a:cubicBezTo>
                    <a:pt x="949" y="1396"/>
                    <a:pt x="939" y="1398"/>
                    <a:pt x="930" y="1400"/>
                  </a:cubicBezTo>
                  <a:cubicBezTo>
                    <a:pt x="929" y="1401"/>
                    <a:pt x="927" y="1401"/>
                    <a:pt x="926" y="1402"/>
                  </a:cubicBezTo>
                  <a:cubicBezTo>
                    <a:pt x="923" y="1403"/>
                    <a:pt x="920" y="1405"/>
                    <a:pt x="918" y="1406"/>
                  </a:cubicBezTo>
                  <a:cubicBezTo>
                    <a:pt x="911" y="1411"/>
                    <a:pt x="911" y="1434"/>
                    <a:pt x="903" y="1435"/>
                  </a:cubicBezTo>
                  <a:cubicBezTo>
                    <a:pt x="902" y="1435"/>
                    <a:pt x="901" y="1435"/>
                    <a:pt x="900" y="1435"/>
                  </a:cubicBezTo>
                  <a:cubicBezTo>
                    <a:pt x="887" y="1430"/>
                    <a:pt x="879" y="1392"/>
                    <a:pt x="865" y="1392"/>
                  </a:cubicBezTo>
                  <a:cubicBezTo>
                    <a:pt x="847" y="1390"/>
                    <a:pt x="828" y="1400"/>
                    <a:pt x="811" y="1417"/>
                  </a:cubicBezTo>
                  <a:cubicBezTo>
                    <a:pt x="810" y="1418"/>
                    <a:pt x="810" y="1418"/>
                    <a:pt x="809" y="1419"/>
                  </a:cubicBezTo>
                  <a:cubicBezTo>
                    <a:pt x="808" y="1420"/>
                    <a:pt x="807" y="1421"/>
                    <a:pt x="806" y="1422"/>
                  </a:cubicBezTo>
                  <a:cubicBezTo>
                    <a:pt x="803" y="1425"/>
                    <a:pt x="801" y="1428"/>
                    <a:pt x="799" y="1430"/>
                  </a:cubicBezTo>
                  <a:cubicBezTo>
                    <a:pt x="797" y="1433"/>
                    <a:pt x="795" y="1435"/>
                    <a:pt x="793" y="1438"/>
                  </a:cubicBezTo>
                  <a:cubicBezTo>
                    <a:pt x="793" y="1438"/>
                    <a:pt x="793" y="1438"/>
                    <a:pt x="793" y="1438"/>
                  </a:cubicBezTo>
                  <a:cubicBezTo>
                    <a:pt x="791" y="1439"/>
                    <a:pt x="790" y="1441"/>
                    <a:pt x="789" y="1443"/>
                  </a:cubicBezTo>
                  <a:cubicBezTo>
                    <a:pt x="787" y="1445"/>
                    <a:pt x="785" y="1448"/>
                    <a:pt x="784" y="1451"/>
                  </a:cubicBezTo>
                  <a:cubicBezTo>
                    <a:pt x="767" y="1475"/>
                    <a:pt x="757" y="1502"/>
                    <a:pt x="756" y="1520"/>
                  </a:cubicBezTo>
                  <a:cubicBezTo>
                    <a:pt x="756" y="1520"/>
                    <a:pt x="756" y="1520"/>
                    <a:pt x="756" y="1520"/>
                  </a:cubicBezTo>
                  <a:cubicBezTo>
                    <a:pt x="756" y="1529"/>
                    <a:pt x="764" y="1543"/>
                    <a:pt x="770" y="1552"/>
                  </a:cubicBezTo>
                  <a:cubicBezTo>
                    <a:pt x="770" y="1552"/>
                    <a:pt x="770" y="1552"/>
                    <a:pt x="770" y="1552"/>
                  </a:cubicBezTo>
                  <a:cubicBezTo>
                    <a:pt x="771" y="1553"/>
                    <a:pt x="772" y="1554"/>
                    <a:pt x="773" y="1555"/>
                  </a:cubicBezTo>
                  <a:cubicBezTo>
                    <a:pt x="774" y="1556"/>
                    <a:pt x="774" y="1557"/>
                    <a:pt x="775" y="1558"/>
                  </a:cubicBezTo>
                  <a:cubicBezTo>
                    <a:pt x="783" y="1567"/>
                    <a:pt x="810" y="1573"/>
                    <a:pt x="816" y="1584"/>
                  </a:cubicBezTo>
                  <a:cubicBezTo>
                    <a:pt x="822" y="1594"/>
                    <a:pt x="822" y="1619"/>
                    <a:pt x="819" y="1630"/>
                  </a:cubicBezTo>
                  <a:cubicBezTo>
                    <a:pt x="815" y="1642"/>
                    <a:pt x="792" y="1655"/>
                    <a:pt x="786" y="1665"/>
                  </a:cubicBezTo>
                  <a:cubicBezTo>
                    <a:pt x="779" y="1680"/>
                    <a:pt x="772" y="1730"/>
                    <a:pt x="772" y="1730"/>
                  </a:cubicBezTo>
                  <a:cubicBezTo>
                    <a:pt x="772" y="1730"/>
                    <a:pt x="751" y="1751"/>
                    <a:pt x="744" y="1757"/>
                  </a:cubicBezTo>
                  <a:cubicBezTo>
                    <a:pt x="732" y="1769"/>
                    <a:pt x="706" y="1790"/>
                    <a:pt x="696" y="1803"/>
                  </a:cubicBezTo>
                  <a:cubicBezTo>
                    <a:pt x="690" y="1811"/>
                    <a:pt x="678" y="1827"/>
                    <a:pt x="677" y="1836"/>
                  </a:cubicBezTo>
                  <a:cubicBezTo>
                    <a:pt x="676" y="1849"/>
                    <a:pt x="696" y="1885"/>
                    <a:pt x="696" y="1885"/>
                  </a:cubicBezTo>
                  <a:cubicBezTo>
                    <a:pt x="626" y="1904"/>
                    <a:pt x="626" y="1904"/>
                    <a:pt x="626" y="1904"/>
                  </a:cubicBezTo>
                  <a:cubicBezTo>
                    <a:pt x="626" y="1904"/>
                    <a:pt x="600" y="1873"/>
                    <a:pt x="591" y="1863"/>
                  </a:cubicBezTo>
                  <a:cubicBezTo>
                    <a:pt x="583" y="1856"/>
                    <a:pt x="569" y="1838"/>
                    <a:pt x="559" y="183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9" name="Freeform 91">
              <a:extLst>
                <a:ext uri="{FF2B5EF4-FFF2-40B4-BE49-F238E27FC236}">
                  <a16:creationId xmlns:a16="http://schemas.microsoft.com/office/drawing/2014/main" id="{CA090F4B-C47A-6CAC-97E4-32DF729375D9}"/>
                </a:ext>
              </a:extLst>
            </p:cNvPr>
            <p:cNvSpPr>
              <a:spLocks/>
            </p:cNvSpPr>
            <p:nvPr/>
          </p:nvSpPr>
          <p:spPr bwMode="auto">
            <a:xfrm>
              <a:off x="5692775" y="3244851"/>
              <a:ext cx="33338" cy="9525"/>
            </a:xfrm>
            <a:custGeom>
              <a:avLst/>
              <a:gdLst>
                <a:gd name="T0" fmla="*/ 44 w 48"/>
                <a:gd name="T1" fmla="*/ 6 h 14"/>
                <a:gd name="T2" fmla="*/ 1 w 48"/>
                <a:gd name="T3" fmla="*/ 6 h 14"/>
                <a:gd name="T4" fmla="*/ 0 w 48"/>
                <a:gd name="T5" fmla="*/ 5 h 14"/>
                <a:gd name="T6" fmla="*/ 1 w 48"/>
                <a:gd name="T7" fmla="*/ 6 h 14"/>
                <a:gd name="T8" fmla="*/ 43 w 48"/>
                <a:gd name="T9" fmla="*/ 6 h 14"/>
                <a:gd name="T10" fmla="*/ 48 w 48"/>
                <a:gd name="T11" fmla="*/ 11 h 14"/>
                <a:gd name="T12" fmla="*/ 44 w 48"/>
                <a:gd name="T13" fmla="*/ 6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4" y="6"/>
                  </a:moveTo>
                  <a:cubicBezTo>
                    <a:pt x="35" y="0"/>
                    <a:pt x="8" y="14"/>
                    <a:pt x="1" y="6"/>
                  </a:cubicBezTo>
                  <a:cubicBezTo>
                    <a:pt x="0" y="6"/>
                    <a:pt x="0" y="5"/>
                    <a:pt x="0" y="5"/>
                  </a:cubicBezTo>
                  <a:cubicBezTo>
                    <a:pt x="0" y="5"/>
                    <a:pt x="0" y="5"/>
                    <a:pt x="1" y="6"/>
                  </a:cubicBezTo>
                  <a:cubicBezTo>
                    <a:pt x="8" y="14"/>
                    <a:pt x="35" y="0"/>
                    <a:pt x="43" y="6"/>
                  </a:cubicBezTo>
                  <a:cubicBezTo>
                    <a:pt x="45" y="7"/>
                    <a:pt x="46" y="9"/>
                    <a:pt x="48" y="11"/>
                  </a:cubicBezTo>
                  <a:cubicBezTo>
                    <a:pt x="46" y="9"/>
                    <a:pt x="45" y="7"/>
                    <a:pt x="44" y="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0" name="Freeform 92">
              <a:extLst>
                <a:ext uri="{FF2B5EF4-FFF2-40B4-BE49-F238E27FC236}">
                  <a16:creationId xmlns:a16="http://schemas.microsoft.com/office/drawing/2014/main" id="{CEF3DF9B-AF64-FA9D-84C7-04F394B40EC6}"/>
                </a:ext>
              </a:extLst>
            </p:cNvPr>
            <p:cNvSpPr>
              <a:spLocks/>
            </p:cNvSpPr>
            <p:nvPr/>
          </p:nvSpPr>
          <p:spPr bwMode="auto">
            <a:xfrm>
              <a:off x="5510213" y="3440113"/>
              <a:ext cx="188913" cy="234950"/>
            </a:xfrm>
            <a:custGeom>
              <a:avLst/>
              <a:gdLst>
                <a:gd name="T0" fmla="*/ 266 w 275"/>
                <a:gd name="T1" fmla="*/ 82 h 341"/>
                <a:gd name="T2" fmla="*/ 257 w 275"/>
                <a:gd name="T3" fmla="*/ 149 h 341"/>
                <a:gd name="T4" fmla="*/ 229 w 275"/>
                <a:gd name="T5" fmla="*/ 164 h 341"/>
                <a:gd name="T6" fmla="*/ 214 w 275"/>
                <a:gd name="T7" fmla="*/ 189 h 341"/>
                <a:gd name="T8" fmla="*/ 208 w 275"/>
                <a:gd name="T9" fmla="*/ 256 h 341"/>
                <a:gd name="T10" fmla="*/ 168 w 275"/>
                <a:gd name="T11" fmla="*/ 265 h 341"/>
                <a:gd name="T12" fmla="*/ 150 w 275"/>
                <a:gd name="T13" fmla="*/ 286 h 341"/>
                <a:gd name="T14" fmla="*/ 119 w 275"/>
                <a:gd name="T15" fmla="*/ 295 h 341"/>
                <a:gd name="T16" fmla="*/ 98 w 275"/>
                <a:gd name="T17" fmla="*/ 332 h 341"/>
                <a:gd name="T18" fmla="*/ 37 w 275"/>
                <a:gd name="T19" fmla="*/ 341 h 341"/>
                <a:gd name="T20" fmla="*/ 15 w 275"/>
                <a:gd name="T21" fmla="*/ 286 h 341"/>
                <a:gd name="T22" fmla="*/ 0 w 275"/>
                <a:gd name="T23" fmla="*/ 243 h 341"/>
                <a:gd name="T24" fmla="*/ 101 w 275"/>
                <a:gd name="T25" fmla="*/ 222 h 341"/>
                <a:gd name="T26" fmla="*/ 125 w 275"/>
                <a:gd name="T27" fmla="*/ 125 h 341"/>
                <a:gd name="T28" fmla="*/ 95 w 275"/>
                <a:gd name="T29" fmla="*/ 82 h 341"/>
                <a:gd name="T30" fmla="*/ 95 w 275"/>
                <a:gd name="T31" fmla="*/ 82 h 341"/>
                <a:gd name="T32" fmla="*/ 147 w 275"/>
                <a:gd name="T33" fmla="*/ 0 h 341"/>
                <a:gd name="T34" fmla="*/ 171 w 275"/>
                <a:gd name="T35" fmla="*/ 30 h 341"/>
                <a:gd name="T36" fmla="*/ 232 w 275"/>
                <a:gd name="T37" fmla="*/ 39 h 341"/>
                <a:gd name="T38" fmla="*/ 235 w 275"/>
                <a:gd name="T39" fmla="*/ 73 h 341"/>
                <a:gd name="T40" fmla="*/ 266 w 275"/>
                <a:gd name="T41"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5" h="341">
                  <a:moveTo>
                    <a:pt x="266" y="82"/>
                  </a:moveTo>
                  <a:cubicBezTo>
                    <a:pt x="275" y="96"/>
                    <a:pt x="266" y="135"/>
                    <a:pt x="257" y="149"/>
                  </a:cubicBezTo>
                  <a:cubicBezTo>
                    <a:pt x="252" y="156"/>
                    <a:pt x="235" y="159"/>
                    <a:pt x="229" y="164"/>
                  </a:cubicBezTo>
                  <a:cubicBezTo>
                    <a:pt x="224" y="169"/>
                    <a:pt x="216" y="182"/>
                    <a:pt x="214" y="189"/>
                  </a:cubicBezTo>
                  <a:cubicBezTo>
                    <a:pt x="208" y="205"/>
                    <a:pt x="219" y="243"/>
                    <a:pt x="208" y="256"/>
                  </a:cubicBezTo>
                  <a:cubicBezTo>
                    <a:pt x="201" y="263"/>
                    <a:pt x="177" y="259"/>
                    <a:pt x="168" y="265"/>
                  </a:cubicBezTo>
                  <a:cubicBezTo>
                    <a:pt x="162" y="268"/>
                    <a:pt x="156" y="282"/>
                    <a:pt x="150" y="286"/>
                  </a:cubicBezTo>
                  <a:cubicBezTo>
                    <a:pt x="143" y="290"/>
                    <a:pt x="125" y="290"/>
                    <a:pt x="119" y="295"/>
                  </a:cubicBezTo>
                  <a:cubicBezTo>
                    <a:pt x="111" y="302"/>
                    <a:pt x="107" y="326"/>
                    <a:pt x="98" y="332"/>
                  </a:cubicBezTo>
                  <a:cubicBezTo>
                    <a:pt x="85" y="340"/>
                    <a:pt x="37" y="341"/>
                    <a:pt x="37" y="341"/>
                  </a:cubicBezTo>
                  <a:cubicBezTo>
                    <a:pt x="37" y="341"/>
                    <a:pt x="21" y="300"/>
                    <a:pt x="15" y="286"/>
                  </a:cubicBezTo>
                  <a:cubicBezTo>
                    <a:pt x="12" y="275"/>
                    <a:pt x="0" y="243"/>
                    <a:pt x="0" y="243"/>
                  </a:cubicBezTo>
                  <a:cubicBezTo>
                    <a:pt x="0" y="243"/>
                    <a:pt x="82" y="240"/>
                    <a:pt x="101" y="222"/>
                  </a:cubicBezTo>
                  <a:cubicBezTo>
                    <a:pt x="119" y="205"/>
                    <a:pt x="130" y="149"/>
                    <a:pt x="125" y="125"/>
                  </a:cubicBezTo>
                  <a:cubicBezTo>
                    <a:pt x="123" y="112"/>
                    <a:pt x="95" y="82"/>
                    <a:pt x="95" y="82"/>
                  </a:cubicBezTo>
                  <a:cubicBezTo>
                    <a:pt x="95" y="82"/>
                    <a:pt x="95" y="82"/>
                    <a:pt x="95" y="82"/>
                  </a:cubicBezTo>
                  <a:cubicBezTo>
                    <a:pt x="147" y="0"/>
                    <a:pt x="147" y="0"/>
                    <a:pt x="147" y="0"/>
                  </a:cubicBezTo>
                  <a:cubicBezTo>
                    <a:pt x="147" y="0"/>
                    <a:pt x="163" y="25"/>
                    <a:pt x="171" y="30"/>
                  </a:cubicBezTo>
                  <a:cubicBezTo>
                    <a:pt x="184" y="38"/>
                    <a:pt x="222" y="28"/>
                    <a:pt x="232" y="39"/>
                  </a:cubicBezTo>
                  <a:cubicBezTo>
                    <a:pt x="238" y="46"/>
                    <a:pt x="230" y="66"/>
                    <a:pt x="235" y="73"/>
                  </a:cubicBezTo>
                  <a:cubicBezTo>
                    <a:pt x="240" y="79"/>
                    <a:pt x="261" y="75"/>
                    <a:pt x="266" y="8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1" name="Freeform 93">
              <a:extLst>
                <a:ext uri="{FF2B5EF4-FFF2-40B4-BE49-F238E27FC236}">
                  <a16:creationId xmlns:a16="http://schemas.microsoft.com/office/drawing/2014/main" id="{F90B83CF-87CA-8377-35B9-220318339134}"/>
                </a:ext>
              </a:extLst>
            </p:cNvPr>
            <p:cNvSpPr>
              <a:spLocks/>
            </p:cNvSpPr>
            <p:nvPr/>
          </p:nvSpPr>
          <p:spPr bwMode="auto">
            <a:xfrm>
              <a:off x="5351463" y="1619251"/>
              <a:ext cx="328613" cy="284163"/>
            </a:xfrm>
            <a:custGeom>
              <a:avLst/>
              <a:gdLst>
                <a:gd name="T0" fmla="*/ 460 w 477"/>
                <a:gd name="T1" fmla="*/ 8 h 413"/>
                <a:gd name="T2" fmla="*/ 475 w 477"/>
                <a:gd name="T3" fmla="*/ 32 h 413"/>
                <a:gd name="T4" fmla="*/ 454 w 477"/>
                <a:gd name="T5" fmla="*/ 44 h 413"/>
                <a:gd name="T6" fmla="*/ 405 w 477"/>
                <a:gd name="T7" fmla="*/ 60 h 413"/>
                <a:gd name="T8" fmla="*/ 338 w 477"/>
                <a:gd name="T9" fmla="*/ 84 h 413"/>
                <a:gd name="T10" fmla="*/ 304 w 477"/>
                <a:gd name="T11" fmla="*/ 96 h 413"/>
                <a:gd name="T12" fmla="*/ 250 w 477"/>
                <a:gd name="T13" fmla="*/ 136 h 413"/>
                <a:gd name="T14" fmla="*/ 204 w 477"/>
                <a:gd name="T15" fmla="*/ 163 h 413"/>
                <a:gd name="T16" fmla="*/ 161 w 477"/>
                <a:gd name="T17" fmla="*/ 197 h 413"/>
                <a:gd name="T18" fmla="*/ 149 w 477"/>
                <a:gd name="T19" fmla="*/ 212 h 413"/>
                <a:gd name="T20" fmla="*/ 121 w 477"/>
                <a:gd name="T21" fmla="*/ 236 h 413"/>
                <a:gd name="T22" fmla="*/ 121 w 477"/>
                <a:gd name="T23" fmla="*/ 245 h 413"/>
                <a:gd name="T24" fmla="*/ 112 w 477"/>
                <a:gd name="T25" fmla="*/ 285 h 413"/>
                <a:gd name="T26" fmla="*/ 112 w 477"/>
                <a:gd name="T27" fmla="*/ 334 h 413"/>
                <a:gd name="T28" fmla="*/ 137 w 477"/>
                <a:gd name="T29" fmla="*/ 358 h 413"/>
                <a:gd name="T30" fmla="*/ 173 w 477"/>
                <a:gd name="T31" fmla="*/ 379 h 413"/>
                <a:gd name="T32" fmla="*/ 167 w 477"/>
                <a:gd name="T33" fmla="*/ 404 h 413"/>
                <a:gd name="T34" fmla="*/ 109 w 477"/>
                <a:gd name="T35" fmla="*/ 410 h 413"/>
                <a:gd name="T36" fmla="*/ 63 w 477"/>
                <a:gd name="T37" fmla="*/ 404 h 413"/>
                <a:gd name="T38" fmla="*/ 36 w 477"/>
                <a:gd name="T39" fmla="*/ 346 h 413"/>
                <a:gd name="T40" fmla="*/ 6 w 477"/>
                <a:gd name="T41" fmla="*/ 331 h 413"/>
                <a:gd name="T42" fmla="*/ 12 w 477"/>
                <a:gd name="T43" fmla="*/ 282 h 413"/>
                <a:gd name="T44" fmla="*/ 21 w 477"/>
                <a:gd name="T45" fmla="*/ 242 h 413"/>
                <a:gd name="T46" fmla="*/ 39 w 477"/>
                <a:gd name="T47" fmla="*/ 230 h 413"/>
                <a:gd name="T48" fmla="*/ 48 w 477"/>
                <a:gd name="T49" fmla="*/ 212 h 413"/>
                <a:gd name="T50" fmla="*/ 45 w 477"/>
                <a:gd name="T51" fmla="*/ 200 h 413"/>
                <a:gd name="T52" fmla="*/ 45 w 477"/>
                <a:gd name="T53" fmla="*/ 191 h 413"/>
                <a:gd name="T54" fmla="*/ 73 w 477"/>
                <a:gd name="T55" fmla="*/ 194 h 413"/>
                <a:gd name="T56" fmla="*/ 76 w 477"/>
                <a:gd name="T57" fmla="*/ 169 h 413"/>
                <a:gd name="T58" fmla="*/ 85 w 477"/>
                <a:gd name="T59" fmla="*/ 124 h 413"/>
                <a:gd name="T60" fmla="*/ 146 w 477"/>
                <a:gd name="T61" fmla="*/ 111 h 413"/>
                <a:gd name="T62" fmla="*/ 164 w 477"/>
                <a:gd name="T63" fmla="*/ 84 h 413"/>
                <a:gd name="T64" fmla="*/ 204 w 477"/>
                <a:gd name="T65" fmla="*/ 84 h 413"/>
                <a:gd name="T66" fmla="*/ 237 w 477"/>
                <a:gd name="T67" fmla="*/ 54 h 413"/>
                <a:gd name="T68" fmla="*/ 304 w 477"/>
                <a:gd name="T69" fmla="*/ 50 h 413"/>
                <a:gd name="T70" fmla="*/ 362 w 477"/>
                <a:gd name="T71" fmla="*/ 35 h 413"/>
                <a:gd name="T72" fmla="*/ 399 w 477"/>
                <a:gd name="T73" fmla="*/ 5 h 413"/>
                <a:gd name="T74" fmla="*/ 460 w 477"/>
                <a:gd name="T75" fmla="*/ 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7" h="413">
                  <a:moveTo>
                    <a:pt x="460" y="8"/>
                  </a:moveTo>
                  <a:cubicBezTo>
                    <a:pt x="466" y="12"/>
                    <a:pt x="477" y="25"/>
                    <a:pt x="475" y="32"/>
                  </a:cubicBezTo>
                  <a:cubicBezTo>
                    <a:pt x="474" y="38"/>
                    <a:pt x="460" y="42"/>
                    <a:pt x="454" y="44"/>
                  </a:cubicBezTo>
                  <a:cubicBezTo>
                    <a:pt x="442" y="50"/>
                    <a:pt x="417" y="56"/>
                    <a:pt x="405" y="60"/>
                  </a:cubicBezTo>
                  <a:cubicBezTo>
                    <a:pt x="388" y="65"/>
                    <a:pt x="355" y="78"/>
                    <a:pt x="338" y="84"/>
                  </a:cubicBezTo>
                  <a:cubicBezTo>
                    <a:pt x="330" y="87"/>
                    <a:pt x="312" y="92"/>
                    <a:pt x="304" y="96"/>
                  </a:cubicBezTo>
                  <a:cubicBezTo>
                    <a:pt x="290" y="104"/>
                    <a:pt x="264" y="126"/>
                    <a:pt x="250" y="136"/>
                  </a:cubicBezTo>
                  <a:cubicBezTo>
                    <a:pt x="238" y="143"/>
                    <a:pt x="215" y="156"/>
                    <a:pt x="204" y="163"/>
                  </a:cubicBezTo>
                  <a:cubicBezTo>
                    <a:pt x="193" y="171"/>
                    <a:pt x="171" y="187"/>
                    <a:pt x="161" y="197"/>
                  </a:cubicBezTo>
                  <a:cubicBezTo>
                    <a:pt x="158" y="200"/>
                    <a:pt x="152" y="208"/>
                    <a:pt x="149" y="212"/>
                  </a:cubicBezTo>
                  <a:cubicBezTo>
                    <a:pt x="143" y="218"/>
                    <a:pt x="125" y="228"/>
                    <a:pt x="121" y="236"/>
                  </a:cubicBezTo>
                  <a:cubicBezTo>
                    <a:pt x="120" y="238"/>
                    <a:pt x="122" y="243"/>
                    <a:pt x="121" y="245"/>
                  </a:cubicBezTo>
                  <a:cubicBezTo>
                    <a:pt x="120" y="255"/>
                    <a:pt x="113" y="275"/>
                    <a:pt x="112" y="285"/>
                  </a:cubicBezTo>
                  <a:cubicBezTo>
                    <a:pt x="111" y="297"/>
                    <a:pt x="108" y="322"/>
                    <a:pt x="112" y="334"/>
                  </a:cubicBezTo>
                  <a:cubicBezTo>
                    <a:pt x="116" y="342"/>
                    <a:pt x="130" y="353"/>
                    <a:pt x="137" y="358"/>
                  </a:cubicBezTo>
                  <a:cubicBezTo>
                    <a:pt x="145" y="364"/>
                    <a:pt x="169" y="370"/>
                    <a:pt x="173" y="379"/>
                  </a:cubicBezTo>
                  <a:cubicBezTo>
                    <a:pt x="176" y="385"/>
                    <a:pt x="172" y="399"/>
                    <a:pt x="167" y="404"/>
                  </a:cubicBezTo>
                  <a:cubicBezTo>
                    <a:pt x="156" y="413"/>
                    <a:pt x="124" y="410"/>
                    <a:pt x="109" y="410"/>
                  </a:cubicBezTo>
                  <a:cubicBezTo>
                    <a:pt x="98" y="410"/>
                    <a:pt x="73" y="410"/>
                    <a:pt x="63" y="404"/>
                  </a:cubicBezTo>
                  <a:cubicBezTo>
                    <a:pt x="51" y="394"/>
                    <a:pt x="47" y="357"/>
                    <a:pt x="36" y="346"/>
                  </a:cubicBezTo>
                  <a:cubicBezTo>
                    <a:pt x="30" y="340"/>
                    <a:pt x="10" y="338"/>
                    <a:pt x="6" y="331"/>
                  </a:cubicBezTo>
                  <a:cubicBezTo>
                    <a:pt x="0" y="320"/>
                    <a:pt x="9" y="294"/>
                    <a:pt x="12" y="282"/>
                  </a:cubicBezTo>
                  <a:cubicBezTo>
                    <a:pt x="13" y="272"/>
                    <a:pt x="15" y="251"/>
                    <a:pt x="21" y="242"/>
                  </a:cubicBezTo>
                  <a:cubicBezTo>
                    <a:pt x="24" y="238"/>
                    <a:pt x="35" y="234"/>
                    <a:pt x="39" y="230"/>
                  </a:cubicBezTo>
                  <a:cubicBezTo>
                    <a:pt x="42" y="226"/>
                    <a:pt x="48" y="217"/>
                    <a:pt x="48" y="212"/>
                  </a:cubicBezTo>
                  <a:cubicBezTo>
                    <a:pt x="49" y="209"/>
                    <a:pt x="46" y="203"/>
                    <a:pt x="45" y="200"/>
                  </a:cubicBezTo>
                  <a:cubicBezTo>
                    <a:pt x="45" y="197"/>
                    <a:pt x="43" y="192"/>
                    <a:pt x="45" y="191"/>
                  </a:cubicBezTo>
                  <a:cubicBezTo>
                    <a:pt x="50" y="186"/>
                    <a:pt x="67" y="198"/>
                    <a:pt x="73" y="194"/>
                  </a:cubicBezTo>
                  <a:cubicBezTo>
                    <a:pt x="77" y="190"/>
                    <a:pt x="75" y="175"/>
                    <a:pt x="76" y="169"/>
                  </a:cubicBezTo>
                  <a:cubicBezTo>
                    <a:pt x="78" y="158"/>
                    <a:pt x="77" y="132"/>
                    <a:pt x="85" y="124"/>
                  </a:cubicBezTo>
                  <a:cubicBezTo>
                    <a:pt x="96" y="113"/>
                    <a:pt x="133" y="120"/>
                    <a:pt x="146" y="111"/>
                  </a:cubicBezTo>
                  <a:cubicBezTo>
                    <a:pt x="153" y="107"/>
                    <a:pt x="157" y="88"/>
                    <a:pt x="164" y="84"/>
                  </a:cubicBezTo>
                  <a:cubicBezTo>
                    <a:pt x="173" y="79"/>
                    <a:pt x="195" y="88"/>
                    <a:pt x="204" y="84"/>
                  </a:cubicBezTo>
                  <a:cubicBezTo>
                    <a:pt x="214" y="80"/>
                    <a:pt x="227" y="58"/>
                    <a:pt x="237" y="54"/>
                  </a:cubicBezTo>
                  <a:cubicBezTo>
                    <a:pt x="253" y="47"/>
                    <a:pt x="288" y="53"/>
                    <a:pt x="304" y="50"/>
                  </a:cubicBezTo>
                  <a:cubicBezTo>
                    <a:pt x="319" y="48"/>
                    <a:pt x="349" y="42"/>
                    <a:pt x="362" y="35"/>
                  </a:cubicBezTo>
                  <a:cubicBezTo>
                    <a:pt x="373" y="30"/>
                    <a:pt x="388" y="9"/>
                    <a:pt x="399" y="5"/>
                  </a:cubicBezTo>
                  <a:cubicBezTo>
                    <a:pt x="414" y="0"/>
                    <a:pt x="447" y="0"/>
                    <a:pt x="460" y="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2" name="Freeform 94">
              <a:extLst>
                <a:ext uri="{FF2B5EF4-FFF2-40B4-BE49-F238E27FC236}">
                  <a16:creationId xmlns:a16="http://schemas.microsoft.com/office/drawing/2014/main" id="{2E6C83D5-B085-94DD-8434-C62F1D2CAD67}"/>
                </a:ext>
              </a:extLst>
            </p:cNvPr>
            <p:cNvSpPr>
              <a:spLocks/>
            </p:cNvSpPr>
            <p:nvPr/>
          </p:nvSpPr>
          <p:spPr bwMode="auto">
            <a:xfrm>
              <a:off x="5491163" y="2935288"/>
              <a:ext cx="311150" cy="217488"/>
            </a:xfrm>
            <a:custGeom>
              <a:avLst/>
              <a:gdLst>
                <a:gd name="T0" fmla="*/ 95 w 450"/>
                <a:gd name="T1" fmla="*/ 0 h 316"/>
                <a:gd name="T2" fmla="*/ 123 w 450"/>
                <a:gd name="T3" fmla="*/ 12 h 316"/>
                <a:gd name="T4" fmla="*/ 123 w 450"/>
                <a:gd name="T5" fmla="*/ 35 h 316"/>
                <a:gd name="T6" fmla="*/ 155 w 450"/>
                <a:gd name="T7" fmla="*/ 45 h 316"/>
                <a:gd name="T8" fmla="*/ 199 w 450"/>
                <a:gd name="T9" fmla="*/ 59 h 316"/>
                <a:gd name="T10" fmla="*/ 205 w 450"/>
                <a:gd name="T11" fmla="*/ 32 h 316"/>
                <a:gd name="T12" fmla="*/ 228 w 450"/>
                <a:gd name="T13" fmla="*/ 26 h 316"/>
                <a:gd name="T14" fmla="*/ 252 w 450"/>
                <a:gd name="T15" fmla="*/ 15 h 316"/>
                <a:gd name="T16" fmla="*/ 263 w 450"/>
                <a:gd name="T17" fmla="*/ 35 h 316"/>
                <a:gd name="T18" fmla="*/ 281 w 450"/>
                <a:gd name="T19" fmla="*/ 50 h 316"/>
                <a:gd name="T20" fmla="*/ 272 w 450"/>
                <a:gd name="T21" fmla="*/ 67 h 316"/>
                <a:gd name="T22" fmla="*/ 298 w 450"/>
                <a:gd name="T23" fmla="*/ 73 h 316"/>
                <a:gd name="T24" fmla="*/ 316 w 450"/>
                <a:gd name="T25" fmla="*/ 73 h 316"/>
                <a:gd name="T26" fmla="*/ 336 w 450"/>
                <a:gd name="T27" fmla="*/ 82 h 316"/>
                <a:gd name="T28" fmla="*/ 328 w 450"/>
                <a:gd name="T29" fmla="*/ 111 h 316"/>
                <a:gd name="T30" fmla="*/ 409 w 450"/>
                <a:gd name="T31" fmla="*/ 175 h 316"/>
                <a:gd name="T32" fmla="*/ 430 w 450"/>
                <a:gd name="T33" fmla="*/ 163 h 316"/>
                <a:gd name="T34" fmla="*/ 447 w 450"/>
                <a:gd name="T35" fmla="*/ 172 h 316"/>
                <a:gd name="T36" fmla="*/ 445 w 450"/>
                <a:gd name="T37" fmla="*/ 197 h 316"/>
                <a:gd name="T38" fmla="*/ 427 w 450"/>
                <a:gd name="T39" fmla="*/ 212 h 316"/>
                <a:gd name="T40" fmla="*/ 418 w 450"/>
                <a:gd name="T41" fmla="*/ 214 h 316"/>
                <a:gd name="T42" fmla="*/ 402 w 450"/>
                <a:gd name="T43" fmla="*/ 214 h 316"/>
                <a:gd name="T44" fmla="*/ 399 w 450"/>
                <a:gd name="T45" fmla="*/ 215 h 316"/>
                <a:gd name="T46" fmla="*/ 399 w 450"/>
                <a:gd name="T47" fmla="*/ 216 h 316"/>
                <a:gd name="T48" fmla="*/ 397 w 450"/>
                <a:gd name="T49" fmla="*/ 219 h 316"/>
                <a:gd name="T50" fmla="*/ 397 w 450"/>
                <a:gd name="T51" fmla="*/ 219 h 316"/>
                <a:gd name="T52" fmla="*/ 395 w 450"/>
                <a:gd name="T53" fmla="*/ 223 h 316"/>
                <a:gd name="T54" fmla="*/ 390 w 450"/>
                <a:gd name="T55" fmla="*/ 234 h 316"/>
                <a:gd name="T56" fmla="*/ 366 w 450"/>
                <a:gd name="T57" fmla="*/ 249 h 316"/>
                <a:gd name="T58" fmla="*/ 360 w 450"/>
                <a:gd name="T59" fmla="*/ 279 h 316"/>
                <a:gd name="T60" fmla="*/ 323 w 450"/>
                <a:gd name="T61" fmla="*/ 289 h 316"/>
                <a:gd name="T62" fmla="*/ 293 w 450"/>
                <a:gd name="T63" fmla="*/ 316 h 316"/>
                <a:gd name="T64" fmla="*/ 305 w 450"/>
                <a:gd name="T65" fmla="*/ 237 h 316"/>
                <a:gd name="T66" fmla="*/ 256 w 450"/>
                <a:gd name="T67" fmla="*/ 212 h 316"/>
                <a:gd name="T68" fmla="*/ 201 w 450"/>
                <a:gd name="T69" fmla="*/ 173 h 316"/>
                <a:gd name="T70" fmla="*/ 161 w 450"/>
                <a:gd name="T71" fmla="*/ 170 h 316"/>
                <a:gd name="T72" fmla="*/ 100 w 450"/>
                <a:gd name="T73" fmla="*/ 158 h 316"/>
                <a:gd name="T74" fmla="*/ 85 w 450"/>
                <a:gd name="T75" fmla="*/ 188 h 316"/>
                <a:gd name="T76" fmla="*/ 84 w 450"/>
                <a:gd name="T77" fmla="*/ 189 h 316"/>
                <a:gd name="T78" fmla="*/ 69 w 450"/>
                <a:gd name="T79" fmla="*/ 196 h 316"/>
                <a:gd name="T80" fmla="*/ 68 w 450"/>
                <a:gd name="T81" fmla="*/ 197 h 316"/>
                <a:gd name="T82" fmla="*/ 49 w 450"/>
                <a:gd name="T83" fmla="*/ 203 h 316"/>
                <a:gd name="T84" fmla="*/ 49 w 450"/>
                <a:gd name="T85" fmla="*/ 203 h 316"/>
                <a:gd name="T86" fmla="*/ 42 w 450"/>
                <a:gd name="T87" fmla="*/ 158 h 316"/>
                <a:gd name="T88" fmla="*/ 39 w 450"/>
                <a:gd name="T89" fmla="*/ 133 h 316"/>
                <a:gd name="T90" fmla="*/ 30 w 450"/>
                <a:gd name="T91" fmla="*/ 115 h 316"/>
                <a:gd name="T92" fmla="*/ 24 w 450"/>
                <a:gd name="T93" fmla="*/ 75 h 316"/>
                <a:gd name="T94" fmla="*/ 9 w 450"/>
                <a:gd name="T95" fmla="*/ 60 h 316"/>
                <a:gd name="T96" fmla="*/ 21 w 450"/>
                <a:gd name="T97" fmla="*/ 45 h 316"/>
                <a:gd name="T98" fmla="*/ 3 w 450"/>
                <a:gd name="T99" fmla="*/ 33 h 316"/>
                <a:gd name="T100" fmla="*/ 6 w 450"/>
                <a:gd name="T101" fmla="*/ 8 h 316"/>
                <a:gd name="T102" fmla="*/ 43 w 450"/>
                <a:gd name="T103" fmla="*/ 44 h 316"/>
                <a:gd name="T104" fmla="*/ 61 w 450"/>
                <a:gd name="T105" fmla="*/ 13 h 316"/>
                <a:gd name="T106" fmla="*/ 95 w 450"/>
                <a:gd name="T10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0" h="316">
                  <a:moveTo>
                    <a:pt x="95" y="0"/>
                  </a:moveTo>
                  <a:cubicBezTo>
                    <a:pt x="103" y="0"/>
                    <a:pt x="119" y="6"/>
                    <a:pt x="123" y="12"/>
                  </a:cubicBezTo>
                  <a:cubicBezTo>
                    <a:pt x="126" y="17"/>
                    <a:pt x="120" y="31"/>
                    <a:pt x="123" y="35"/>
                  </a:cubicBezTo>
                  <a:cubicBezTo>
                    <a:pt x="128" y="42"/>
                    <a:pt x="155" y="45"/>
                    <a:pt x="155" y="45"/>
                  </a:cubicBezTo>
                  <a:cubicBezTo>
                    <a:pt x="155" y="45"/>
                    <a:pt x="189" y="64"/>
                    <a:pt x="199" y="59"/>
                  </a:cubicBezTo>
                  <a:cubicBezTo>
                    <a:pt x="205" y="55"/>
                    <a:pt x="200" y="37"/>
                    <a:pt x="205" y="32"/>
                  </a:cubicBezTo>
                  <a:cubicBezTo>
                    <a:pt x="209" y="28"/>
                    <a:pt x="223" y="29"/>
                    <a:pt x="228" y="26"/>
                  </a:cubicBezTo>
                  <a:cubicBezTo>
                    <a:pt x="234" y="24"/>
                    <a:pt x="245" y="13"/>
                    <a:pt x="252" y="15"/>
                  </a:cubicBezTo>
                  <a:cubicBezTo>
                    <a:pt x="257" y="17"/>
                    <a:pt x="260" y="31"/>
                    <a:pt x="263" y="35"/>
                  </a:cubicBezTo>
                  <a:cubicBezTo>
                    <a:pt x="267" y="40"/>
                    <a:pt x="280" y="44"/>
                    <a:pt x="281" y="50"/>
                  </a:cubicBezTo>
                  <a:cubicBezTo>
                    <a:pt x="282" y="55"/>
                    <a:pt x="270" y="63"/>
                    <a:pt x="272" y="67"/>
                  </a:cubicBezTo>
                  <a:cubicBezTo>
                    <a:pt x="275" y="73"/>
                    <a:pt x="292" y="72"/>
                    <a:pt x="298" y="73"/>
                  </a:cubicBezTo>
                  <a:cubicBezTo>
                    <a:pt x="303" y="74"/>
                    <a:pt x="312" y="72"/>
                    <a:pt x="316" y="73"/>
                  </a:cubicBezTo>
                  <a:cubicBezTo>
                    <a:pt x="321" y="74"/>
                    <a:pt x="334" y="77"/>
                    <a:pt x="336" y="82"/>
                  </a:cubicBezTo>
                  <a:cubicBezTo>
                    <a:pt x="339" y="89"/>
                    <a:pt x="325" y="104"/>
                    <a:pt x="328" y="111"/>
                  </a:cubicBezTo>
                  <a:cubicBezTo>
                    <a:pt x="335" y="136"/>
                    <a:pt x="383" y="173"/>
                    <a:pt x="409" y="175"/>
                  </a:cubicBezTo>
                  <a:cubicBezTo>
                    <a:pt x="415" y="175"/>
                    <a:pt x="424" y="164"/>
                    <a:pt x="430" y="163"/>
                  </a:cubicBezTo>
                  <a:cubicBezTo>
                    <a:pt x="435" y="163"/>
                    <a:pt x="445" y="168"/>
                    <a:pt x="447" y="172"/>
                  </a:cubicBezTo>
                  <a:cubicBezTo>
                    <a:pt x="450" y="178"/>
                    <a:pt x="445" y="197"/>
                    <a:pt x="445" y="197"/>
                  </a:cubicBezTo>
                  <a:cubicBezTo>
                    <a:pt x="445" y="197"/>
                    <a:pt x="432" y="210"/>
                    <a:pt x="427" y="212"/>
                  </a:cubicBezTo>
                  <a:cubicBezTo>
                    <a:pt x="425" y="213"/>
                    <a:pt x="421" y="214"/>
                    <a:pt x="418" y="214"/>
                  </a:cubicBezTo>
                  <a:cubicBezTo>
                    <a:pt x="412" y="214"/>
                    <a:pt x="406" y="213"/>
                    <a:pt x="402" y="214"/>
                  </a:cubicBezTo>
                  <a:cubicBezTo>
                    <a:pt x="401" y="215"/>
                    <a:pt x="400" y="215"/>
                    <a:pt x="399" y="215"/>
                  </a:cubicBezTo>
                  <a:cubicBezTo>
                    <a:pt x="399" y="216"/>
                    <a:pt x="399" y="216"/>
                    <a:pt x="399" y="216"/>
                  </a:cubicBezTo>
                  <a:cubicBezTo>
                    <a:pt x="398" y="217"/>
                    <a:pt x="397" y="218"/>
                    <a:pt x="397" y="219"/>
                  </a:cubicBezTo>
                  <a:cubicBezTo>
                    <a:pt x="397" y="219"/>
                    <a:pt x="397" y="219"/>
                    <a:pt x="397" y="219"/>
                  </a:cubicBezTo>
                  <a:cubicBezTo>
                    <a:pt x="396" y="220"/>
                    <a:pt x="396" y="221"/>
                    <a:pt x="395" y="223"/>
                  </a:cubicBezTo>
                  <a:cubicBezTo>
                    <a:pt x="394" y="227"/>
                    <a:pt x="392" y="232"/>
                    <a:pt x="390" y="234"/>
                  </a:cubicBezTo>
                  <a:cubicBezTo>
                    <a:pt x="385" y="239"/>
                    <a:pt x="370" y="243"/>
                    <a:pt x="366" y="249"/>
                  </a:cubicBezTo>
                  <a:cubicBezTo>
                    <a:pt x="361" y="255"/>
                    <a:pt x="365" y="274"/>
                    <a:pt x="360" y="279"/>
                  </a:cubicBezTo>
                  <a:cubicBezTo>
                    <a:pt x="353" y="286"/>
                    <a:pt x="332" y="284"/>
                    <a:pt x="323" y="289"/>
                  </a:cubicBezTo>
                  <a:cubicBezTo>
                    <a:pt x="314" y="293"/>
                    <a:pt x="293" y="316"/>
                    <a:pt x="293" y="316"/>
                  </a:cubicBezTo>
                  <a:cubicBezTo>
                    <a:pt x="293" y="316"/>
                    <a:pt x="314" y="255"/>
                    <a:pt x="305" y="237"/>
                  </a:cubicBezTo>
                  <a:cubicBezTo>
                    <a:pt x="299" y="225"/>
                    <a:pt x="268" y="219"/>
                    <a:pt x="256" y="212"/>
                  </a:cubicBezTo>
                  <a:cubicBezTo>
                    <a:pt x="242" y="204"/>
                    <a:pt x="217" y="179"/>
                    <a:pt x="201" y="173"/>
                  </a:cubicBezTo>
                  <a:cubicBezTo>
                    <a:pt x="192" y="169"/>
                    <a:pt x="171" y="171"/>
                    <a:pt x="161" y="170"/>
                  </a:cubicBezTo>
                  <a:cubicBezTo>
                    <a:pt x="146" y="168"/>
                    <a:pt x="114" y="151"/>
                    <a:pt x="100" y="158"/>
                  </a:cubicBezTo>
                  <a:cubicBezTo>
                    <a:pt x="93" y="161"/>
                    <a:pt x="91" y="182"/>
                    <a:pt x="85" y="188"/>
                  </a:cubicBezTo>
                  <a:cubicBezTo>
                    <a:pt x="85" y="188"/>
                    <a:pt x="84" y="189"/>
                    <a:pt x="84" y="189"/>
                  </a:cubicBezTo>
                  <a:cubicBezTo>
                    <a:pt x="80" y="192"/>
                    <a:pt x="75" y="194"/>
                    <a:pt x="69" y="196"/>
                  </a:cubicBezTo>
                  <a:cubicBezTo>
                    <a:pt x="68" y="197"/>
                    <a:pt x="68" y="197"/>
                    <a:pt x="68" y="197"/>
                  </a:cubicBezTo>
                  <a:cubicBezTo>
                    <a:pt x="61" y="199"/>
                    <a:pt x="53" y="202"/>
                    <a:pt x="49" y="203"/>
                  </a:cubicBezTo>
                  <a:cubicBezTo>
                    <a:pt x="49" y="203"/>
                    <a:pt x="49" y="203"/>
                    <a:pt x="49" y="203"/>
                  </a:cubicBezTo>
                  <a:cubicBezTo>
                    <a:pt x="49" y="203"/>
                    <a:pt x="44" y="169"/>
                    <a:pt x="42" y="158"/>
                  </a:cubicBezTo>
                  <a:cubicBezTo>
                    <a:pt x="42" y="152"/>
                    <a:pt x="41" y="139"/>
                    <a:pt x="39" y="133"/>
                  </a:cubicBezTo>
                  <a:cubicBezTo>
                    <a:pt x="38" y="128"/>
                    <a:pt x="32" y="120"/>
                    <a:pt x="30" y="115"/>
                  </a:cubicBezTo>
                  <a:cubicBezTo>
                    <a:pt x="27" y="105"/>
                    <a:pt x="29" y="84"/>
                    <a:pt x="24" y="75"/>
                  </a:cubicBezTo>
                  <a:cubicBezTo>
                    <a:pt x="22" y="71"/>
                    <a:pt x="9" y="66"/>
                    <a:pt x="9" y="60"/>
                  </a:cubicBezTo>
                  <a:cubicBezTo>
                    <a:pt x="9" y="55"/>
                    <a:pt x="22" y="50"/>
                    <a:pt x="21" y="45"/>
                  </a:cubicBezTo>
                  <a:cubicBezTo>
                    <a:pt x="20" y="40"/>
                    <a:pt x="5" y="38"/>
                    <a:pt x="3" y="33"/>
                  </a:cubicBezTo>
                  <a:cubicBezTo>
                    <a:pt x="0" y="27"/>
                    <a:pt x="0" y="11"/>
                    <a:pt x="6" y="8"/>
                  </a:cubicBezTo>
                  <a:cubicBezTo>
                    <a:pt x="18" y="4"/>
                    <a:pt x="30" y="46"/>
                    <a:pt x="43" y="44"/>
                  </a:cubicBezTo>
                  <a:cubicBezTo>
                    <a:pt x="52" y="43"/>
                    <a:pt x="61" y="13"/>
                    <a:pt x="61" y="13"/>
                  </a:cubicBezTo>
                  <a:cubicBezTo>
                    <a:pt x="61" y="13"/>
                    <a:pt x="86" y="0"/>
                    <a:pt x="95"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3" name="Freeform 95">
              <a:extLst>
                <a:ext uri="{FF2B5EF4-FFF2-40B4-BE49-F238E27FC236}">
                  <a16:creationId xmlns:a16="http://schemas.microsoft.com/office/drawing/2014/main" id="{0D7E15B2-4F3E-12D4-8EFC-44871E452B8F}"/>
                </a:ext>
              </a:extLst>
            </p:cNvPr>
            <p:cNvSpPr>
              <a:spLocks/>
            </p:cNvSpPr>
            <p:nvPr/>
          </p:nvSpPr>
          <p:spPr bwMode="auto">
            <a:xfrm>
              <a:off x="5526088" y="3070226"/>
              <a:ext cx="12700" cy="4763"/>
            </a:xfrm>
            <a:custGeom>
              <a:avLst/>
              <a:gdLst>
                <a:gd name="T0" fmla="*/ 19 w 19"/>
                <a:gd name="T1" fmla="*/ 0 h 6"/>
                <a:gd name="T2" fmla="*/ 0 w 19"/>
                <a:gd name="T3" fmla="*/ 6 h 6"/>
                <a:gd name="T4" fmla="*/ 19 w 19"/>
                <a:gd name="T5" fmla="*/ 0 h 6"/>
              </a:gdLst>
              <a:ahLst/>
              <a:cxnLst>
                <a:cxn ang="0">
                  <a:pos x="T0" y="T1"/>
                </a:cxn>
                <a:cxn ang="0">
                  <a:pos x="T2" y="T3"/>
                </a:cxn>
                <a:cxn ang="0">
                  <a:pos x="T4" y="T5"/>
                </a:cxn>
              </a:cxnLst>
              <a:rect l="0" t="0" r="r" b="b"/>
              <a:pathLst>
                <a:path w="19" h="6">
                  <a:moveTo>
                    <a:pt x="19" y="0"/>
                  </a:moveTo>
                  <a:cubicBezTo>
                    <a:pt x="10" y="3"/>
                    <a:pt x="1" y="6"/>
                    <a:pt x="0" y="6"/>
                  </a:cubicBezTo>
                  <a:cubicBezTo>
                    <a:pt x="4" y="5"/>
                    <a:pt x="12" y="2"/>
                    <a:pt x="19"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4" name="Freeform 96">
              <a:extLst>
                <a:ext uri="{FF2B5EF4-FFF2-40B4-BE49-F238E27FC236}">
                  <a16:creationId xmlns:a16="http://schemas.microsoft.com/office/drawing/2014/main" id="{242A7ADA-E0BE-647A-1552-34ECD90F97B6}"/>
                </a:ext>
              </a:extLst>
            </p:cNvPr>
            <p:cNvSpPr>
              <a:spLocks/>
            </p:cNvSpPr>
            <p:nvPr/>
          </p:nvSpPr>
          <p:spPr bwMode="auto">
            <a:xfrm>
              <a:off x="5292725" y="3606801"/>
              <a:ext cx="242888" cy="184150"/>
            </a:xfrm>
            <a:custGeom>
              <a:avLst/>
              <a:gdLst>
                <a:gd name="T0" fmla="*/ 125 w 354"/>
                <a:gd name="T1" fmla="*/ 89 h 267"/>
                <a:gd name="T2" fmla="*/ 125 w 354"/>
                <a:gd name="T3" fmla="*/ 113 h 267"/>
                <a:gd name="T4" fmla="*/ 125 w 354"/>
                <a:gd name="T5" fmla="*/ 143 h 267"/>
                <a:gd name="T6" fmla="*/ 171 w 354"/>
                <a:gd name="T7" fmla="*/ 107 h 267"/>
                <a:gd name="T8" fmla="*/ 183 w 354"/>
                <a:gd name="T9" fmla="*/ 55 h 267"/>
                <a:gd name="T10" fmla="*/ 214 w 354"/>
                <a:gd name="T11" fmla="*/ 19 h 267"/>
                <a:gd name="T12" fmla="*/ 317 w 354"/>
                <a:gd name="T13" fmla="*/ 0 h 267"/>
                <a:gd name="T14" fmla="*/ 332 w 354"/>
                <a:gd name="T15" fmla="*/ 43 h 267"/>
                <a:gd name="T16" fmla="*/ 354 w 354"/>
                <a:gd name="T17" fmla="*/ 98 h 267"/>
                <a:gd name="T18" fmla="*/ 326 w 354"/>
                <a:gd name="T19" fmla="*/ 122 h 267"/>
                <a:gd name="T20" fmla="*/ 326 w 354"/>
                <a:gd name="T21" fmla="*/ 150 h 267"/>
                <a:gd name="T22" fmla="*/ 247 w 354"/>
                <a:gd name="T23" fmla="*/ 165 h 267"/>
                <a:gd name="T24" fmla="*/ 220 w 354"/>
                <a:gd name="T25" fmla="*/ 189 h 267"/>
                <a:gd name="T26" fmla="*/ 130 w 354"/>
                <a:gd name="T27" fmla="*/ 192 h 267"/>
                <a:gd name="T28" fmla="*/ 116 w 354"/>
                <a:gd name="T29" fmla="*/ 207 h 267"/>
                <a:gd name="T30" fmla="*/ 82 w 354"/>
                <a:gd name="T31" fmla="*/ 238 h 267"/>
                <a:gd name="T32" fmla="*/ 55 w 354"/>
                <a:gd name="T33" fmla="*/ 265 h 267"/>
                <a:gd name="T34" fmla="*/ 18 w 354"/>
                <a:gd name="T35" fmla="*/ 247 h 267"/>
                <a:gd name="T36" fmla="*/ 3 w 354"/>
                <a:gd name="T37" fmla="*/ 223 h 267"/>
                <a:gd name="T38" fmla="*/ 3 w 354"/>
                <a:gd name="T39" fmla="*/ 177 h 267"/>
                <a:gd name="T40" fmla="*/ 0 w 354"/>
                <a:gd name="T41" fmla="*/ 98 h 267"/>
                <a:gd name="T42" fmla="*/ 27 w 354"/>
                <a:gd name="T43" fmla="*/ 83 h 267"/>
                <a:gd name="T44" fmla="*/ 67 w 354"/>
                <a:gd name="T45" fmla="*/ 80 h 267"/>
                <a:gd name="T46" fmla="*/ 110 w 354"/>
                <a:gd name="T47" fmla="*/ 83 h 267"/>
                <a:gd name="T48" fmla="*/ 125 w 354"/>
                <a:gd name="T49" fmla="*/ 8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4" h="267">
                  <a:moveTo>
                    <a:pt x="125" y="89"/>
                  </a:moveTo>
                  <a:cubicBezTo>
                    <a:pt x="128" y="94"/>
                    <a:pt x="125" y="107"/>
                    <a:pt x="125" y="113"/>
                  </a:cubicBezTo>
                  <a:cubicBezTo>
                    <a:pt x="125" y="121"/>
                    <a:pt x="125" y="143"/>
                    <a:pt x="125" y="143"/>
                  </a:cubicBezTo>
                  <a:cubicBezTo>
                    <a:pt x="125" y="143"/>
                    <a:pt x="163" y="119"/>
                    <a:pt x="171" y="107"/>
                  </a:cubicBezTo>
                  <a:cubicBezTo>
                    <a:pt x="178" y="96"/>
                    <a:pt x="177" y="67"/>
                    <a:pt x="183" y="55"/>
                  </a:cubicBezTo>
                  <a:cubicBezTo>
                    <a:pt x="188" y="45"/>
                    <a:pt x="203" y="25"/>
                    <a:pt x="214" y="19"/>
                  </a:cubicBezTo>
                  <a:cubicBezTo>
                    <a:pt x="236" y="6"/>
                    <a:pt x="317" y="0"/>
                    <a:pt x="317" y="0"/>
                  </a:cubicBezTo>
                  <a:cubicBezTo>
                    <a:pt x="317" y="0"/>
                    <a:pt x="329" y="32"/>
                    <a:pt x="332" y="43"/>
                  </a:cubicBezTo>
                  <a:cubicBezTo>
                    <a:pt x="338" y="57"/>
                    <a:pt x="354" y="98"/>
                    <a:pt x="354" y="98"/>
                  </a:cubicBezTo>
                  <a:cubicBezTo>
                    <a:pt x="354" y="98"/>
                    <a:pt x="330" y="114"/>
                    <a:pt x="326" y="122"/>
                  </a:cubicBezTo>
                  <a:cubicBezTo>
                    <a:pt x="324" y="128"/>
                    <a:pt x="331" y="144"/>
                    <a:pt x="326" y="150"/>
                  </a:cubicBezTo>
                  <a:cubicBezTo>
                    <a:pt x="314" y="165"/>
                    <a:pt x="265" y="156"/>
                    <a:pt x="247" y="165"/>
                  </a:cubicBezTo>
                  <a:cubicBezTo>
                    <a:pt x="239" y="169"/>
                    <a:pt x="228" y="186"/>
                    <a:pt x="220" y="189"/>
                  </a:cubicBezTo>
                  <a:cubicBezTo>
                    <a:pt x="199" y="197"/>
                    <a:pt x="150" y="183"/>
                    <a:pt x="130" y="192"/>
                  </a:cubicBezTo>
                  <a:cubicBezTo>
                    <a:pt x="125" y="194"/>
                    <a:pt x="119" y="203"/>
                    <a:pt x="116" y="207"/>
                  </a:cubicBezTo>
                  <a:cubicBezTo>
                    <a:pt x="108" y="215"/>
                    <a:pt x="91" y="230"/>
                    <a:pt x="82" y="238"/>
                  </a:cubicBezTo>
                  <a:cubicBezTo>
                    <a:pt x="75" y="245"/>
                    <a:pt x="64" y="264"/>
                    <a:pt x="55" y="265"/>
                  </a:cubicBezTo>
                  <a:cubicBezTo>
                    <a:pt x="45" y="267"/>
                    <a:pt x="26" y="254"/>
                    <a:pt x="18" y="247"/>
                  </a:cubicBezTo>
                  <a:cubicBezTo>
                    <a:pt x="13" y="242"/>
                    <a:pt x="5" y="230"/>
                    <a:pt x="3" y="223"/>
                  </a:cubicBezTo>
                  <a:cubicBezTo>
                    <a:pt x="0" y="212"/>
                    <a:pt x="3" y="188"/>
                    <a:pt x="3" y="177"/>
                  </a:cubicBezTo>
                  <a:cubicBezTo>
                    <a:pt x="3" y="157"/>
                    <a:pt x="0" y="98"/>
                    <a:pt x="0" y="98"/>
                  </a:cubicBezTo>
                  <a:cubicBezTo>
                    <a:pt x="0" y="98"/>
                    <a:pt x="20" y="85"/>
                    <a:pt x="27" y="83"/>
                  </a:cubicBezTo>
                  <a:cubicBezTo>
                    <a:pt x="37" y="80"/>
                    <a:pt x="57" y="80"/>
                    <a:pt x="67" y="80"/>
                  </a:cubicBezTo>
                  <a:cubicBezTo>
                    <a:pt x="78" y="80"/>
                    <a:pt x="99" y="80"/>
                    <a:pt x="110" y="83"/>
                  </a:cubicBezTo>
                  <a:cubicBezTo>
                    <a:pt x="114" y="84"/>
                    <a:pt x="123" y="85"/>
                    <a:pt x="125" y="8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5" name="Freeform 97">
              <a:extLst>
                <a:ext uri="{FF2B5EF4-FFF2-40B4-BE49-F238E27FC236}">
                  <a16:creationId xmlns:a16="http://schemas.microsoft.com/office/drawing/2014/main" id="{5B6B5306-D1E1-345C-0DAB-A86C44E17B88}"/>
                </a:ext>
              </a:extLst>
            </p:cNvPr>
            <p:cNvSpPr>
              <a:spLocks/>
            </p:cNvSpPr>
            <p:nvPr/>
          </p:nvSpPr>
          <p:spPr bwMode="auto">
            <a:xfrm>
              <a:off x="5472113" y="1898651"/>
              <a:ext cx="60325" cy="34925"/>
            </a:xfrm>
            <a:custGeom>
              <a:avLst/>
              <a:gdLst>
                <a:gd name="T0" fmla="*/ 70 w 87"/>
                <a:gd name="T1" fmla="*/ 14 h 52"/>
                <a:gd name="T2" fmla="*/ 83 w 87"/>
                <a:gd name="T3" fmla="*/ 41 h 52"/>
                <a:gd name="T4" fmla="*/ 28 w 87"/>
                <a:gd name="T5" fmla="*/ 35 h 52"/>
                <a:gd name="T6" fmla="*/ 3 w 87"/>
                <a:gd name="T7" fmla="*/ 32 h 52"/>
                <a:gd name="T8" fmla="*/ 37 w 87"/>
                <a:gd name="T9" fmla="*/ 2 h 52"/>
                <a:gd name="T10" fmla="*/ 70 w 87"/>
                <a:gd name="T11" fmla="*/ 14 h 52"/>
              </a:gdLst>
              <a:ahLst/>
              <a:cxnLst>
                <a:cxn ang="0">
                  <a:pos x="T0" y="T1"/>
                </a:cxn>
                <a:cxn ang="0">
                  <a:pos x="T2" y="T3"/>
                </a:cxn>
                <a:cxn ang="0">
                  <a:pos x="T4" y="T5"/>
                </a:cxn>
                <a:cxn ang="0">
                  <a:pos x="T6" y="T7"/>
                </a:cxn>
                <a:cxn ang="0">
                  <a:pos x="T8" y="T9"/>
                </a:cxn>
                <a:cxn ang="0">
                  <a:pos x="T10" y="T11"/>
                </a:cxn>
              </a:cxnLst>
              <a:rect l="0" t="0" r="r" b="b"/>
              <a:pathLst>
                <a:path w="87" h="52">
                  <a:moveTo>
                    <a:pt x="70" y="14"/>
                  </a:moveTo>
                  <a:cubicBezTo>
                    <a:pt x="76" y="19"/>
                    <a:pt x="87" y="35"/>
                    <a:pt x="83" y="41"/>
                  </a:cubicBezTo>
                  <a:cubicBezTo>
                    <a:pt x="75" y="52"/>
                    <a:pt x="42" y="37"/>
                    <a:pt x="28" y="35"/>
                  </a:cubicBezTo>
                  <a:cubicBezTo>
                    <a:pt x="22" y="34"/>
                    <a:pt x="5" y="38"/>
                    <a:pt x="3" y="32"/>
                  </a:cubicBezTo>
                  <a:cubicBezTo>
                    <a:pt x="0" y="21"/>
                    <a:pt x="26" y="4"/>
                    <a:pt x="37" y="2"/>
                  </a:cubicBezTo>
                  <a:cubicBezTo>
                    <a:pt x="46" y="0"/>
                    <a:pt x="64" y="8"/>
                    <a:pt x="70" y="1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6" name="Freeform 98">
              <a:extLst>
                <a:ext uri="{FF2B5EF4-FFF2-40B4-BE49-F238E27FC236}">
                  <a16:creationId xmlns:a16="http://schemas.microsoft.com/office/drawing/2014/main" id="{5C76879A-5376-C9F5-72C5-41ED1C4C809C}"/>
                </a:ext>
              </a:extLst>
            </p:cNvPr>
            <p:cNvSpPr>
              <a:spLocks/>
            </p:cNvSpPr>
            <p:nvPr/>
          </p:nvSpPr>
          <p:spPr bwMode="auto">
            <a:xfrm>
              <a:off x="5507038" y="3494088"/>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7" name="Freeform 99">
              <a:extLst>
                <a:ext uri="{FF2B5EF4-FFF2-40B4-BE49-F238E27FC236}">
                  <a16:creationId xmlns:a16="http://schemas.microsoft.com/office/drawing/2014/main" id="{A1975378-2F32-7AB6-0F6E-6F037BA9B33D}"/>
                </a:ext>
              </a:extLst>
            </p:cNvPr>
            <p:cNvSpPr>
              <a:spLocks/>
            </p:cNvSpPr>
            <p:nvPr/>
          </p:nvSpPr>
          <p:spPr bwMode="auto">
            <a:xfrm>
              <a:off x="5499100" y="3489326"/>
              <a:ext cx="1588" cy="1588"/>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1" y="1"/>
                    <a:pt x="2" y="2"/>
                    <a:pt x="3" y="3"/>
                  </a:cubicBezTo>
                  <a:cubicBezTo>
                    <a:pt x="2" y="2"/>
                    <a:pt x="1"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8" name="Freeform 100">
              <a:extLst>
                <a:ext uri="{FF2B5EF4-FFF2-40B4-BE49-F238E27FC236}">
                  <a16:creationId xmlns:a16="http://schemas.microsoft.com/office/drawing/2014/main" id="{E0986364-009A-8D34-40CA-3D49E50C2321}"/>
                </a:ext>
              </a:extLst>
            </p:cNvPr>
            <p:cNvSpPr>
              <a:spLocks/>
            </p:cNvSpPr>
            <p:nvPr/>
          </p:nvSpPr>
          <p:spPr bwMode="auto">
            <a:xfrm>
              <a:off x="5495925" y="3482976"/>
              <a:ext cx="3175" cy="6350"/>
            </a:xfrm>
            <a:custGeom>
              <a:avLst/>
              <a:gdLst>
                <a:gd name="T0" fmla="*/ 0 w 4"/>
                <a:gd name="T1" fmla="*/ 0 h 7"/>
                <a:gd name="T2" fmla="*/ 4 w 4"/>
                <a:gd name="T3" fmla="*/ 7 h 7"/>
                <a:gd name="T4" fmla="*/ 0 w 4"/>
                <a:gd name="T5" fmla="*/ 0 h 7"/>
              </a:gdLst>
              <a:ahLst/>
              <a:cxnLst>
                <a:cxn ang="0">
                  <a:pos x="T0" y="T1"/>
                </a:cxn>
                <a:cxn ang="0">
                  <a:pos x="T2" y="T3"/>
                </a:cxn>
                <a:cxn ang="0">
                  <a:pos x="T4" y="T5"/>
                </a:cxn>
              </a:cxnLst>
              <a:rect l="0" t="0" r="r" b="b"/>
              <a:pathLst>
                <a:path w="4" h="7">
                  <a:moveTo>
                    <a:pt x="0" y="0"/>
                  </a:moveTo>
                  <a:cubicBezTo>
                    <a:pt x="1" y="2"/>
                    <a:pt x="3" y="5"/>
                    <a:pt x="4" y="7"/>
                  </a:cubicBezTo>
                  <a:cubicBezTo>
                    <a:pt x="3" y="5"/>
                    <a:pt x="1" y="2"/>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9" name="Freeform 101">
              <a:extLst>
                <a:ext uri="{FF2B5EF4-FFF2-40B4-BE49-F238E27FC236}">
                  <a16:creationId xmlns:a16="http://schemas.microsoft.com/office/drawing/2014/main" id="{9186383B-682E-F2D4-8367-3195474F3AB4}"/>
                </a:ext>
              </a:extLst>
            </p:cNvPr>
            <p:cNvSpPr>
              <a:spLocks/>
            </p:cNvSpPr>
            <p:nvPr/>
          </p:nvSpPr>
          <p:spPr bwMode="auto">
            <a:xfrm>
              <a:off x="5465763" y="3394076"/>
              <a:ext cx="25400" cy="41275"/>
            </a:xfrm>
            <a:custGeom>
              <a:avLst/>
              <a:gdLst>
                <a:gd name="T0" fmla="*/ 35 w 37"/>
                <a:gd name="T1" fmla="*/ 26 h 61"/>
                <a:gd name="T2" fmla="*/ 25 w 37"/>
                <a:gd name="T3" fmla="*/ 61 h 61"/>
                <a:gd name="T4" fmla="*/ 6 w 37"/>
                <a:gd name="T5" fmla="*/ 46 h 61"/>
                <a:gd name="T6" fmla="*/ 0 w 37"/>
                <a:gd name="T7" fmla="*/ 0 h 61"/>
                <a:gd name="T8" fmla="*/ 25 w 37"/>
                <a:gd name="T9" fmla="*/ 9 h 61"/>
                <a:gd name="T10" fmla="*/ 35 w 37"/>
                <a:gd name="T11" fmla="*/ 26 h 61"/>
              </a:gdLst>
              <a:ahLst/>
              <a:cxnLst>
                <a:cxn ang="0">
                  <a:pos x="T0" y="T1"/>
                </a:cxn>
                <a:cxn ang="0">
                  <a:pos x="T2" y="T3"/>
                </a:cxn>
                <a:cxn ang="0">
                  <a:pos x="T4" y="T5"/>
                </a:cxn>
                <a:cxn ang="0">
                  <a:pos x="T6" y="T7"/>
                </a:cxn>
                <a:cxn ang="0">
                  <a:pos x="T8" y="T9"/>
                </a:cxn>
                <a:cxn ang="0">
                  <a:pos x="T10" y="T11"/>
                </a:cxn>
              </a:cxnLst>
              <a:rect l="0" t="0" r="r" b="b"/>
              <a:pathLst>
                <a:path w="37" h="61">
                  <a:moveTo>
                    <a:pt x="35" y="26"/>
                  </a:moveTo>
                  <a:cubicBezTo>
                    <a:pt x="37" y="35"/>
                    <a:pt x="25" y="61"/>
                    <a:pt x="25" y="61"/>
                  </a:cubicBezTo>
                  <a:cubicBezTo>
                    <a:pt x="25" y="61"/>
                    <a:pt x="9" y="51"/>
                    <a:pt x="6" y="46"/>
                  </a:cubicBezTo>
                  <a:cubicBezTo>
                    <a:pt x="1" y="36"/>
                    <a:pt x="0" y="0"/>
                    <a:pt x="0" y="0"/>
                  </a:cubicBezTo>
                  <a:cubicBezTo>
                    <a:pt x="0" y="0"/>
                    <a:pt x="20" y="5"/>
                    <a:pt x="25" y="9"/>
                  </a:cubicBezTo>
                  <a:cubicBezTo>
                    <a:pt x="28" y="12"/>
                    <a:pt x="35" y="21"/>
                    <a:pt x="35" y="2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0" name="Freeform 102">
              <a:extLst>
                <a:ext uri="{FF2B5EF4-FFF2-40B4-BE49-F238E27FC236}">
                  <a16:creationId xmlns:a16="http://schemas.microsoft.com/office/drawing/2014/main" id="{031A89E7-94BF-E3BA-A1BF-9232ED70998A}"/>
                </a:ext>
              </a:extLst>
            </p:cNvPr>
            <p:cNvSpPr>
              <a:spLocks/>
            </p:cNvSpPr>
            <p:nvPr/>
          </p:nvSpPr>
          <p:spPr bwMode="auto">
            <a:xfrm>
              <a:off x="5487988" y="3457576"/>
              <a:ext cx="7938" cy="25400"/>
            </a:xfrm>
            <a:custGeom>
              <a:avLst/>
              <a:gdLst>
                <a:gd name="T0" fmla="*/ 0 w 12"/>
                <a:gd name="T1" fmla="*/ 0 h 39"/>
                <a:gd name="T2" fmla="*/ 12 w 12"/>
                <a:gd name="T3" fmla="*/ 39 h 39"/>
                <a:gd name="T4" fmla="*/ 0 w 12"/>
                <a:gd name="T5" fmla="*/ 0 h 39"/>
              </a:gdLst>
              <a:ahLst/>
              <a:cxnLst>
                <a:cxn ang="0">
                  <a:pos x="T0" y="T1"/>
                </a:cxn>
                <a:cxn ang="0">
                  <a:pos x="T2" y="T3"/>
                </a:cxn>
                <a:cxn ang="0">
                  <a:pos x="T4" y="T5"/>
                </a:cxn>
              </a:cxnLst>
              <a:rect l="0" t="0" r="r" b="b"/>
              <a:pathLst>
                <a:path w="12" h="39">
                  <a:moveTo>
                    <a:pt x="0" y="0"/>
                  </a:moveTo>
                  <a:cubicBezTo>
                    <a:pt x="3" y="13"/>
                    <a:pt x="7" y="28"/>
                    <a:pt x="12" y="39"/>
                  </a:cubicBezTo>
                  <a:cubicBezTo>
                    <a:pt x="7" y="28"/>
                    <a:pt x="3" y="13"/>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1" name="Freeform 103">
              <a:extLst>
                <a:ext uri="{FF2B5EF4-FFF2-40B4-BE49-F238E27FC236}">
                  <a16:creationId xmlns:a16="http://schemas.microsoft.com/office/drawing/2014/main" id="{102DA21B-9FEA-65CE-EEED-660AC926604C}"/>
                </a:ext>
              </a:extLst>
            </p:cNvPr>
            <p:cNvSpPr>
              <a:spLocks/>
            </p:cNvSpPr>
            <p:nvPr/>
          </p:nvSpPr>
          <p:spPr bwMode="auto">
            <a:xfrm>
              <a:off x="5486400" y="3452813"/>
              <a:ext cx="0" cy="3175"/>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1" y="1"/>
                    <a:pt x="1" y="2"/>
                    <a:pt x="1" y="3"/>
                  </a:cubicBezTo>
                  <a:cubicBezTo>
                    <a:pt x="1" y="2"/>
                    <a:pt x="1"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2" name="Freeform 104">
              <a:extLst>
                <a:ext uri="{FF2B5EF4-FFF2-40B4-BE49-F238E27FC236}">
                  <a16:creationId xmlns:a16="http://schemas.microsoft.com/office/drawing/2014/main" id="{7A195835-52A4-7425-B460-31A00BCD3057}"/>
                </a:ext>
              </a:extLst>
            </p:cNvPr>
            <p:cNvSpPr>
              <a:spLocks/>
            </p:cNvSpPr>
            <p:nvPr/>
          </p:nvSpPr>
          <p:spPr bwMode="auto">
            <a:xfrm>
              <a:off x="5486400" y="3449638"/>
              <a:ext cx="0" cy="3175"/>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1" y="1"/>
                    <a:pt x="1" y="2"/>
                    <a:pt x="1" y="3"/>
                  </a:cubicBezTo>
                  <a:cubicBezTo>
                    <a:pt x="1" y="2"/>
                    <a:pt x="1"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3" name="Freeform 105">
              <a:extLst>
                <a:ext uri="{FF2B5EF4-FFF2-40B4-BE49-F238E27FC236}">
                  <a16:creationId xmlns:a16="http://schemas.microsoft.com/office/drawing/2014/main" id="{A03B8F80-128D-8BFE-1910-121229533466}"/>
                </a:ext>
              </a:extLst>
            </p:cNvPr>
            <p:cNvSpPr>
              <a:spLocks/>
            </p:cNvSpPr>
            <p:nvPr/>
          </p:nvSpPr>
          <p:spPr bwMode="auto">
            <a:xfrm>
              <a:off x="5486400" y="3448051"/>
              <a:ext cx="0" cy="1588"/>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1"/>
                    <a:pt x="0" y="2"/>
                    <a:pt x="0" y="3"/>
                  </a:cubicBezTo>
                  <a:cubicBezTo>
                    <a:pt x="0" y="2"/>
                    <a:pt x="0"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4" name="Freeform 106">
              <a:extLst>
                <a:ext uri="{FF2B5EF4-FFF2-40B4-BE49-F238E27FC236}">
                  <a16:creationId xmlns:a16="http://schemas.microsoft.com/office/drawing/2014/main" id="{F97A88B6-4FFE-DFB1-ADC9-19AE6EF9E99C}"/>
                </a:ext>
              </a:extLst>
            </p:cNvPr>
            <p:cNvSpPr>
              <a:spLocks/>
            </p:cNvSpPr>
            <p:nvPr/>
          </p:nvSpPr>
          <p:spPr bwMode="auto">
            <a:xfrm>
              <a:off x="5484813" y="3444876"/>
              <a:ext cx="1588" cy="3175"/>
            </a:xfrm>
            <a:custGeom>
              <a:avLst/>
              <a:gdLst>
                <a:gd name="T0" fmla="*/ 0 w 1"/>
                <a:gd name="T1" fmla="*/ 0 h 5"/>
                <a:gd name="T2" fmla="*/ 1 w 1"/>
                <a:gd name="T3" fmla="*/ 5 h 5"/>
                <a:gd name="T4" fmla="*/ 0 w 1"/>
                <a:gd name="T5" fmla="*/ 0 h 5"/>
              </a:gdLst>
              <a:ahLst/>
              <a:cxnLst>
                <a:cxn ang="0">
                  <a:pos x="T0" y="T1"/>
                </a:cxn>
                <a:cxn ang="0">
                  <a:pos x="T2" y="T3"/>
                </a:cxn>
                <a:cxn ang="0">
                  <a:pos x="T4" y="T5"/>
                </a:cxn>
              </a:cxnLst>
              <a:rect l="0" t="0" r="r" b="b"/>
              <a:pathLst>
                <a:path w="1" h="5">
                  <a:moveTo>
                    <a:pt x="0" y="0"/>
                  </a:moveTo>
                  <a:cubicBezTo>
                    <a:pt x="0" y="2"/>
                    <a:pt x="0" y="3"/>
                    <a:pt x="1" y="5"/>
                  </a:cubicBezTo>
                  <a:cubicBezTo>
                    <a:pt x="0" y="3"/>
                    <a:pt x="0" y="2"/>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5" name="Freeform 107">
              <a:extLst>
                <a:ext uri="{FF2B5EF4-FFF2-40B4-BE49-F238E27FC236}">
                  <a16:creationId xmlns:a16="http://schemas.microsoft.com/office/drawing/2014/main" id="{2C8ABCD0-6194-3A11-2F44-1055A402E5C0}"/>
                </a:ext>
              </a:extLst>
            </p:cNvPr>
            <p:cNvSpPr>
              <a:spLocks/>
            </p:cNvSpPr>
            <p:nvPr/>
          </p:nvSpPr>
          <p:spPr bwMode="auto">
            <a:xfrm>
              <a:off x="5483225" y="3406776"/>
              <a:ext cx="128588" cy="92075"/>
            </a:xfrm>
            <a:custGeom>
              <a:avLst/>
              <a:gdLst>
                <a:gd name="T0" fmla="*/ 0 w 186"/>
                <a:gd name="T1" fmla="*/ 42 h 134"/>
                <a:gd name="T2" fmla="*/ 33 w 186"/>
                <a:gd name="T3" fmla="*/ 66 h 134"/>
                <a:gd name="T4" fmla="*/ 61 w 186"/>
                <a:gd name="T5" fmla="*/ 78 h 134"/>
                <a:gd name="T6" fmla="*/ 119 w 186"/>
                <a:gd name="T7" fmla="*/ 69 h 134"/>
                <a:gd name="T8" fmla="*/ 146 w 186"/>
                <a:gd name="T9" fmla="*/ 39 h 134"/>
                <a:gd name="T10" fmla="*/ 173 w 186"/>
                <a:gd name="T11" fmla="*/ 2 h 134"/>
                <a:gd name="T12" fmla="*/ 186 w 186"/>
                <a:gd name="T13" fmla="*/ 48 h 134"/>
                <a:gd name="T14" fmla="*/ 134 w 186"/>
                <a:gd name="T15" fmla="*/ 130 h 134"/>
                <a:gd name="T16" fmla="*/ 72 w 186"/>
                <a:gd name="T17" fmla="*/ 133 h 134"/>
                <a:gd name="T18" fmla="*/ 72 w 186"/>
                <a:gd name="T19" fmla="*/ 133 h 134"/>
                <a:gd name="T20" fmla="*/ 42 w 186"/>
                <a:gd name="T21" fmla="*/ 130 h 134"/>
                <a:gd name="T22" fmla="*/ 36 w 186"/>
                <a:gd name="T23" fmla="*/ 128 h 134"/>
                <a:gd name="T24" fmla="*/ 35 w 186"/>
                <a:gd name="T25" fmla="*/ 128 h 134"/>
                <a:gd name="T26" fmla="*/ 27 w 186"/>
                <a:gd name="T27" fmla="*/ 124 h 134"/>
                <a:gd name="T28" fmla="*/ 25 w 186"/>
                <a:gd name="T29" fmla="*/ 122 h 134"/>
                <a:gd name="T30" fmla="*/ 22 w 186"/>
                <a:gd name="T31" fmla="*/ 119 h 134"/>
                <a:gd name="T32" fmla="*/ 18 w 186"/>
                <a:gd name="T33" fmla="*/ 112 h 134"/>
                <a:gd name="T34" fmla="*/ 6 w 186"/>
                <a:gd name="T35" fmla="*/ 73 h 134"/>
                <a:gd name="T36" fmla="*/ 5 w 186"/>
                <a:gd name="T37" fmla="*/ 71 h 134"/>
                <a:gd name="T38" fmla="*/ 4 w 186"/>
                <a:gd name="T39" fmla="*/ 68 h 134"/>
                <a:gd name="T40" fmla="*/ 4 w 186"/>
                <a:gd name="T41" fmla="*/ 66 h 134"/>
                <a:gd name="T42" fmla="*/ 3 w 186"/>
                <a:gd name="T43" fmla="*/ 63 h 134"/>
                <a:gd name="T44" fmla="*/ 3 w 186"/>
                <a:gd name="T45" fmla="*/ 60 h 134"/>
                <a:gd name="T46" fmla="*/ 2 w 186"/>
                <a:gd name="T47" fmla="*/ 55 h 134"/>
                <a:gd name="T48" fmla="*/ 0 w 186"/>
                <a:gd name="T49" fmla="*/ 4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6" h="134">
                  <a:moveTo>
                    <a:pt x="0" y="42"/>
                  </a:moveTo>
                  <a:cubicBezTo>
                    <a:pt x="0" y="42"/>
                    <a:pt x="24" y="61"/>
                    <a:pt x="33" y="66"/>
                  </a:cubicBezTo>
                  <a:cubicBezTo>
                    <a:pt x="40" y="70"/>
                    <a:pt x="53" y="77"/>
                    <a:pt x="61" y="78"/>
                  </a:cubicBezTo>
                  <a:cubicBezTo>
                    <a:pt x="75" y="80"/>
                    <a:pt x="106" y="76"/>
                    <a:pt x="119" y="69"/>
                  </a:cubicBezTo>
                  <a:cubicBezTo>
                    <a:pt x="128" y="64"/>
                    <a:pt x="139" y="47"/>
                    <a:pt x="146" y="39"/>
                  </a:cubicBezTo>
                  <a:cubicBezTo>
                    <a:pt x="153" y="30"/>
                    <a:pt x="162" y="0"/>
                    <a:pt x="173" y="2"/>
                  </a:cubicBezTo>
                  <a:cubicBezTo>
                    <a:pt x="185" y="4"/>
                    <a:pt x="186" y="48"/>
                    <a:pt x="186" y="48"/>
                  </a:cubicBezTo>
                  <a:cubicBezTo>
                    <a:pt x="134" y="130"/>
                    <a:pt x="134" y="130"/>
                    <a:pt x="134" y="130"/>
                  </a:cubicBezTo>
                  <a:cubicBezTo>
                    <a:pt x="134" y="130"/>
                    <a:pt x="102" y="134"/>
                    <a:pt x="72" y="133"/>
                  </a:cubicBezTo>
                  <a:cubicBezTo>
                    <a:pt x="72" y="133"/>
                    <a:pt x="72" y="133"/>
                    <a:pt x="72" y="133"/>
                  </a:cubicBezTo>
                  <a:cubicBezTo>
                    <a:pt x="61" y="133"/>
                    <a:pt x="51" y="132"/>
                    <a:pt x="42" y="130"/>
                  </a:cubicBezTo>
                  <a:cubicBezTo>
                    <a:pt x="40" y="130"/>
                    <a:pt x="38" y="129"/>
                    <a:pt x="36" y="128"/>
                  </a:cubicBezTo>
                  <a:cubicBezTo>
                    <a:pt x="36" y="128"/>
                    <a:pt x="35" y="128"/>
                    <a:pt x="35" y="128"/>
                  </a:cubicBezTo>
                  <a:cubicBezTo>
                    <a:pt x="32" y="127"/>
                    <a:pt x="29" y="126"/>
                    <a:pt x="27" y="124"/>
                  </a:cubicBezTo>
                  <a:cubicBezTo>
                    <a:pt x="26" y="123"/>
                    <a:pt x="25" y="123"/>
                    <a:pt x="25" y="122"/>
                  </a:cubicBezTo>
                  <a:cubicBezTo>
                    <a:pt x="24" y="121"/>
                    <a:pt x="23" y="120"/>
                    <a:pt x="22" y="119"/>
                  </a:cubicBezTo>
                  <a:cubicBezTo>
                    <a:pt x="21" y="117"/>
                    <a:pt x="19" y="114"/>
                    <a:pt x="18" y="112"/>
                  </a:cubicBezTo>
                  <a:cubicBezTo>
                    <a:pt x="13" y="101"/>
                    <a:pt x="9" y="86"/>
                    <a:pt x="6" y="73"/>
                  </a:cubicBezTo>
                  <a:cubicBezTo>
                    <a:pt x="5" y="72"/>
                    <a:pt x="5" y="72"/>
                    <a:pt x="5" y="71"/>
                  </a:cubicBezTo>
                  <a:cubicBezTo>
                    <a:pt x="5" y="70"/>
                    <a:pt x="5" y="69"/>
                    <a:pt x="4" y="68"/>
                  </a:cubicBezTo>
                  <a:cubicBezTo>
                    <a:pt x="4" y="67"/>
                    <a:pt x="4" y="67"/>
                    <a:pt x="4" y="66"/>
                  </a:cubicBezTo>
                  <a:cubicBezTo>
                    <a:pt x="4" y="65"/>
                    <a:pt x="4" y="64"/>
                    <a:pt x="3" y="63"/>
                  </a:cubicBezTo>
                  <a:cubicBezTo>
                    <a:pt x="3" y="62"/>
                    <a:pt x="3" y="61"/>
                    <a:pt x="3" y="60"/>
                  </a:cubicBezTo>
                  <a:cubicBezTo>
                    <a:pt x="2" y="58"/>
                    <a:pt x="2" y="57"/>
                    <a:pt x="2" y="55"/>
                  </a:cubicBezTo>
                  <a:cubicBezTo>
                    <a:pt x="0" y="47"/>
                    <a:pt x="0" y="42"/>
                    <a:pt x="0" y="4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6" name="Freeform 108">
              <a:extLst>
                <a:ext uri="{FF2B5EF4-FFF2-40B4-BE49-F238E27FC236}">
                  <a16:creationId xmlns:a16="http://schemas.microsoft.com/office/drawing/2014/main" id="{4B393AC7-3A46-59EC-B39A-4A440321FE7B}"/>
                </a:ext>
              </a:extLst>
            </p:cNvPr>
            <p:cNvSpPr>
              <a:spLocks/>
            </p:cNvSpPr>
            <p:nvPr/>
          </p:nvSpPr>
          <p:spPr bwMode="auto">
            <a:xfrm>
              <a:off x="5368925" y="3289301"/>
              <a:ext cx="36513" cy="41275"/>
            </a:xfrm>
            <a:custGeom>
              <a:avLst/>
              <a:gdLst>
                <a:gd name="T0" fmla="*/ 29 w 54"/>
                <a:gd name="T1" fmla="*/ 0 h 61"/>
                <a:gd name="T2" fmla="*/ 54 w 54"/>
                <a:gd name="T3" fmla="*/ 61 h 61"/>
                <a:gd name="T4" fmla="*/ 7 w 54"/>
                <a:gd name="T5" fmla="*/ 58 h 61"/>
                <a:gd name="T6" fmla="*/ 7 w 54"/>
                <a:gd name="T7" fmla="*/ 58 h 61"/>
                <a:gd name="T8" fmla="*/ 5 w 54"/>
                <a:gd name="T9" fmla="*/ 58 h 61"/>
                <a:gd name="T10" fmla="*/ 5 w 54"/>
                <a:gd name="T11" fmla="*/ 58 h 61"/>
                <a:gd name="T12" fmla="*/ 8 w 54"/>
                <a:gd name="T13" fmla="*/ 6 h 61"/>
                <a:gd name="T14" fmla="*/ 9 w 54"/>
                <a:gd name="T15" fmla="*/ 5 h 61"/>
                <a:gd name="T16" fmla="*/ 9 w 54"/>
                <a:gd name="T17" fmla="*/ 5 h 61"/>
                <a:gd name="T18" fmla="*/ 10 w 54"/>
                <a:gd name="T19" fmla="*/ 4 h 61"/>
                <a:gd name="T20" fmla="*/ 14 w 54"/>
                <a:gd name="T21" fmla="*/ 3 h 61"/>
                <a:gd name="T22" fmla="*/ 14 w 54"/>
                <a:gd name="T23" fmla="*/ 3 h 61"/>
                <a:gd name="T24" fmla="*/ 29 w 54"/>
                <a:gd name="T25" fmla="*/ 0 h 61"/>
                <a:gd name="T26" fmla="*/ 29 w 54"/>
                <a:gd name="T2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61">
                  <a:moveTo>
                    <a:pt x="29" y="0"/>
                  </a:moveTo>
                  <a:cubicBezTo>
                    <a:pt x="54" y="61"/>
                    <a:pt x="54" y="61"/>
                    <a:pt x="54" y="61"/>
                  </a:cubicBezTo>
                  <a:cubicBezTo>
                    <a:pt x="7" y="58"/>
                    <a:pt x="7" y="58"/>
                    <a:pt x="7" y="58"/>
                  </a:cubicBezTo>
                  <a:cubicBezTo>
                    <a:pt x="7" y="58"/>
                    <a:pt x="7" y="58"/>
                    <a:pt x="7" y="58"/>
                  </a:cubicBezTo>
                  <a:cubicBezTo>
                    <a:pt x="5" y="58"/>
                    <a:pt x="5" y="58"/>
                    <a:pt x="5" y="58"/>
                  </a:cubicBezTo>
                  <a:cubicBezTo>
                    <a:pt x="5" y="58"/>
                    <a:pt x="5" y="58"/>
                    <a:pt x="5" y="58"/>
                  </a:cubicBezTo>
                  <a:cubicBezTo>
                    <a:pt x="5" y="58"/>
                    <a:pt x="0" y="16"/>
                    <a:pt x="8" y="6"/>
                  </a:cubicBezTo>
                  <a:cubicBezTo>
                    <a:pt x="8" y="6"/>
                    <a:pt x="8" y="5"/>
                    <a:pt x="9" y="5"/>
                  </a:cubicBezTo>
                  <a:cubicBezTo>
                    <a:pt x="9" y="5"/>
                    <a:pt x="9" y="5"/>
                    <a:pt x="9" y="5"/>
                  </a:cubicBezTo>
                  <a:cubicBezTo>
                    <a:pt x="9" y="5"/>
                    <a:pt x="10" y="4"/>
                    <a:pt x="10" y="4"/>
                  </a:cubicBezTo>
                  <a:cubicBezTo>
                    <a:pt x="11" y="4"/>
                    <a:pt x="12" y="3"/>
                    <a:pt x="14" y="3"/>
                  </a:cubicBezTo>
                  <a:cubicBezTo>
                    <a:pt x="14" y="3"/>
                    <a:pt x="14" y="3"/>
                    <a:pt x="14" y="3"/>
                  </a:cubicBezTo>
                  <a:cubicBezTo>
                    <a:pt x="19" y="1"/>
                    <a:pt x="26" y="1"/>
                    <a:pt x="29" y="0"/>
                  </a:cubicBezTo>
                  <a:cubicBezTo>
                    <a:pt x="29" y="0"/>
                    <a:pt x="29" y="0"/>
                    <a:pt x="29"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 name="Freeform 109">
              <a:extLst>
                <a:ext uri="{FF2B5EF4-FFF2-40B4-BE49-F238E27FC236}">
                  <a16:creationId xmlns:a16="http://schemas.microsoft.com/office/drawing/2014/main" id="{220E0964-166D-57EB-1619-24500CB68920}"/>
                </a:ext>
              </a:extLst>
            </p:cNvPr>
            <p:cNvSpPr>
              <a:spLocks/>
            </p:cNvSpPr>
            <p:nvPr/>
          </p:nvSpPr>
          <p:spPr bwMode="auto">
            <a:xfrm>
              <a:off x="5297488" y="2986088"/>
              <a:ext cx="479425" cy="441325"/>
            </a:xfrm>
            <a:custGeom>
              <a:avLst/>
              <a:gdLst>
                <a:gd name="T0" fmla="*/ 44 w 697"/>
                <a:gd name="T1" fmla="*/ 19 h 641"/>
                <a:gd name="T2" fmla="*/ 105 w 697"/>
                <a:gd name="T3" fmla="*/ 49 h 641"/>
                <a:gd name="T4" fmla="*/ 135 w 697"/>
                <a:gd name="T5" fmla="*/ 7 h 641"/>
                <a:gd name="T6" fmla="*/ 160 w 697"/>
                <a:gd name="T7" fmla="*/ 98 h 641"/>
                <a:gd name="T8" fmla="*/ 233 w 697"/>
                <a:gd name="T9" fmla="*/ 153 h 641"/>
                <a:gd name="T10" fmla="*/ 294 w 697"/>
                <a:gd name="T11" fmla="*/ 140 h 641"/>
                <a:gd name="T12" fmla="*/ 331 w 697"/>
                <a:gd name="T13" fmla="*/ 128 h 641"/>
                <a:gd name="T14" fmla="*/ 351 w 697"/>
                <a:gd name="T15" fmla="*/ 121 h 641"/>
                <a:gd name="T16" fmla="*/ 367 w 697"/>
                <a:gd name="T17" fmla="*/ 113 h 641"/>
                <a:gd name="T18" fmla="*/ 443 w 697"/>
                <a:gd name="T19" fmla="*/ 95 h 641"/>
                <a:gd name="T20" fmla="*/ 538 w 697"/>
                <a:gd name="T21" fmla="*/ 137 h 641"/>
                <a:gd name="T22" fmla="*/ 575 w 697"/>
                <a:gd name="T23" fmla="*/ 241 h 641"/>
                <a:gd name="T24" fmla="*/ 575 w 697"/>
                <a:gd name="T25" fmla="*/ 245 h 641"/>
                <a:gd name="T26" fmla="*/ 576 w 697"/>
                <a:gd name="T27" fmla="*/ 248 h 641"/>
                <a:gd name="T28" fmla="*/ 584 w 697"/>
                <a:gd name="T29" fmla="*/ 296 h 641"/>
                <a:gd name="T30" fmla="*/ 574 w 697"/>
                <a:gd name="T31" fmla="*/ 380 h 641"/>
                <a:gd name="T32" fmla="*/ 618 w 697"/>
                <a:gd name="T33" fmla="*/ 381 h 641"/>
                <a:gd name="T34" fmla="*/ 623 w 697"/>
                <a:gd name="T35" fmla="*/ 387 h 641"/>
                <a:gd name="T36" fmla="*/ 611 w 697"/>
                <a:gd name="T37" fmla="*/ 448 h 641"/>
                <a:gd name="T38" fmla="*/ 608 w 697"/>
                <a:gd name="T39" fmla="*/ 482 h 641"/>
                <a:gd name="T40" fmla="*/ 609 w 697"/>
                <a:gd name="T41" fmla="*/ 482 h 641"/>
                <a:gd name="T42" fmla="*/ 646 w 697"/>
                <a:gd name="T43" fmla="*/ 499 h 641"/>
                <a:gd name="T44" fmla="*/ 648 w 697"/>
                <a:gd name="T45" fmla="*/ 500 h 641"/>
                <a:gd name="T46" fmla="*/ 685 w 697"/>
                <a:gd name="T47" fmla="*/ 542 h 641"/>
                <a:gd name="T48" fmla="*/ 675 w 697"/>
                <a:gd name="T49" fmla="*/ 591 h 641"/>
                <a:gd name="T50" fmla="*/ 639 w 697"/>
                <a:gd name="T51" fmla="*/ 634 h 641"/>
                <a:gd name="T52" fmla="*/ 511 w 697"/>
                <a:gd name="T53" fmla="*/ 634 h 641"/>
                <a:gd name="T54" fmla="*/ 462 w 697"/>
                <a:gd name="T55" fmla="*/ 554 h 641"/>
                <a:gd name="T56" fmla="*/ 425 w 697"/>
                <a:gd name="T57" fmla="*/ 573 h 641"/>
                <a:gd name="T58" fmla="*/ 300 w 697"/>
                <a:gd name="T59" fmla="*/ 539 h 641"/>
                <a:gd name="T60" fmla="*/ 273 w 697"/>
                <a:gd name="T61" fmla="*/ 515 h 641"/>
                <a:gd name="T62" fmla="*/ 233 w 697"/>
                <a:gd name="T63" fmla="*/ 457 h 641"/>
                <a:gd name="T64" fmla="*/ 212 w 697"/>
                <a:gd name="T65" fmla="*/ 439 h 641"/>
                <a:gd name="T66" fmla="*/ 163 w 697"/>
                <a:gd name="T67" fmla="*/ 430 h 641"/>
                <a:gd name="T68" fmla="*/ 138 w 697"/>
                <a:gd name="T69" fmla="*/ 387 h 641"/>
                <a:gd name="T70" fmla="*/ 144 w 697"/>
                <a:gd name="T71" fmla="*/ 323 h 641"/>
                <a:gd name="T72" fmla="*/ 96 w 697"/>
                <a:gd name="T73" fmla="*/ 323 h 641"/>
                <a:gd name="T74" fmla="*/ 56 w 697"/>
                <a:gd name="T75" fmla="*/ 277 h 641"/>
                <a:gd name="T76" fmla="*/ 80 w 697"/>
                <a:gd name="T77" fmla="*/ 223 h 641"/>
                <a:gd name="T78" fmla="*/ 50 w 697"/>
                <a:gd name="T79" fmla="*/ 180 h 641"/>
                <a:gd name="T80" fmla="*/ 36 w 697"/>
                <a:gd name="T81" fmla="*/ 106 h 641"/>
                <a:gd name="T82" fmla="*/ 2 w 697"/>
                <a:gd name="T83" fmla="*/ 15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7" h="641">
                  <a:moveTo>
                    <a:pt x="14" y="0"/>
                  </a:moveTo>
                  <a:cubicBezTo>
                    <a:pt x="14" y="0"/>
                    <a:pt x="38" y="12"/>
                    <a:pt x="44" y="19"/>
                  </a:cubicBezTo>
                  <a:cubicBezTo>
                    <a:pt x="50" y="25"/>
                    <a:pt x="59" y="49"/>
                    <a:pt x="59" y="49"/>
                  </a:cubicBezTo>
                  <a:cubicBezTo>
                    <a:pt x="59" y="49"/>
                    <a:pt x="96" y="56"/>
                    <a:pt x="105" y="49"/>
                  </a:cubicBezTo>
                  <a:cubicBezTo>
                    <a:pt x="111" y="44"/>
                    <a:pt x="109" y="25"/>
                    <a:pt x="114" y="19"/>
                  </a:cubicBezTo>
                  <a:cubicBezTo>
                    <a:pt x="118" y="14"/>
                    <a:pt x="130" y="4"/>
                    <a:pt x="135" y="7"/>
                  </a:cubicBezTo>
                  <a:cubicBezTo>
                    <a:pt x="146" y="11"/>
                    <a:pt x="148" y="52"/>
                    <a:pt x="148" y="52"/>
                  </a:cubicBezTo>
                  <a:cubicBezTo>
                    <a:pt x="148" y="52"/>
                    <a:pt x="153" y="88"/>
                    <a:pt x="160" y="98"/>
                  </a:cubicBezTo>
                  <a:cubicBezTo>
                    <a:pt x="166" y="106"/>
                    <a:pt x="185" y="116"/>
                    <a:pt x="193" y="122"/>
                  </a:cubicBezTo>
                  <a:cubicBezTo>
                    <a:pt x="203" y="130"/>
                    <a:pt x="221" y="148"/>
                    <a:pt x="233" y="153"/>
                  </a:cubicBezTo>
                  <a:cubicBezTo>
                    <a:pt x="243" y="157"/>
                    <a:pt x="265" y="162"/>
                    <a:pt x="276" y="159"/>
                  </a:cubicBezTo>
                  <a:cubicBezTo>
                    <a:pt x="282" y="157"/>
                    <a:pt x="289" y="144"/>
                    <a:pt x="294" y="140"/>
                  </a:cubicBezTo>
                  <a:cubicBezTo>
                    <a:pt x="302" y="135"/>
                    <a:pt x="322" y="132"/>
                    <a:pt x="331" y="128"/>
                  </a:cubicBezTo>
                  <a:cubicBezTo>
                    <a:pt x="331" y="128"/>
                    <a:pt x="331" y="128"/>
                    <a:pt x="331" y="128"/>
                  </a:cubicBezTo>
                  <a:cubicBezTo>
                    <a:pt x="332" y="128"/>
                    <a:pt x="341" y="125"/>
                    <a:pt x="350" y="122"/>
                  </a:cubicBezTo>
                  <a:cubicBezTo>
                    <a:pt x="350" y="122"/>
                    <a:pt x="350" y="122"/>
                    <a:pt x="351" y="121"/>
                  </a:cubicBezTo>
                  <a:cubicBezTo>
                    <a:pt x="357" y="119"/>
                    <a:pt x="362" y="117"/>
                    <a:pt x="366" y="114"/>
                  </a:cubicBezTo>
                  <a:cubicBezTo>
                    <a:pt x="366" y="114"/>
                    <a:pt x="367" y="113"/>
                    <a:pt x="367" y="113"/>
                  </a:cubicBezTo>
                  <a:cubicBezTo>
                    <a:pt x="373" y="107"/>
                    <a:pt x="375" y="86"/>
                    <a:pt x="382" y="83"/>
                  </a:cubicBezTo>
                  <a:cubicBezTo>
                    <a:pt x="396" y="76"/>
                    <a:pt x="428" y="93"/>
                    <a:pt x="443" y="95"/>
                  </a:cubicBezTo>
                  <a:cubicBezTo>
                    <a:pt x="453" y="96"/>
                    <a:pt x="474" y="94"/>
                    <a:pt x="483" y="98"/>
                  </a:cubicBezTo>
                  <a:cubicBezTo>
                    <a:pt x="499" y="104"/>
                    <a:pt x="524" y="129"/>
                    <a:pt x="538" y="137"/>
                  </a:cubicBezTo>
                  <a:cubicBezTo>
                    <a:pt x="550" y="144"/>
                    <a:pt x="581" y="150"/>
                    <a:pt x="587" y="162"/>
                  </a:cubicBezTo>
                  <a:cubicBezTo>
                    <a:pt x="596" y="180"/>
                    <a:pt x="575" y="241"/>
                    <a:pt x="575" y="241"/>
                  </a:cubicBezTo>
                  <a:cubicBezTo>
                    <a:pt x="575" y="241"/>
                    <a:pt x="575" y="241"/>
                    <a:pt x="575" y="241"/>
                  </a:cubicBezTo>
                  <a:cubicBezTo>
                    <a:pt x="575" y="241"/>
                    <a:pt x="575" y="243"/>
                    <a:pt x="575" y="245"/>
                  </a:cubicBezTo>
                  <a:cubicBezTo>
                    <a:pt x="576" y="245"/>
                    <a:pt x="576" y="245"/>
                    <a:pt x="576" y="245"/>
                  </a:cubicBezTo>
                  <a:cubicBezTo>
                    <a:pt x="576" y="246"/>
                    <a:pt x="576" y="247"/>
                    <a:pt x="576" y="248"/>
                  </a:cubicBezTo>
                  <a:cubicBezTo>
                    <a:pt x="576" y="249"/>
                    <a:pt x="577" y="250"/>
                    <a:pt x="577" y="251"/>
                  </a:cubicBezTo>
                  <a:cubicBezTo>
                    <a:pt x="579" y="264"/>
                    <a:pt x="584" y="286"/>
                    <a:pt x="584" y="296"/>
                  </a:cubicBezTo>
                  <a:cubicBezTo>
                    <a:pt x="584" y="316"/>
                    <a:pt x="563" y="360"/>
                    <a:pt x="573" y="378"/>
                  </a:cubicBezTo>
                  <a:cubicBezTo>
                    <a:pt x="573" y="379"/>
                    <a:pt x="573" y="379"/>
                    <a:pt x="574" y="380"/>
                  </a:cubicBezTo>
                  <a:cubicBezTo>
                    <a:pt x="574" y="380"/>
                    <a:pt x="574" y="381"/>
                    <a:pt x="575" y="381"/>
                  </a:cubicBezTo>
                  <a:cubicBezTo>
                    <a:pt x="582" y="389"/>
                    <a:pt x="609" y="375"/>
                    <a:pt x="618" y="381"/>
                  </a:cubicBezTo>
                  <a:cubicBezTo>
                    <a:pt x="619" y="382"/>
                    <a:pt x="620" y="384"/>
                    <a:pt x="622" y="386"/>
                  </a:cubicBezTo>
                  <a:cubicBezTo>
                    <a:pt x="622" y="386"/>
                    <a:pt x="622" y="387"/>
                    <a:pt x="623" y="387"/>
                  </a:cubicBezTo>
                  <a:cubicBezTo>
                    <a:pt x="628" y="398"/>
                    <a:pt x="631" y="415"/>
                    <a:pt x="630" y="424"/>
                  </a:cubicBezTo>
                  <a:cubicBezTo>
                    <a:pt x="628" y="431"/>
                    <a:pt x="614" y="441"/>
                    <a:pt x="611" y="448"/>
                  </a:cubicBezTo>
                  <a:cubicBezTo>
                    <a:pt x="608" y="456"/>
                    <a:pt x="604" y="474"/>
                    <a:pt x="608" y="481"/>
                  </a:cubicBezTo>
                  <a:cubicBezTo>
                    <a:pt x="608" y="481"/>
                    <a:pt x="608" y="482"/>
                    <a:pt x="608" y="482"/>
                  </a:cubicBezTo>
                  <a:cubicBezTo>
                    <a:pt x="608" y="482"/>
                    <a:pt x="608" y="482"/>
                    <a:pt x="609" y="482"/>
                  </a:cubicBezTo>
                  <a:cubicBezTo>
                    <a:pt x="609" y="482"/>
                    <a:pt x="609" y="482"/>
                    <a:pt x="609" y="482"/>
                  </a:cubicBezTo>
                  <a:cubicBezTo>
                    <a:pt x="614" y="490"/>
                    <a:pt x="638" y="497"/>
                    <a:pt x="645" y="499"/>
                  </a:cubicBezTo>
                  <a:cubicBezTo>
                    <a:pt x="646" y="499"/>
                    <a:pt x="646" y="499"/>
                    <a:pt x="646" y="499"/>
                  </a:cubicBezTo>
                  <a:cubicBezTo>
                    <a:pt x="647" y="499"/>
                    <a:pt x="648" y="500"/>
                    <a:pt x="648" y="500"/>
                  </a:cubicBezTo>
                  <a:cubicBezTo>
                    <a:pt x="648" y="500"/>
                    <a:pt x="648" y="500"/>
                    <a:pt x="648" y="500"/>
                  </a:cubicBezTo>
                  <a:cubicBezTo>
                    <a:pt x="648" y="500"/>
                    <a:pt x="649" y="532"/>
                    <a:pt x="657" y="539"/>
                  </a:cubicBezTo>
                  <a:cubicBezTo>
                    <a:pt x="662" y="544"/>
                    <a:pt x="679" y="538"/>
                    <a:pt x="685" y="542"/>
                  </a:cubicBezTo>
                  <a:cubicBezTo>
                    <a:pt x="690" y="546"/>
                    <a:pt x="697" y="557"/>
                    <a:pt x="697" y="564"/>
                  </a:cubicBezTo>
                  <a:cubicBezTo>
                    <a:pt x="696" y="572"/>
                    <a:pt x="683" y="586"/>
                    <a:pt x="675" y="591"/>
                  </a:cubicBezTo>
                  <a:cubicBezTo>
                    <a:pt x="669" y="595"/>
                    <a:pt x="648" y="600"/>
                    <a:pt x="648" y="600"/>
                  </a:cubicBezTo>
                  <a:cubicBezTo>
                    <a:pt x="648" y="600"/>
                    <a:pt x="646" y="629"/>
                    <a:pt x="639" y="634"/>
                  </a:cubicBezTo>
                  <a:cubicBezTo>
                    <a:pt x="634" y="636"/>
                    <a:pt x="623" y="628"/>
                    <a:pt x="617" y="627"/>
                  </a:cubicBezTo>
                  <a:cubicBezTo>
                    <a:pt x="591" y="625"/>
                    <a:pt x="536" y="641"/>
                    <a:pt x="511" y="634"/>
                  </a:cubicBezTo>
                  <a:cubicBezTo>
                    <a:pt x="500" y="631"/>
                    <a:pt x="480" y="618"/>
                    <a:pt x="474" y="609"/>
                  </a:cubicBezTo>
                  <a:cubicBezTo>
                    <a:pt x="466" y="598"/>
                    <a:pt x="471" y="565"/>
                    <a:pt x="462" y="554"/>
                  </a:cubicBezTo>
                  <a:cubicBezTo>
                    <a:pt x="458" y="550"/>
                    <a:pt x="446" y="543"/>
                    <a:pt x="440" y="545"/>
                  </a:cubicBezTo>
                  <a:cubicBezTo>
                    <a:pt x="433" y="548"/>
                    <a:pt x="432" y="569"/>
                    <a:pt x="425" y="573"/>
                  </a:cubicBezTo>
                  <a:cubicBezTo>
                    <a:pt x="402" y="586"/>
                    <a:pt x="342" y="580"/>
                    <a:pt x="318" y="567"/>
                  </a:cubicBezTo>
                  <a:cubicBezTo>
                    <a:pt x="311" y="563"/>
                    <a:pt x="307" y="543"/>
                    <a:pt x="300" y="539"/>
                  </a:cubicBezTo>
                  <a:cubicBezTo>
                    <a:pt x="294" y="535"/>
                    <a:pt x="274" y="542"/>
                    <a:pt x="270" y="536"/>
                  </a:cubicBezTo>
                  <a:cubicBezTo>
                    <a:pt x="266" y="532"/>
                    <a:pt x="276" y="519"/>
                    <a:pt x="273" y="515"/>
                  </a:cubicBezTo>
                  <a:cubicBezTo>
                    <a:pt x="268" y="508"/>
                    <a:pt x="247" y="512"/>
                    <a:pt x="242" y="506"/>
                  </a:cubicBezTo>
                  <a:cubicBezTo>
                    <a:pt x="234" y="497"/>
                    <a:pt x="237" y="469"/>
                    <a:pt x="233" y="457"/>
                  </a:cubicBezTo>
                  <a:cubicBezTo>
                    <a:pt x="230" y="448"/>
                    <a:pt x="224" y="422"/>
                    <a:pt x="215" y="424"/>
                  </a:cubicBezTo>
                  <a:cubicBezTo>
                    <a:pt x="211" y="424"/>
                    <a:pt x="214" y="436"/>
                    <a:pt x="212" y="439"/>
                  </a:cubicBezTo>
                  <a:cubicBezTo>
                    <a:pt x="206" y="445"/>
                    <a:pt x="186" y="447"/>
                    <a:pt x="178" y="445"/>
                  </a:cubicBezTo>
                  <a:cubicBezTo>
                    <a:pt x="173" y="443"/>
                    <a:pt x="163" y="430"/>
                    <a:pt x="163" y="430"/>
                  </a:cubicBezTo>
                  <a:cubicBezTo>
                    <a:pt x="163" y="430"/>
                    <a:pt x="165" y="403"/>
                    <a:pt x="160" y="396"/>
                  </a:cubicBezTo>
                  <a:cubicBezTo>
                    <a:pt x="156" y="391"/>
                    <a:pt x="141" y="392"/>
                    <a:pt x="138" y="387"/>
                  </a:cubicBezTo>
                  <a:cubicBezTo>
                    <a:pt x="135" y="379"/>
                    <a:pt x="150" y="362"/>
                    <a:pt x="151" y="354"/>
                  </a:cubicBezTo>
                  <a:cubicBezTo>
                    <a:pt x="151" y="346"/>
                    <a:pt x="151" y="327"/>
                    <a:pt x="144" y="323"/>
                  </a:cubicBezTo>
                  <a:cubicBezTo>
                    <a:pt x="139" y="320"/>
                    <a:pt x="126" y="329"/>
                    <a:pt x="120" y="329"/>
                  </a:cubicBezTo>
                  <a:cubicBezTo>
                    <a:pt x="114" y="329"/>
                    <a:pt x="100" y="328"/>
                    <a:pt x="96" y="323"/>
                  </a:cubicBezTo>
                  <a:cubicBezTo>
                    <a:pt x="90" y="317"/>
                    <a:pt x="94" y="299"/>
                    <a:pt x="90" y="293"/>
                  </a:cubicBezTo>
                  <a:cubicBezTo>
                    <a:pt x="84" y="285"/>
                    <a:pt x="61" y="285"/>
                    <a:pt x="56" y="277"/>
                  </a:cubicBezTo>
                  <a:cubicBezTo>
                    <a:pt x="51" y="270"/>
                    <a:pt x="52" y="249"/>
                    <a:pt x="56" y="241"/>
                  </a:cubicBezTo>
                  <a:cubicBezTo>
                    <a:pt x="59" y="234"/>
                    <a:pt x="76" y="229"/>
                    <a:pt x="80" y="223"/>
                  </a:cubicBezTo>
                  <a:cubicBezTo>
                    <a:pt x="85" y="215"/>
                    <a:pt x="92" y="194"/>
                    <a:pt x="87" y="186"/>
                  </a:cubicBezTo>
                  <a:cubicBezTo>
                    <a:pt x="81" y="179"/>
                    <a:pt x="57" y="186"/>
                    <a:pt x="50" y="180"/>
                  </a:cubicBezTo>
                  <a:cubicBezTo>
                    <a:pt x="45" y="175"/>
                    <a:pt x="44" y="152"/>
                    <a:pt x="44" y="152"/>
                  </a:cubicBezTo>
                  <a:cubicBezTo>
                    <a:pt x="44" y="152"/>
                    <a:pt x="39" y="117"/>
                    <a:pt x="36" y="106"/>
                  </a:cubicBezTo>
                  <a:cubicBezTo>
                    <a:pt x="32" y="94"/>
                    <a:pt x="22" y="72"/>
                    <a:pt x="17" y="60"/>
                  </a:cubicBezTo>
                  <a:cubicBezTo>
                    <a:pt x="13" y="49"/>
                    <a:pt x="0" y="27"/>
                    <a:pt x="2" y="15"/>
                  </a:cubicBezTo>
                  <a:cubicBezTo>
                    <a:pt x="3" y="10"/>
                    <a:pt x="14" y="0"/>
                    <a:pt x="14"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8" name="Freeform 110">
              <a:extLst>
                <a:ext uri="{FF2B5EF4-FFF2-40B4-BE49-F238E27FC236}">
                  <a16:creationId xmlns:a16="http://schemas.microsoft.com/office/drawing/2014/main" id="{28E9D95F-9D4C-C674-4878-AC2C0C96268F}"/>
                </a:ext>
              </a:extLst>
            </p:cNvPr>
            <p:cNvSpPr>
              <a:spLocks/>
            </p:cNvSpPr>
            <p:nvPr/>
          </p:nvSpPr>
          <p:spPr bwMode="auto">
            <a:xfrm>
              <a:off x="5378450" y="3289301"/>
              <a:ext cx="9525" cy="1588"/>
            </a:xfrm>
            <a:custGeom>
              <a:avLst/>
              <a:gdLst>
                <a:gd name="T0" fmla="*/ 0 w 15"/>
                <a:gd name="T1" fmla="*/ 3 h 3"/>
                <a:gd name="T2" fmla="*/ 15 w 15"/>
                <a:gd name="T3" fmla="*/ 0 h 3"/>
                <a:gd name="T4" fmla="*/ 0 w 15"/>
                <a:gd name="T5" fmla="*/ 3 h 3"/>
              </a:gdLst>
              <a:ahLst/>
              <a:cxnLst>
                <a:cxn ang="0">
                  <a:pos x="T0" y="T1"/>
                </a:cxn>
                <a:cxn ang="0">
                  <a:pos x="T2" y="T3"/>
                </a:cxn>
                <a:cxn ang="0">
                  <a:pos x="T4" y="T5"/>
                </a:cxn>
              </a:cxnLst>
              <a:rect l="0" t="0" r="r" b="b"/>
              <a:pathLst>
                <a:path w="15" h="3">
                  <a:moveTo>
                    <a:pt x="0" y="3"/>
                  </a:moveTo>
                  <a:cubicBezTo>
                    <a:pt x="6" y="1"/>
                    <a:pt x="14" y="0"/>
                    <a:pt x="15" y="0"/>
                  </a:cubicBezTo>
                  <a:cubicBezTo>
                    <a:pt x="12" y="1"/>
                    <a:pt x="5" y="1"/>
                    <a:pt x="0" y="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9" name="Freeform 111">
              <a:extLst>
                <a:ext uri="{FF2B5EF4-FFF2-40B4-BE49-F238E27FC236}">
                  <a16:creationId xmlns:a16="http://schemas.microsoft.com/office/drawing/2014/main" id="{660D12D5-9288-5070-765D-6355FD6C7ED7}"/>
                </a:ext>
              </a:extLst>
            </p:cNvPr>
            <p:cNvSpPr>
              <a:spLocks/>
            </p:cNvSpPr>
            <p:nvPr/>
          </p:nvSpPr>
          <p:spPr bwMode="auto">
            <a:xfrm>
              <a:off x="5373688" y="3292476"/>
              <a:ext cx="158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0" y="0"/>
                    <a:pt x="1"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0" name="Freeform 112">
              <a:extLst>
                <a:ext uri="{FF2B5EF4-FFF2-40B4-BE49-F238E27FC236}">
                  <a16:creationId xmlns:a16="http://schemas.microsoft.com/office/drawing/2014/main" id="{7D0902EB-0ED6-756F-7580-19013F91F24E}"/>
                </a:ext>
              </a:extLst>
            </p:cNvPr>
            <p:cNvSpPr>
              <a:spLocks/>
            </p:cNvSpPr>
            <p:nvPr/>
          </p:nvSpPr>
          <p:spPr bwMode="auto">
            <a:xfrm>
              <a:off x="5370513" y="3330576"/>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1" name="Freeform 113">
              <a:extLst>
                <a:ext uri="{FF2B5EF4-FFF2-40B4-BE49-F238E27FC236}">
                  <a16:creationId xmlns:a16="http://schemas.microsoft.com/office/drawing/2014/main" id="{04F80475-F111-8AB5-FD5B-608DEB1CA016}"/>
                </a:ext>
              </a:extLst>
            </p:cNvPr>
            <p:cNvSpPr>
              <a:spLocks/>
            </p:cNvSpPr>
            <p:nvPr/>
          </p:nvSpPr>
          <p:spPr bwMode="auto">
            <a:xfrm>
              <a:off x="5356225" y="3333751"/>
              <a:ext cx="11113" cy="7938"/>
            </a:xfrm>
            <a:custGeom>
              <a:avLst/>
              <a:gdLst>
                <a:gd name="T0" fmla="*/ 0 w 17"/>
                <a:gd name="T1" fmla="*/ 12 h 12"/>
                <a:gd name="T2" fmla="*/ 17 w 17"/>
                <a:gd name="T3" fmla="*/ 0 h 12"/>
                <a:gd name="T4" fmla="*/ 0 w 17"/>
                <a:gd name="T5" fmla="*/ 12 h 12"/>
              </a:gdLst>
              <a:ahLst/>
              <a:cxnLst>
                <a:cxn ang="0">
                  <a:pos x="T0" y="T1"/>
                </a:cxn>
                <a:cxn ang="0">
                  <a:pos x="T2" y="T3"/>
                </a:cxn>
                <a:cxn ang="0">
                  <a:pos x="T4" y="T5"/>
                </a:cxn>
              </a:cxnLst>
              <a:rect l="0" t="0" r="r" b="b"/>
              <a:pathLst>
                <a:path w="17" h="12">
                  <a:moveTo>
                    <a:pt x="0" y="12"/>
                  </a:moveTo>
                  <a:cubicBezTo>
                    <a:pt x="4" y="10"/>
                    <a:pt x="12" y="5"/>
                    <a:pt x="17" y="0"/>
                  </a:cubicBezTo>
                  <a:cubicBezTo>
                    <a:pt x="12" y="5"/>
                    <a:pt x="4" y="10"/>
                    <a:pt x="0" y="1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2" name="Freeform 114">
              <a:extLst>
                <a:ext uri="{FF2B5EF4-FFF2-40B4-BE49-F238E27FC236}">
                  <a16:creationId xmlns:a16="http://schemas.microsoft.com/office/drawing/2014/main" id="{BC8D498C-3FCD-373D-BAE9-205733262164}"/>
                </a:ext>
              </a:extLst>
            </p:cNvPr>
            <p:cNvSpPr>
              <a:spLocks/>
            </p:cNvSpPr>
            <p:nvPr/>
          </p:nvSpPr>
          <p:spPr bwMode="auto">
            <a:xfrm>
              <a:off x="5310188" y="2878138"/>
              <a:ext cx="127000" cy="147638"/>
            </a:xfrm>
            <a:custGeom>
              <a:avLst/>
              <a:gdLst>
                <a:gd name="T0" fmla="*/ 88 w 185"/>
                <a:gd name="T1" fmla="*/ 207 h 214"/>
                <a:gd name="T2" fmla="*/ 42 w 185"/>
                <a:gd name="T3" fmla="*/ 207 h 214"/>
                <a:gd name="T4" fmla="*/ 70 w 185"/>
                <a:gd name="T5" fmla="*/ 188 h 214"/>
                <a:gd name="T6" fmla="*/ 38 w 185"/>
                <a:gd name="T7" fmla="*/ 124 h 214"/>
                <a:gd name="T8" fmla="*/ 12 w 185"/>
                <a:gd name="T9" fmla="*/ 72 h 214"/>
                <a:gd name="T10" fmla="*/ 0 w 185"/>
                <a:gd name="T11" fmla="*/ 19 h 214"/>
                <a:gd name="T12" fmla="*/ 70 w 185"/>
                <a:gd name="T13" fmla="*/ 0 h 214"/>
                <a:gd name="T14" fmla="*/ 106 w 185"/>
                <a:gd name="T15" fmla="*/ 67 h 214"/>
                <a:gd name="T16" fmla="*/ 140 w 185"/>
                <a:gd name="T17" fmla="*/ 104 h 214"/>
                <a:gd name="T18" fmla="*/ 176 w 185"/>
                <a:gd name="T19" fmla="*/ 128 h 214"/>
                <a:gd name="T20" fmla="*/ 182 w 185"/>
                <a:gd name="T21" fmla="*/ 149 h 214"/>
                <a:gd name="T22" fmla="*/ 158 w 185"/>
                <a:gd name="T23" fmla="*/ 158 h 214"/>
                <a:gd name="T24" fmla="*/ 152 w 185"/>
                <a:gd name="T25" fmla="*/ 195 h 214"/>
                <a:gd name="T26" fmla="*/ 131 w 185"/>
                <a:gd name="T27" fmla="*/ 210 h 214"/>
                <a:gd name="T28" fmla="*/ 118 w 185"/>
                <a:gd name="T29" fmla="*/ 165 h 214"/>
                <a:gd name="T30" fmla="*/ 97 w 185"/>
                <a:gd name="T31" fmla="*/ 177 h 214"/>
                <a:gd name="T32" fmla="*/ 88 w 185"/>
                <a:gd name="T33" fmla="*/ 2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14">
                  <a:moveTo>
                    <a:pt x="88" y="207"/>
                  </a:moveTo>
                  <a:cubicBezTo>
                    <a:pt x="79" y="214"/>
                    <a:pt x="42" y="207"/>
                    <a:pt x="42" y="207"/>
                  </a:cubicBezTo>
                  <a:cubicBezTo>
                    <a:pt x="42" y="207"/>
                    <a:pt x="68" y="196"/>
                    <a:pt x="70" y="188"/>
                  </a:cubicBezTo>
                  <a:cubicBezTo>
                    <a:pt x="75" y="171"/>
                    <a:pt x="46" y="140"/>
                    <a:pt x="38" y="124"/>
                  </a:cubicBezTo>
                  <a:cubicBezTo>
                    <a:pt x="31" y="111"/>
                    <a:pt x="16" y="85"/>
                    <a:pt x="12" y="72"/>
                  </a:cubicBezTo>
                  <a:cubicBezTo>
                    <a:pt x="7" y="59"/>
                    <a:pt x="0" y="19"/>
                    <a:pt x="0" y="19"/>
                  </a:cubicBezTo>
                  <a:cubicBezTo>
                    <a:pt x="70" y="0"/>
                    <a:pt x="70" y="0"/>
                    <a:pt x="70" y="0"/>
                  </a:cubicBezTo>
                  <a:cubicBezTo>
                    <a:pt x="70" y="0"/>
                    <a:pt x="95" y="52"/>
                    <a:pt x="106" y="67"/>
                  </a:cubicBezTo>
                  <a:cubicBezTo>
                    <a:pt x="113" y="77"/>
                    <a:pt x="130" y="96"/>
                    <a:pt x="140" y="104"/>
                  </a:cubicBezTo>
                  <a:cubicBezTo>
                    <a:pt x="148" y="111"/>
                    <a:pt x="170" y="119"/>
                    <a:pt x="176" y="128"/>
                  </a:cubicBezTo>
                  <a:cubicBezTo>
                    <a:pt x="180" y="132"/>
                    <a:pt x="185" y="144"/>
                    <a:pt x="182" y="149"/>
                  </a:cubicBezTo>
                  <a:cubicBezTo>
                    <a:pt x="179" y="155"/>
                    <a:pt x="162" y="153"/>
                    <a:pt x="158" y="158"/>
                  </a:cubicBezTo>
                  <a:cubicBezTo>
                    <a:pt x="152" y="166"/>
                    <a:pt x="157" y="187"/>
                    <a:pt x="152" y="195"/>
                  </a:cubicBezTo>
                  <a:cubicBezTo>
                    <a:pt x="148" y="201"/>
                    <a:pt x="131" y="210"/>
                    <a:pt x="131" y="210"/>
                  </a:cubicBezTo>
                  <a:cubicBezTo>
                    <a:pt x="131" y="210"/>
                    <a:pt x="129" y="169"/>
                    <a:pt x="118" y="165"/>
                  </a:cubicBezTo>
                  <a:cubicBezTo>
                    <a:pt x="113" y="162"/>
                    <a:pt x="101" y="172"/>
                    <a:pt x="97" y="177"/>
                  </a:cubicBezTo>
                  <a:cubicBezTo>
                    <a:pt x="92" y="183"/>
                    <a:pt x="94" y="202"/>
                    <a:pt x="88" y="20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3" name="Freeform 115">
              <a:extLst>
                <a:ext uri="{FF2B5EF4-FFF2-40B4-BE49-F238E27FC236}">
                  <a16:creationId xmlns:a16="http://schemas.microsoft.com/office/drawing/2014/main" id="{39C24D4B-A6A9-B5E3-42C6-80AD08F3E5CE}"/>
                </a:ext>
              </a:extLst>
            </p:cNvPr>
            <p:cNvSpPr>
              <a:spLocks/>
            </p:cNvSpPr>
            <p:nvPr/>
          </p:nvSpPr>
          <p:spPr bwMode="auto">
            <a:xfrm>
              <a:off x="5354638" y="3341688"/>
              <a:ext cx="158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0"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4" name="Freeform 116">
              <a:extLst>
                <a:ext uri="{FF2B5EF4-FFF2-40B4-BE49-F238E27FC236}">
                  <a16:creationId xmlns:a16="http://schemas.microsoft.com/office/drawing/2014/main" id="{F85E9462-4908-B0DD-4854-7060945EE265}"/>
                </a:ext>
              </a:extLst>
            </p:cNvPr>
            <p:cNvSpPr>
              <a:spLocks/>
            </p:cNvSpPr>
            <p:nvPr/>
          </p:nvSpPr>
          <p:spPr bwMode="auto">
            <a:xfrm>
              <a:off x="5284788" y="1936751"/>
              <a:ext cx="39688" cy="39688"/>
            </a:xfrm>
            <a:custGeom>
              <a:avLst/>
              <a:gdLst>
                <a:gd name="T0" fmla="*/ 56 w 57"/>
                <a:gd name="T1" fmla="*/ 22 h 58"/>
                <a:gd name="T2" fmla="*/ 34 w 57"/>
                <a:gd name="T3" fmla="*/ 52 h 58"/>
                <a:gd name="T4" fmla="*/ 13 w 57"/>
                <a:gd name="T5" fmla="*/ 55 h 58"/>
                <a:gd name="T6" fmla="*/ 1 w 57"/>
                <a:gd name="T7" fmla="*/ 31 h 58"/>
                <a:gd name="T8" fmla="*/ 28 w 57"/>
                <a:gd name="T9" fmla="*/ 0 h 58"/>
                <a:gd name="T10" fmla="*/ 56 w 57"/>
                <a:gd name="T11" fmla="*/ 22 h 58"/>
              </a:gdLst>
              <a:ahLst/>
              <a:cxnLst>
                <a:cxn ang="0">
                  <a:pos x="T0" y="T1"/>
                </a:cxn>
                <a:cxn ang="0">
                  <a:pos x="T2" y="T3"/>
                </a:cxn>
                <a:cxn ang="0">
                  <a:pos x="T4" y="T5"/>
                </a:cxn>
                <a:cxn ang="0">
                  <a:pos x="T6" y="T7"/>
                </a:cxn>
                <a:cxn ang="0">
                  <a:pos x="T8" y="T9"/>
                </a:cxn>
                <a:cxn ang="0">
                  <a:pos x="T10" y="T11"/>
                </a:cxn>
              </a:cxnLst>
              <a:rect l="0" t="0" r="r" b="b"/>
              <a:pathLst>
                <a:path w="57" h="58">
                  <a:moveTo>
                    <a:pt x="56" y="22"/>
                  </a:moveTo>
                  <a:cubicBezTo>
                    <a:pt x="57" y="31"/>
                    <a:pt x="42" y="47"/>
                    <a:pt x="34" y="52"/>
                  </a:cubicBezTo>
                  <a:cubicBezTo>
                    <a:pt x="30" y="55"/>
                    <a:pt x="18" y="58"/>
                    <a:pt x="13" y="55"/>
                  </a:cubicBezTo>
                  <a:cubicBezTo>
                    <a:pt x="7" y="52"/>
                    <a:pt x="0" y="38"/>
                    <a:pt x="1" y="31"/>
                  </a:cubicBezTo>
                  <a:cubicBezTo>
                    <a:pt x="2" y="21"/>
                    <a:pt x="18" y="1"/>
                    <a:pt x="28" y="0"/>
                  </a:cubicBezTo>
                  <a:cubicBezTo>
                    <a:pt x="37" y="0"/>
                    <a:pt x="54" y="13"/>
                    <a:pt x="56" y="2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5" name="Freeform 117">
              <a:extLst>
                <a:ext uri="{FF2B5EF4-FFF2-40B4-BE49-F238E27FC236}">
                  <a16:creationId xmlns:a16="http://schemas.microsoft.com/office/drawing/2014/main" id="{17124753-3BD9-78A6-F1AF-EF02B40885E8}"/>
                </a:ext>
              </a:extLst>
            </p:cNvPr>
            <p:cNvSpPr>
              <a:spLocks/>
            </p:cNvSpPr>
            <p:nvPr/>
          </p:nvSpPr>
          <p:spPr bwMode="auto">
            <a:xfrm>
              <a:off x="5267325" y="2890838"/>
              <a:ext cx="93663" cy="130175"/>
            </a:xfrm>
            <a:custGeom>
              <a:avLst/>
              <a:gdLst>
                <a:gd name="T0" fmla="*/ 61 w 136"/>
                <a:gd name="T1" fmla="*/ 0 h 188"/>
                <a:gd name="T2" fmla="*/ 73 w 136"/>
                <a:gd name="T3" fmla="*/ 53 h 188"/>
                <a:gd name="T4" fmla="*/ 99 w 136"/>
                <a:gd name="T5" fmla="*/ 105 h 188"/>
                <a:gd name="T6" fmla="*/ 131 w 136"/>
                <a:gd name="T7" fmla="*/ 169 h 188"/>
                <a:gd name="T8" fmla="*/ 103 w 136"/>
                <a:gd name="T9" fmla="*/ 188 h 188"/>
                <a:gd name="T10" fmla="*/ 88 w 136"/>
                <a:gd name="T11" fmla="*/ 158 h 188"/>
                <a:gd name="T12" fmla="*/ 58 w 136"/>
                <a:gd name="T13" fmla="*/ 139 h 188"/>
                <a:gd name="T14" fmla="*/ 31 w 136"/>
                <a:gd name="T15" fmla="*/ 111 h 188"/>
                <a:gd name="T16" fmla="*/ 0 w 136"/>
                <a:gd name="T17" fmla="*/ 62 h 188"/>
                <a:gd name="T18" fmla="*/ 38 w 136"/>
                <a:gd name="T19" fmla="*/ 44 h 188"/>
                <a:gd name="T20" fmla="*/ 61 w 136"/>
                <a:gd name="T21"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188">
                  <a:moveTo>
                    <a:pt x="61" y="0"/>
                  </a:moveTo>
                  <a:cubicBezTo>
                    <a:pt x="61" y="0"/>
                    <a:pt x="68" y="40"/>
                    <a:pt x="73" y="53"/>
                  </a:cubicBezTo>
                  <a:cubicBezTo>
                    <a:pt x="77" y="66"/>
                    <a:pt x="92" y="92"/>
                    <a:pt x="99" y="105"/>
                  </a:cubicBezTo>
                  <a:cubicBezTo>
                    <a:pt x="107" y="121"/>
                    <a:pt x="136" y="152"/>
                    <a:pt x="131" y="169"/>
                  </a:cubicBezTo>
                  <a:cubicBezTo>
                    <a:pt x="129" y="177"/>
                    <a:pt x="103" y="188"/>
                    <a:pt x="103" y="188"/>
                  </a:cubicBezTo>
                  <a:cubicBezTo>
                    <a:pt x="103" y="188"/>
                    <a:pt x="94" y="164"/>
                    <a:pt x="88" y="158"/>
                  </a:cubicBezTo>
                  <a:cubicBezTo>
                    <a:pt x="82" y="151"/>
                    <a:pt x="58" y="139"/>
                    <a:pt x="58" y="139"/>
                  </a:cubicBezTo>
                  <a:cubicBezTo>
                    <a:pt x="58" y="139"/>
                    <a:pt x="37" y="119"/>
                    <a:pt x="31" y="111"/>
                  </a:cubicBezTo>
                  <a:cubicBezTo>
                    <a:pt x="22" y="100"/>
                    <a:pt x="0" y="62"/>
                    <a:pt x="0" y="62"/>
                  </a:cubicBezTo>
                  <a:cubicBezTo>
                    <a:pt x="0" y="62"/>
                    <a:pt x="30" y="51"/>
                    <a:pt x="38" y="44"/>
                  </a:cubicBezTo>
                  <a:cubicBezTo>
                    <a:pt x="46" y="35"/>
                    <a:pt x="61" y="0"/>
                    <a:pt x="61"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6" name="Freeform 118">
              <a:extLst>
                <a:ext uri="{FF2B5EF4-FFF2-40B4-BE49-F238E27FC236}">
                  <a16:creationId xmlns:a16="http://schemas.microsoft.com/office/drawing/2014/main" id="{C42DD7C5-6524-61DB-8899-ED38BEB3A4A7}"/>
                </a:ext>
              </a:extLst>
            </p:cNvPr>
            <p:cNvSpPr>
              <a:spLocks/>
            </p:cNvSpPr>
            <p:nvPr/>
          </p:nvSpPr>
          <p:spPr bwMode="auto">
            <a:xfrm>
              <a:off x="5087938" y="3221038"/>
              <a:ext cx="512763" cy="484188"/>
            </a:xfrm>
            <a:custGeom>
              <a:avLst/>
              <a:gdLst>
                <a:gd name="T0" fmla="*/ 326 w 743"/>
                <a:gd name="T1" fmla="*/ 137 h 703"/>
                <a:gd name="T2" fmla="*/ 383 w 743"/>
                <a:gd name="T3" fmla="*/ 174 h 703"/>
                <a:gd name="T4" fmla="*/ 388 w 743"/>
                <a:gd name="T5" fmla="*/ 174 h 703"/>
                <a:gd name="T6" fmla="*/ 409 w 743"/>
                <a:gd name="T7" fmla="*/ 158 h 703"/>
                <a:gd name="T8" fmla="*/ 412 w 743"/>
                <a:gd name="T9" fmla="*/ 156 h 703"/>
                <a:gd name="T10" fmla="*/ 414 w 743"/>
                <a:gd name="T11" fmla="*/ 156 h 703"/>
                <a:gd name="T12" fmla="*/ 461 w 743"/>
                <a:gd name="T13" fmla="*/ 159 h 703"/>
                <a:gd name="T14" fmla="*/ 500 w 743"/>
                <a:gd name="T15" fmla="*/ 201 h 703"/>
                <a:gd name="T16" fmla="*/ 555 w 743"/>
                <a:gd name="T17" fmla="*/ 296 h 703"/>
                <a:gd name="T18" fmla="*/ 576 w 743"/>
                <a:gd name="T19" fmla="*/ 324 h 703"/>
                <a:gd name="T20" fmla="*/ 577 w 743"/>
                <a:gd name="T21" fmla="*/ 332 h 703"/>
                <a:gd name="T22" fmla="*/ 578 w 743"/>
                <a:gd name="T23" fmla="*/ 337 h 703"/>
                <a:gd name="T24" fmla="*/ 580 w 743"/>
                <a:gd name="T25" fmla="*/ 342 h 703"/>
                <a:gd name="T26" fmla="*/ 596 w 743"/>
                <a:gd name="T27" fmla="*/ 388 h 703"/>
                <a:gd name="T28" fmla="*/ 601 w 743"/>
                <a:gd name="T29" fmla="*/ 393 h 703"/>
                <a:gd name="T30" fmla="*/ 610 w 743"/>
                <a:gd name="T31" fmla="*/ 397 h 703"/>
                <a:gd name="T32" fmla="*/ 646 w 743"/>
                <a:gd name="T33" fmla="*/ 402 h 703"/>
                <a:gd name="T34" fmla="*/ 708 w 743"/>
                <a:gd name="T35" fmla="*/ 399 h 703"/>
                <a:gd name="T36" fmla="*/ 714 w 743"/>
                <a:gd name="T37" fmla="*/ 539 h 703"/>
                <a:gd name="T38" fmla="*/ 510 w 743"/>
                <a:gd name="T39" fmla="*/ 579 h 703"/>
                <a:gd name="T40" fmla="*/ 467 w 743"/>
                <a:gd name="T41" fmla="*/ 667 h 703"/>
                <a:gd name="T42" fmla="*/ 421 w 743"/>
                <a:gd name="T43" fmla="*/ 673 h 703"/>
                <a:gd name="T44" fmla="*/ 406 w 743"/>
                <a:gd name="T45" fmla="*/ 643 h 703"/>
                <a:gd name="T46" fmla="*/ 323 w 743"/>
                <a:gd name="T47" fmla="*/ 643 h 703"/>
                <a:gd name="T48" fmla="*/ 256 w 743"/>
                <a:gd name="T49" fmla="*/ 612 h 703"/>
                <a:gd name="T50" fmla="*/ 220 w 743"/>
                <a:gd name="T51" fmla="*/ 533 h 703"/>
                <a:gd name="T52" fmla="*/ 156 w 743"/>
                <a:gd name="T53" fmla="*/ 439 h 703"/>
                <a:gd name="T54" fmla="*/ 92 w 743"/>
                <a:gd name="T55" fmla="*/ 299 h 703"/>
                <a:gd name="T56" fmla="*/ 37 w 743"/>
                <a:gd name="T57" fmla="*/ 198 h 703"/>
                <a:gd name="T58" fmla="*/ 0 w 743"/>
                <a:gd name="T59" fmla="*/ 140 h 703"/>
                <a:gd name="T60" fmla="*/ 73 w 743"/>
                <a:gd name="T61" fmla="*/ 110 h 703"/>
                <a:gd name="T62" fmla="*/ 104 w 743"/>
                <a:gd name="T63" fmla="*/ 37 h 703"/>
                <a:gd name="T64" fmla="*/ 156 w 743"/>
                <a:gd name="T65" fmla="*/ 0 h 703"/>
                <a:gd name="T66" fmla="*/ 204 w 743"/>
                <a:gd name="T67" fmla="*/ 37 h 703"/>
                <a:gd name="T68" fmla="*/ 268 w 743"/>
                <a:gd name="T69" fmla="*/ 73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3" h="703">
                  <a:moveTo>
                    <a:pt x="296" y="83"/>
                  </a:moveTo>
                  <a:cubicBezTo>
                    <a:pt x="308" y="93"/>
                    <a:pt x="316" y="126"/>
                    <a:pt x="326" y="137"/>
                  </a:cubicBezTo>
                  <a:cubicBezTo>
                    <a:pt x="327" y="138"/>
                    <a:pt x="327" y="138"/>
                    <a:pt x="328" y="139"/>
                  </a:cubicBezTo>
                  <a:cubicBezTo>
                    <a:pt x="340" y="151"/>
                    <a:pt x="366" y="173"/>
                    <a:pt x="383" y="174"/>
                  </a:cubicBezTo>
                  <a:cubicBezTo>
                    <a:pt x="384" y="174"/>
                    <a:pt x="385" y="174"/>
                    <a:pt x="386" y="174"/>
                  </a:cubicBezTo>
                  <a:cubicBezTo>
                    <a:pt x="386" y="174"/>
                    <a:pt x="387" y="174"/>
                    <a:pt x="388" y="174"/>
                  </a:cubicBezTo>
                  <a:cubicBezTo>
                    <a:pt x="392" y="172"/>
                    <a:pt x="400" y="167"/>
                    <a:pt x="405" y="162"/>
                  </a:cubicBezTo>
                  <a:cubicBezTo>
                    <a:pt x="406" y="161"/>
                    <a:pt x="408" y="159"/>
                    <a:pt x="409" y="158"/>
                  </a:cubicBezTo>
                  <a:cubicBezTo>
                    <a:pt x="409" y="158"/>
                    <a:pt x="409" y="158"/>
                    <a:pt x="410" y="158"/>
                  </a:cubicBezTo>
                  <a:cubicBezTo>
                    <a:pt x="411" y="156"/>
                    <a:pt x="412" y="156"/>
                    <a:pt x="412" y="156"/>
                  </a:cubicBezTo>
                  <a:cubicBezTo>
                    <a:pt x="412" y="156"/>
                    <a:pt x="412" y="156"/>
                    <a:pt x="412" y="156"/>
                  </a:cubicBezTo>
                  <a:cubicBezTo>
                    <a:pt x="413" y="156"/>
                    <a:pt x="413" y="156"/>
                    <a:pt x="414" y="156"/>
                  </a:cubicBezTo>
                  <a:cubicBezTo>
                    <a:pt x="414" y="156"/>
                    <a:pt x="414" y="156"/>
                    <a:pt x="414" y="156"/>
                  </a:cubicBezTo>
                  <a:cubicBezTo>
                    <a:pt x="423" y="156"/>
                    <a:pt x="450" y="158"/>
                    <a:pt x="461" y="159"/>
                  </a:cubicBezTo>
                  <a:cubicBezTo>
                    <a:pt x="467" y="162"/>
                    <a:pt x="475" y="170"/>
                    <a:pt x="482" y="178"/>
                  </a:cubicBezTo>
                  <a:cubicBezTo>
                    <a:pt x="489" y="187"/>
                    <a:pt x="495" y="196"/>
                    <a:pt x="500" y="201"/>
                  </a:cubicBezTo>
                  <a:cubicBezTo>
                    <a:pt x="512" y="214"/>
                    <a:pt x="549" y="250"/>
                    <a:pt x="549" y="250"/>
                  </a:cubicBezTo>
                  <a:cubicBezTo>
                    <a:pt x="549" y="250"/>
                    <a:pt x="550" y="286"/>
                    <a:pt x="555" y="296"/>
                  </a:cubicBezTo>
                  <a:cubicBezTo>
                    <a:pt x="558" y="301"/>
                    <a:pt x="574" y="311"/>
                    <a:pt x="574" y="311"/>
                  </a:cubicBezTo>
                  <a:cubicBezTo>
                    <a:pt x="574" y="311"/>
                    <a:pt x="574" y="316"/>
                    <a:pt x="576" y="324"/>
                  </a:cubicBezTo>
                  <a:cubicBezTo>
                    <a:pt x="576" y="326"/>
                    <a:pt x="576" y="327"/>
                    <a:pt x="577" y="329"/>
                  </a:cubicBezTo>
                  <a:cubicBezTo>
                    <a:pt x="577" y="330"/>
                    <a:pt x="577" y="331"/>
                    <a:pt x="577" y="332"/>
                  </a:cubicBezTo>
                  <a:cubicBezTo>
                    <a:pt x="578" y="333"/>
                    <a:pt x="578" y="334"/>
                    <a:pt x="578" y="335"/>
                  </a:cubicBezTo>
                  <a:cubicBezTo>
                    <a:pt x="578" y="336"/>
                    <a:pt x="578" y="336"/>
                    <a:pt x="578" y="337"/>
                  </a:cubicBezTo>
                  <a:cubicBezTo>
                    <a:pt x="579" y="338"/>
                    <a:pt x="579" y="339"/>
                    <a:pt x="579" y="340"/>
                  </a:cubicBezTo>
                  <a:cubicBezTo>
                    <a:pt x="579" y="341"/>
                    <a:pt x="579" y="341"/>
                    <a:pt x="580" y="342"/>
                  </a:cubicBezTo>
                  <a:cubicBezTo>
                    <a:pt x="583" y="355"/>
                    <a:pt x="587" y="370"/>
                    <a:pt x="592" y="381"/>
                  </a:cubicBezTo>
                  <a:cubicBezTo>
                    <a:pt x="593" y="383"/>
                    <a:pt x="595" y="386"/>
                    <a:pt x="596" y="388"/>
                  </a:cubicBezTo>
                  <a:cubicBezTo>
                    <a:pt x="597" y="389"/>
                    <a:pt x="598" y="390"/>
                    <a:pt x="599" y="391"/>
                  </a:cubicBezTo>
                  <a:cubicBezTo>
                    <a:pt x="599" y="392"/>
                    <a:pt x="600" y="392"/>
                    <a:pt x="601" y="393"/>
                  </a:cubicBezTo>
                  <a:cubicBezTo>
                    <a:pt x="603" y="395"/>
                    <a:pt x="606" y="396"/>
                    <a:pt x="609" y="397"/>
                  </a:cubicBezTo>
                  <a:cubicBezTo>
                    <a:pt x="609" y="397"/>
                    <a:pt x="610" y="397"/>
                    <a:pt x="610" y="397"/>
                  </a:cubicBezTo>
                  <a:cubicBezTo>
                    <a:pt x="612" y="398"/>
                    <a:pt x="614" y="399"/>
                    <a:pt x="616" y="399"/>
                  </a:cubicBezTo>
                  <a:cubicBezTo>
                    <a:pt x="625" y="401"/>
                    <a:pt x="635" y="402"/>
                    <a:pt x="646" y="402"/>
                  </a:cubicBezTo>
                  <a:cubicBezTo>
                    <a:pt x="646" y="402"/>
                    <a:pt x="646" y="402"/>
                    <a:pt x="646" y="402"/>
                  </a:cubicBezTo>
                  <a:cubicBezTo>
                    <a:pt x="676" y="403"/>
                    <a:pt x="708" y="399"/>
                    <a:pt x="708" y="399"/>
                  </a:cubicBezTo>
                  <a:cubicBezTo>
                    <a:pt x="708" y="399"/>
                    <a:pt x="736" y="429"/>
                    <a:pt x="738" y="442"/>
                  </a:cubicBezTo>
                  <a:cubicBezTo>
                    <a:pt x="743" y="466"/>
                    <a:pt x="732" y="522"/>
                    <a:pt x="714" y="539"/>
                  </a:cubicBezTo>
                  <a:cubicBezTo>
                    <a:pt x="695" y="557"/>
                    <a:pt x="613" y="560"/>
                    <a:pt x="613" y="560"/>
                  </a:cubicBezTo>
                  <a:cubicBezTo>
                    <a:pt x="613" y="560"/>
                    <a:pt x="532" y="566"/>
                    <a:pt x="510" y="579"/>
                  </a:cubicBezTo>
                  <a:cubicBezTo>
                    <a:pt x="499" y="585"/>
                    <a:pt x="484" y="605"/>
                    <a:pt x="479" y="615"/>
                  </a:cubicBezTo>
                  <a:cubicBezTo>
                    <a:pt x="473" y="627"/>
                    <a:pt x="474" y="656"/>
                    <a:pt x="467" y="667"/>
                  </a:cubicBezTo>
                  <a:cubicBezTo>
                    <a:pt x="459" y="679"/>
                    <a:pt x="421" y="703"/>
                    <a:pt x="421" y="703"/>
                  </a:cubicBezTo>
                  <a:cubicBezTo>
                    <a:pt x="421" y="703"/>
                    <a:pt x="421" y="681"/>
                    <a:pt x="421" y="673"/>
                  </a:cubicBezTo>
                  <a:cubicBezTo>
                    <a:pt x="421" y="667"/>
                    <a:pt x="424" y="654"/>
                    <a:pt x="421" y="649"/>
                  </a:cubicBezTo>
                  <a:cubicBezTo>
                    <a:pt x="419" y="645"/>
                    <a:pt x="410" y="644"/>
                    <a:pt x="406" y="643"/>
                  </a:cubicBezTo>
                  <a:cubicBezTo>
                    <a:pt x="395" y="640"/>
                    <a:pt x="374" y="640"/>
                    <a:pt x="363" y="640"/>
                  </a:cubicBezTo>
                  <a:cubicBezTo>
                    <a:pt x="353" y="640"/>
                    <a:pt x="333" y="640"/>
                    <a:pt x="323" y="643"/>
                  </a:cubicBezTo>
                  <a:cubicBezTo>
                    <a:pt x="316" y="645"/>
                    <a:pt x="296" y="658"/>
                    <a:pt x="296" y="658"/>
                  </a:cubicBezTo>
                  <a:cubicBezTo>
                    <a:pt x="296" y="658"/>
                    <a:pt x="263" y="625"/>
                    <a:pt x="256" y="612"/>
                  </a:cubicBezTo>
                  <a:cubicBezTo>
                    <a:pt x="251" y="602"/>
                    <a:pt x="249" y="580"/>
                    <a:pt x="244" y="570"/>
                  </a:cubicBezTo>
                  <a:cubicBezTo>
                    <a:pt x="239" y="560"/>
                    <a:pt x="226" y="542"/>
                    <a:pt x="220" y="533"/>
                  </a:cubicBezTo>
                  <a:cubicBezTo>
                    <a:pt x="210" y="519"/>
                    <a:pt x="186" y="493"/>
                    <a:pt x="177" y="478"/>
                  </a:cubicBezTo>
                  <a:cubicBezTo>
                    <a:pt x="171" y="469"/>
                    <a:pt x="160" y="449"/>
                    <a:pt x="156" y="439"/>
                  </a:cubicBezTo>
                  <a:cubicBezTo>
                    <a:pt x="148" y="420"/>
                    <a:pt x="140" y="381"/>
                    <a:pt x="131" y="363"/>
                  </a:cubicBezTo>
                  <a:cubicBezTo>
                    <a:pt x="123" y="346"/>
                    <a:pt x="103" y="313"/>
                    <a:pt x="92" y="299"/>
                  </a:cubicBezTo>
                  <a:cubicBezTo>
                    <a:pt x="81" y="286"/>
                    <a:pt x="50" y="268"/>
                    <a:pt x="43" y="253"/>
                  </a:cubicBezTo>
                  <a:cubicBezTo>
                    <a:pt x="37" y="241"/>
                    <a:pt x="44" y="210"/>
                    <a:pt x="37" y="198"/>
                  </a:cubicBezTo>
                  <a:cubicBezTo>
                    <a:pt x="32" y="191"/>
                    <a:pt x="11" y="187"/>
                    <a:pt x="6" y="180"/>
                  </a:cubicBezTo>
                  <a:cubicBezTo>
                    <a:pt x="1" y="172"/>
                    <a:pt x="0" y="140"/>
                    <a:pt x="0" y="140"/>
                  </a:cubicBezTo>
                  <a:cubicBezTo>
                    <a:pt x="0" y="140"/>
                    <a:pt x="33" y="144"/>
                    <a:pt x="43" y="140"/>
                  </a:cubicBezTo>
                  <a:cubicBezTo>
                    <a:pt x="53" y="136"/>
                    <a:pt x="65" y="117"/>
                    <a:pt x="73" y="110"/>
                  </a:cubicBezTo>
                  <a:cubicBezTo>
                    <a:pt x="81" y="103"/>
                    <a:pt x="100" y="94"/>
                    <a:pt x="104" y="86"/>
                  </a:cubicBezTo>
                  <a:cubicBezTo>
                    <a:pt x="109" y="75"/>
                    <a:pt x="99" y="48"/>
                    <a:pt x="104" y="37"/>
                  </a:cubicBezTo>
                  <a:cubicBezTo>
                    <a:pt x="109" y="25"/>
                    <a:pt x="143" y="3"/>
                    <a:pt x="143" y="3"/>
                  </a:cubicBezTo>
                  <a:cubicBezTo>
                    <a:pt x="143" y="3"/>
                    <a:pt x="153" y="0"/>
                    <a:pt x="156" y="0"/>
                  </a:cubicBezTo>
                  <a:cubicBezTo>
                    <a:pt x="163" y="2"/>
                    <a:pt x="174" y="14"/>
                    <a:pt x="180" y="19"/>
                  </a:cubicBezTo>
                  <a:cubicBezTo>
                    <a:pt x="186" y="23"/>
                    <a:pt x="197" y="35"/>
                    <a:pt x="204" y="37"/>
                  </a:cubicBezTo>
                  <a:cubicBezTo>
                    <a:pt x="214" y="40"/>
                    <a:pt x="235" y="29"/>
                    <a:pt x="244" y="34"/>
                  </a:cubicBezTo>
                  <a:cubicBezTo>
                    <a:pt x="254" y="39"/>
                    <a:pt x="259" y="66"/>
                    <a:pt x="268" y="73"/>
                  </a:cubicBezTo>
                  <a:cubicBezTo>
                    <a:pt x="274" y="78"/>
                    <a:pt x="290" y="78"/>
                    <a:pt x="296" y="8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7" name="Freeform 119">
              <a:extLst>
                <a:ext uri="{FF2B5EF4-FFF2-40B4-BE49-F238E27FC236}">
                  <a16:creationId xmlns:a16="http://schemas.microsoft.com/office/drawing/2014/main" id="{D8C6F82A-D4D0-60BF-6A0E-C488B35EF9E7}"/>
                </a:ext>
              </a:extLst>
            </p:cNvPr>
            <p:cNvSpPr>
              <a:spLocks/>
            </p:cNvSpPr>
            <p:nvPr/>
          </p:nvSpPr>
          <p:spPr bwMode="auto">
            <a:xfrm>
              <a:off x="5172075" y="3070226"/>
              <a:ext cx="239713" cy="271463"/>
            </a:xfrm>
            <a:custGeom>
              <a:avLst/>
              <a:gdLst>
                <a:gd name="T0" fmla="*/ 184 w 347"/>
                <a:gd name="T1" fmla="*/ 28 h 394"/>
                <a:gd name="T2" fmla="*/ 226 w 347"/>
                <a:gd name="T3" fmla="*/ 31 h 394"/>
                <a:gd name="T4" fmla="*/ 232 w 347"/>
                <a:gd name="T5" fmla="*/ 59 h 394"/>
                <a:gd name="T6" fmla="*/ 269 w 347"/>
                <a:gd name="T7" fmla="*/ 65 h 394"/>
                <a:gd name="T8" fmla="*/ 262 w 347"/>
                <a:gd name="T9" fmla="*/ 102 h 394"/>
                <a:gd name="T10" fmla="*/ 238 w 347"/>
                <a:gd name="T11" fmla="*/ 120 h 394"/>
                <a:gd name="T12" fmla="*/ 238 w 347"/>
                <a:gd name="T13" fmla="*/ 156 h 394"/>
                <a:gd name="T14" fmla="*/ 272 w 347"/>
                <a:gd name="T15" fmla="*/ 172 h 394"/>
                <a:gd name="T16" fmla="*/ 278 w 347"/>
                <a:gd name="T17" fmla="*/ 202 h 394"/>
                <a:gd name="T18" fmla="*/ 302 w 347"/>
                <a:gd name="T19" fmla="*/ 208 h 394"/>
                <a:gd name="T20" fmla="*/ 326 w 347"/>
                <a:gd name="T21" fmla="*/ 202 h 394"/>
                <a:gd name="T22" fmla="*/ 333 w 347"/>
                <a:gd name="T23" fmla="*/ 233 h 394"/>
                <a:gd name="T24" fmla="*/ 320 w 347"/>
                <a:gd name="T25" fmla="*/ 266 h 394"/>
                <a:gd name="T26" fmla="*/ 342 w 347"/>
                <a:gd name="T27" fmla="*/ 275 h 394"/>
                <a:gd name="T28" fmla="*/ 345 w 347"/>
                <a:gd name="T29" fmla="*/ 309 h 394"/>
                <a:gd name="T30" fmla="*/ 314 w 347"/>
                <a:gd name="T31" fmla="*/ 318 h 394"/>
                <a:gd name="T32" fmla="*/ 314 w 347"/>
                <a:gd name="T33" fmla="*/ 318 h 394"/>
                <a:gd name="T34" fmla="*/ 299 w 347"/>
                <a:gd name="T35" fmla="*/ 321 h 394"/>
                <a:gd name="T36" fmla="*/ 299 w 347"/>
                <a:gd name="T37" fmla="*/ 321 h 394"/>
                <a:gd name="T38" fmla="*/ 295 w 347"/>
                <a:gd name="T39" fmla="*/ 322 h 394"/>
                <a:gd name="T40" fmla="*/ 294 w 347"/>
                <a:gd name="T41" fmla="*/ 323 h 394"/>
                <a:gd name="T42" fmla="*/ 294 w 347"/>
                <a:gd name="T43" fmla="*/ 323 h 394"/>
                <a:gd name="T44" fmla="*/ 293 w 347"/>
                <a:gd name="T45" fmla="*/ 324 h 394"/>
                <a:gd name="T46" fmla="*/ 290 w 347"/>
                <a:gd name="T47" fmla="*/ 376 h 394"/>
                <a:gd name="T48" fmla="*/ 288 w 347"/>
                <a:gd name="T49" fmla="*/ 378 h 394"/>
                <a:gd name="T50" fmla="*/ 287 w 347"/>
                <a:gd name="T51" fmla="*/ 378 h 394"/>
                <a:gd name="T52" fmla="*/ 283 w 347"/>
                <a:gd name="T53" fmla="*/ 382 h 394"/>
                <a:gd name="T54" fmla="*/ 266 w 347"/>
                <a:gd name="T55" fmla="*/ 394 h 394"/>
                <a:gd name="T56" fmla="*/ 264 w 347"/>
                <a:gd name="T57" fmla="*/ 394 h 394"/>
                <a:gd name="T58" fmla="*/ 261 w 347"/>
                <a:gd name="T59" fmla="*/ 394 h 394"/>
                <a:gd name="T60" fmla="*/ 206 w 347"/>
                <a:gd name="T61" fmla="*/ 359 h 394"/>
                <a:gd name="T62" fmla="*/ 204 w 347"/>
                <a:gd name="T63" fmla="*/ 357 h 394"/>
                <a:gd name="T64" fmla="*/ 174 w 347"/>
                <a:gd name="T65" fmla="*/ 303 h 394"/>
                <a:gd name="T66" fmla="*/ 146 w 347"/>
                <a:gd name="T67" fmla="*/ 293 h 394"/>
                <a:gd name="T68" fmla="*/ 122 w 347"/>
                <a:gd name="T69" fmla="*/ 254 h 394"/>
                <a:gd name="T70" fmla="*/ 82 w 347"/>
                <a:gd name="T71" fmla="*/ 257 h 394"/>
                <a:gd name="T72" fmla="*/ 58 w 347"/>
                <a:gd name="T73" fmla="*/ 239 h 394"/>
                <a:gd name="T74" fmla="*/ 34 w 347"/>
                <a:gd name="T75" fmla="*/ 220 h 394"/>
                <a:gd name="T76" fmla="*/ 21 w 347"/>
                <a:gd name="T77" fmla="*/ 223 h 394"/>
                <a:gd name="T78" fmla="*/ 0 w 347"/>
                <a:gd name="T79" fmla="*/ 187 h 394"/>
                <a:gd name="T80" fmla="*/ 0 w 347"/>
                <a:gd name="T81" fmla="*/ 187 h 394"/>
                <a:gd name="T82" fmla="*/ 37 w 347"/>
                <a:gd name="T83" fmla="*/ 166 h 394"/>
                <a:gd name="T84" fmla="*/ 82 w 347"/>
                <a:gd name="T85" fmla="*/ 135 h 394"/>
                <a:gd name="T86" fmla="*/ 89 w 347"/>
                <a:gd name="T87" fmla="*/ 102 h 394"/>
                <a:gd name="T88" fmla="*/ 89 w 347"/>
                <a:gd name="T89" fmla="*/ 55 h 394"/>
                <a:gd name="T90" fmla="*/ 114 w 347"/>
                <a:gd name="T91" fmla="*/ 34 h 394"/>
                <a:gd name="T92" fmla="*/ 135 w 347"/>
                <a:gd name="T93" fmla="*/ 12 h 394"/>
                <a:gd name="T94" fmla="*/ 169 w 347"/>
                <a:gd name="T95" fmla="*/ 3 h 394"/>
                <a:gd name="T96" fmla="*/ 184 w 347"/>
                <a:gd name="T97" fmla="*/ 2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7" h="394">
                  <a:moveTo>
                    <a:pt x="184" y="28"/>
                  </a:moveTo>
                  <a:cubicBezTo>
                    <a:pt x="193" y="33"/>
                    <a:pt x="226" y="31"/>
                    <a:pt x="226" y="31"/>
                  </a:cubicBezTo>
                  <a:cubicBezTo>
                    <a:pt x="226" y="31"/>
                    <a:pt x="227" y="54"/>
                    <a:pt x="232" y="59"/>
                  </a:cubicBezTo>
                  <a:cubicBezTo>
                    <a:pt x="239" y="65"/>
                    <a:pt x="263" y="58"/>
                    <a:pt x="269" y="65"/>
                  </a:cubicBezTo>
                  <a:cubicBezTo>
                    <a:pt x="274" y="73"/>
                    <a:pt x="267" y="94"/>
                    <a:pt x="262" y="102"/>
                  </a:cubicBezTo>
                  <a:cubicBezTo>
                    <a:pt x="258" y="108"/>
                    <a:pt x="241" y="113"/>
                    <a:pt x="238" y="120"/>
                  </a:cubicBezTo>
                  <a:cubicBezTo>
                    <a:pt x="234" y="128"/>
                    <a:pt x="233" y="149"/>
                    <a:pt x="238" y="156"/>
                  </a:cubicBezTo>
                  <a:cubicBezTo>
                    <a:pt x="243" y="164"/>
                    <a:pt x="266" y="164"/>
                    <a:pt x="272" y="172"/>
                  </a:cubicBezTo>
                  <a:cubicBezTo>
                    <a:pt x="276" y="178"/>
                    <a:pt x="272" y="196"/>
                    <a:pt x="278" y="202"/>
                  </a:cubicBezTo>
                  <a:cubicBezTo>
                    <a:pt x="282" y="207"/>
                    <a:pt x="296" y="208"/>
                    <a:pt x="302" y="208"/>
                  </a:cubicBezTo>
                  <a:cubicBezTo>
                    <a:pt x="308" y="208"/>
                    <a:pt x="321" y="199"/>
                    <a:pt x="326" y="202"/>
                  </a:cubicBezTo>
                  <a:cubicBezTo>
                    <a:pt x="333" y="206"/>
                    <a:pt x="333" y="225"/>
                    <a:pt x="333" y="233"/>
                  </a:cubicBezTo>
                  <a:cubicBezTo>
                    <a:pt x="332" y="241"/>
                    <a:pt x="317" y="258"/>
                    <a:pt x="320" y="266"/>
                  </a:cubicBezTo>
                  <a:cubicBezTo>
                    <a:pt x="323" y="271"/>
                    <a:pt x="338" y="270"/>
                    <a:pt x="342" y="275"/>
                  </a:cubicBezTo>
                  <a:cubicBezTo>
                    <a:pt x="347" y="282"/>
                    <a:pt x="345" y="309"/>
                    <a:pt x="345" y="309"/>
                  </a:cubicBezTo>
                  <a:cubicBezTo>
                    <a:pt x="345" y="309"/>
                    <a:pt x="322" y="316"/>
                    <a:pt x="314" y="318"/>
                  </a:cubicBezTo>
                  <a:cubicBezTo>
                    <a:pt x="314" y="318"/>
                    <a:pt x="314" y="318"/>
                    <a:pt x="314" y="318"/>
                  </a:cubicBezTo>
                  <a:cubicBezTo>
                    <a:pt x="313" y="318"/>
                    <a:pt x="305" y="319"/>
                    <a:pt x="299" y="321"/>
                  </a:cubicBezTo>
                  <a:cubicBezTo>
                    <a:pt x="299" y="321"/>
                    <a:pt x="299" y="321"/>
                    <a:pt x="299" y="321"/>
                  </a:cubicBezTo>
                  <a:cubicBezTo>
                    <a:pt x="297" y="321"/>
                    <a:pt x="296" y="322"/>
                    <a:pt x="295" y="322"/>
                  </a:cubicBezTo>
                  <a:cubicBezTo>
                    <a:pt x="295" y="322"/>
                    <a:pt x="294" y="323"/>
                    <a:pt x="294" y="323"/>
                  </a:cubicBezTo>
                  <a:cubicBezTo>
                    <a:pt x="294" y="323"/>
                    <a:pt x="294" y="323"/>
                    <a:pt x="294" y="323"/>
                  </a:cubicBezTo>
                  <a:cubicBezTo>
                    <a:pt x="293" y="323"/>
                    <a:pt x="293" y="324"/>
                    <a:pt x="293" y="324"/>
                  </a:cubicBezTo>
                  <a:cubicBezTo>
                    <a:pt x="285" y="334"/>
                    <a:pt x="290" y="376"/>
                    <a:pt x="290" y="376"/>
                  </a:cubicBezTo>
                  <a:cubicBezTo>
                    <a:pt x="290" y="376"/>
                    <a:pt x="289" y="376"/>
                    <a:pt x="288" y="378"/>
                  </a:cubicBezTo>
                  <a:cubicBezTo>
                    <a:pt x="287" y="378"/>
                    <a:pt x="287" y="378"/>
                    <a:pt x="287" y="378"/>
                  </a:cubicBezTo>
                  <a:cubicBezTo>
                    <a:pt x="286" y="379"/>
                    <a:pt x="284" y="381"/>
                    <a:pt x="283" y="382"/>
                  </a:cubicBezTo>
                  <a:cubicBezTo>
                    <a:pt x="278" y="387"/>
                    <a:pt x="270" y="392"/>
                    <a:pt x="266" y="394"/>
                  </a:cubicBezTo>
                  <a:cubicBezTo>
                    <a:pt x="265" y="394"/>
                    <a:pt x="264" y="394"/>
                    <a:pt x="264" y="394"/>
                  </a:cubicBezTo>
                  <a:cubicBezTo>
                    <a:pt x="263" y="394"/>
                    <a:pt x="262" y="394"/>
                    <a:pt x="261" y="394"/>
                  </a:cubicBezTo>
                  <a:cubicBezTo>
                    <a:pt x="244" y="392"/>
                    <a:pt x="215" y="368"/>
                    <a:pt x="206" y="359"/>
                  </a:cubicBezTo>
                  <a:cubicBezTo>
                    <a:pt x="205" y="358"/>
                    <a:pt x="205" y="358"/>
                    <a:pt x="204" y="357"/>
                  </a:cubicBezTo>
                  <a:cubicBezTo>
                    <a:pt x="194" y="346"/>
                    <a:pt x="186" y="313"/>
                    <a:pt x="174" y="303"/>
                  </a:cubicBezTo>
                  <a:cubicBezTo>
                    <a:pt x="168" y="298"/>
                    <a:pt x="152" y="298"/>
                    <a:pt x="146" y="293"/>
                  </a:cubicBezTo>
                  <a:cubicBezTo>
                    <a:pt x="137" y="286"/>
                    <a:pt x="132" y="259"/>
                    <a:pt x="122" y="254"/>
                  </a:cubicBezTo>
                  <a:cubicBezTo>
                    <a:pt x="113" y="249"/>
                    <a:pt x="92" y="260"/>
                    <a:pt x="82" y="257"/>
                  </a:cubicBezTo>
                  <a:cubicBezTo>
                    <a:pt x="75" y="255"/>
                    <a:pt x="64" y="243"/>
                    <a:pt x="58" y="239"/>
                  </a:cubicBezTo>
                  <a:cubicBezTo>
                    <a:pt x="52" y="234"/>
                    <a:pt x="41" y="222"/>
                    <a:pt x="34" y="220"/>
                  </a:cubicBezTo>
                  <a:cubicBezTo>
                    <a:pt x="31" y="220"/>
                    <a:pt x="21" y="223"/>
                    <a:pt x="21" y="223"/>
                  </a:cubicBezTo>
                  <a:cubicBezTo>
                    <a:pt x="0" y="187"/>
                    <a:pt x="0" y="187"/>
                    <a:pt x="0" y="187"/>
                  </a:cubicBezTo>
                  <a:cubicBezTo>
                    <a:pt x="0" y="187"/>
                    <a:pt x="0" y="187"/>
                    <a:pt x="0" y="187"/>
                  </a:cubicBezTo>
                  <a:cubicBezTo>
                    <a:pt x="0" y="187"/>
                    <a:pt x="28" y="171"/>
                    <a:pt x="37" y="166"/>
                  </a:cubicBezTo>
                  <a:cubicBezTo>
                    <a:pt x="48" y="158"/>
                    <a:pt x="75" y="147"/>
                    <a:pt x="82" y="135"/>
                  </a:cubicBezTo>
                  <a:cubicBezTo>
                    <a:pt x="87" y="128"/>
                    <a:pt x="88" y="110"/>
                    <a:pt x="89" y="102"/>
                  </a:cubicBezTo>
                  <a:cubicBezTo>
                    <a:pt x="90" y="90"/>
                    <a:pt x="89" y="55"/>
                    <a:pt x="89" y="55"/>
                  </a:cubicBezTo>
                  <a:cubicBezTo>
                    <a:pt x="89" y="55"/>
                    <a:pt x="108" y="39"/>
                    <a:pt x="114" y="34"/>
                  </a:cubicBezTo>
                  <a:cubicBezTo>
                    <a:pt x="119" y="29"/>
                    <a:pt x="129" y="16"/>
                    <a:pt x="135" y="12"/>
                  </a:cubicBezTo>
                  <a:cubicBezTo>
                    <a:pt x="143" y="8"/>
                    <a:pt x="161" y="0"/>
                    <a:pt x="169" y="3"/>
                  </a:cubicBezTo>
                  <a:cubicBezTo>
                    <a:pt x="176" y="6"/>
                    <a:pt x="178" y="24"/>
                    <a:pt x="184" y="2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8" name="Freeform 120">
              <a:extLst>
                <a:ext uri="{FF2B5EF4-FFF2-40B4-BE49-F238E27FC236}">
                  <a16:creationId xmlns:a16="http://schemas.microsoft.com/office/drawing/2014/main" id="{249D14FC-BDD6-C279-F626-32F07D5F8B1A}"/>
                </a:ext>
              </a:extLst>
            </p:cNvPr>
            <p:cNvSpPr>
              <a:spLocks/>
            </p:cNvSpPr>
            <p:nvPr/>
          </p:nvSpPr>
          <p:spPr bwMode="auto">
            <a:xfrm>
              <a:off x="4883150" y="2913063"/>
              <a:ext cx="444500" cy="195263"/>
            </a:xfrm>
            <a:custGeom>
              <a:avLst/>
              <a:gdLst>
                <a:gd name="T0" fmla="*/ 617 w 647"/>
                <a:gd name="T1" fmla="*/ 108 h 284"/>
                <a:gd name="T2" fmla="*/ 605 w 647"/>
                <a:gd name="T3" fmla="*/ 123 h 284"/>
                <a:gd name="T4" fmla="*/ 620 w 647"/>
                <a:gd name="T5" fmla="*/ 168 h 284"/>
                <a:gd name="T6" fmla="*/ 639 w 647"/>
                <a:gd name="T7" fmla="*/ 214 h 284"/>
                <a:gd name="T8" fmla="*/ 647 w 647"/>
                <a:gd name="T9" fmla="*/ 260 h 284"/>
                <a:gd name="T10" fmla="*/ 605 w 647"/>
                <a:gd name="T11" fmla="*/ 257 h 284"/>
                <a:gd name="T12" fmla="*/ 590 w 647"/>
                <a:gd name="T13" fmla="*/ 232 h 284"/>
                <a:gd name="T14" fmla="*/ 556 w 647"/>
                <a:gd name="T15" fmla="*/ 241 h 284"/>
                <a:gd name="T16" fmla="*/ 535 w 647"/>
                <a:gd name="T17" fmla="*/ 263 h 284"/>
                <a:gd name="T18" fmla="*/ 510 w 647"/>
                <a:gd name="T19" fmla="*/ 284 h 284"/>
                <a:gd name="T20" fmla="*/ 498 w 647"/>
                <a:gd name="T21" fmla="*/ 247 h 284"/>
                <a:gd name="T22" fmla="*/ 452 w 647"/>
                <a:gd name="T23" fmla="*/ 257 h 284"/>
                <a:gd name="T24" fmla="*/ 413 w 647"/>
                <a:gd name="T25" fmla="*/ 257 h 284"/>
                <a:gd name="T26" fmla="*/ 358 w 647"/>
                <a:gd name="T27" fmla="*/ 263 h 284"/>
                <a:gd name="T28" fmla="*/ 327 w 647"/>
                <a:gd name="T29" fmla="*/ 269 h 284"/>
                <a:gd name="T30" fmla="*/ 316 w 647"/>
                <a:gd name="T31" fmla="*/ 268 h 284"/>
                <a:gd name="T32" fmla="*/ 298 w 647"/>
                <a:gd name="T33" fmla="*/ 268 h 284"/>
                <a:gd name="T34" fmla="*/ 249 w 647"/>
                <a:gd name="T35" fmla="*/ 274 h 284"/>
                <a:gd name="T36" fmla="*/ 206 w 647"/>
                <a:gd name="T37" fmla="*/ 271 h 284"/>
                <a:gd name="T38" fmla="*/ 166 w 647"/>
                <a:gd name="T39" fmla="*/ 245 h 284"/>
                <a:gd name="T40" fmla="*/ 147 w 647"/>
                <a:gd name="T41" fmla="*/ 258 h 284"/>
                <a:gd name="T42" fmla="*/ 132 w 647"/>
                <a:gd name="T43" fmla="*/ 268 h 284"/>
                <a:gd name="T44" fmla="*/ 107 w 647"/>
                <a:gd name="T45" fmla="*/ 279 h 284"/>
                <a:gd name="T46" fmla="*/ 90 w 647"/>
                <a:gd name="T47" fmla="*/ 256 h 284"/>
                <a:gd name="T48" fmla="*/ 58 w 647"/>
                <a:gd name="T49" fmla="*/ 245 h 284"/>
                <a:gd name="T50" fmla="*/ 55 w 647"/>
                <a:gd name="T51" fmla="*/ 229 h 284"/>
                <a:gd name="T52" fmla="*/ 41 w 647"/>
                <a:gd name="T53" fmla="*/ 231 h 284"/>
                <a:gd name="T54" fmla="*/ 27 w 647"/>
                <a:gd name="T55" fmla="*/ 213 h 284"/>
                <a:gd name="T56" fmla="*/ 28 w 647"/>
                <a:gd name="T57" fmla="*/ 191 h 284"/>
                <a:gd name="T58" fmla="*/ 15 w 647"/>
                <a:gd name="T59" fmla="*/ 182 h 284"/>
                <a:gd name="T60" fmla="*/ 18 w 647"/>
                <a:gd name="T61" fmla="*/ 159 h 284"/>
                <a:gd name="T62" fmla="*/ 2 w 647"/>
                <a:gd name="T63" fmla="*/ 154 h 284"/>
                <a:gd name="T64" fmla="*/ 7 w 647"/>
                <a:gd name="T65" fmla="*/ 137 h 284"/>
                <a:gd name="T66" fmla="*/ 13 w 647"/>
                <a:gd name="T67" fmla="*/ 117 h 284"/>
                <a:gd name="T68" fmla="*/ 37 w 647"/>
                <a:gd name="T69" fmla="*/ 97 h 284"/>
                <a:gd name="T70" fmla="*/ 46 w 647"/>
                <a:gd name="T71" fmla="*/ 78 h 284"/>
                <a:gd name="T72" fmla="*/ 70 w 647"/>
                <a:gd name="T73" fmla="*/ 65 h 284"/>
                <a:gd name="T74" fmla="*/ 47 w 647"/>
                <a:gd name="T75" fmla="*/ 53 h 284"/>
                <a:gd name="T76" fmla="*/ 84 w 647"/>
                <a:gd name="T77" fmla="*/ 35 h 284"/>
                <a:gd name="T78" fmla="*/ 111 w 647"/>
                <a:gd name="T79" fmla="*/ 39 h 284"/>
                <a:gd name="T80" fmla="*/ 158 w 647"/>
                <a:gd name="T81" fmla="*/ 34 h 284"/>
                <a:gd name="T82" fmla="*/ 191 w 647"/>
                <a:gd name="T83" fmla="*/ 24 h 284"/>
                <a:gd name="T84" fmla="*/ 240 w 647"/>
                <a:gd name="T85" fmla="*/ 18 h 284"/>
                <a:gd name="T86" fmla="*/ 273 w 647"/>
                <a:gd name="T87" fmla="*/ 0 h 284"/>
                <a:gd name="T88" fmla="*/ 307 w 647"/>
                <a:gd name="T89" fmla="*/ 18 h 284"/>
                <a:gd name="T90" fmla="*/ 331 w 647"/>
                <a:gd name="T91" fmla="*/ 46 h 284"/>
                <a:gd name="T92" fmla="*/ 359 w 647"/>
                <a:gd name="T93" fmla="*/ 46 h 284"/>
                <a:gd name="T94" fmla="*/ 392 w 647"/>
                <a:gd name="T95" fmla="*/ 64 h 284"/>
                <a:gd name="T96" fmla="*/ 423 w 647"/>
                <a:gd name="T97" fmla="*/ 61 h 284"/>
                <a:gd name="T98" fmla="*/ 496 w 647"/>
                <a:gd name="T99" fmla="*/ 58 h 284"/>
                <a:gd name="T100" fmla="*/ 514 w 647"/>
                <a:gd name="T101" fmla="*/ 34 h 284"/>
                <a:gd name="T102" fmla="*/ 559 w 647"/>
                <a:gd name="T103" fmla="*/ 31 h 284"/>
                <a:gd name="T104" fmla="*/ 590 w 647"/>
                <a:gd name="T105" fmla="*/ 80 h 284"/>
                <a:gd name="T106" fmla="*/ 617 w 647"/>
                <a:gd name="T107" fmla="*/ 10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7" h="284">
                  <a:moveTo>
                    <a:pt x="617" y="108"/>
                  </a:moveTo>
                  <a:cubicBezTo>
                    <a:pt x="617" y="108"/>
                    <a:pt x="606" y="118"/>
                    <a:pt x="605" y="123"/>
                  </a:cubicBezTo>
                  <a:cubicBezTo>
                    <a:pt x="603" y="135"/>
                    <a:pt x="616" y="157"/>
                    <a:pt x="620" y="168"/>
                  </a:cubicBezTo>
                  <a:cubicBezTo>
                    <a:pt x="625" y="180"/>
                    <a:pt x="635" y="202"/>
                    <a:pt x="639" y="214"/>
                  </a:cubicBezTo>
                  <a:cubicBezTo>
                    <a:pt x="642" y="225"/>
                    <a:pt x="647" y="260"/>
                    <a:pt x="647" y="260"/>
                  </a:cubicBezTo>
                  <a:cubicBezTo>
                    <a:pt x="647" y="260"/>
                    <a:pt x="614" y="262"/>
                    <a:pt x="605" y="257"/>
                  </a:cubicBezTo>
                  <a:cubicBezTo>
                    <a:pt x="599" y="253"/>
                    <a:pt x="597" y="235"/>
                    <a:pt x="590" y="232"/>
                  </a:cubicBezTo>
                  <a:cubicBezTo>
                    <a:pt x="582" y="229"/>
                    <a:pt x="564" y="237"/>
                    <a:pt x="556" y="241"/>
                  </a:cubicBezTo>
                  <a:cubicBezTo>
                    <a:pt x="550" y="245"/>
                    <a:pt x="540" y="258"/>
                    <a:pt x="535" y="263"/>
                  </a:cubicBezTo>
                  <a:cubicBezTo>
                    <a:pt x="529" y="268"/>
                    <a:pt x="510" y="284"/>
                    <a:pt x="510" y="284"/>
                  </a:cubicBezTo>
                  <a:cubicBezTo>
                    <a:pt x="510" y="284"/>
                    <a:pt x="507" y="252"/>
                    <a:pt x="498" y="247"/>
                  </a:cubicBezTo>
                  <a:cubicBezTo>
                    <a:pt x="488" y="242"/>
                    <a:pt x="464" y="255"/>
                    <a:pt x="452" y="257"/>
                  </a:cubicBezTo>
                  <a:cubicBezTo>
                    <a:pt x="443" y="258"/>
                    <a:pt x="423" y="256"/>
                    <a:pt x="413" y="257"/>
                  </a:cubicBezTo>
                  <a:cubicBezTo>
                    <a:pt x="399" y="257"/>
                    <a:pt x="372" y="261"/>
                    <a:pt x="358" y="263"/>
                  </a:cubicBezTo>
                  <a:cubicBezTo>
                    <a:pt x="350" y="264"/>
                    <a:pt x="327" y="269"/>
                    <a:pt x="327" y="269"/>
                  </a:cubicBezTo>
                  <a:cubicBezTo>
                    <a:pt x="327" y="269"/>
                    <a:pt x="319" y="268"/>
                    <a:pt x="316" y="268"/>
                  </a:cubicBezTo>
                  <a:cubicBezTo>
                    <a:pt x="312" y="268"/>
                    <a:pt x="302" y="268"/>
                    <a:pt x="298" y="268"/>
                  </a:cubicBezTo>
                  <a:cubicBezTo>
                    <a:pt x="286" y="269"/>
                    <a:pt x="261" y="274"/>
                    <a:pt x="249" y="274"/>
                  </a:cubicBezTo>
                  <a:cubicBezTo>
                    <a:pt x="238" y="274"/>
                    <a:pt x="217" y="274"/>
                    <a:pt x="206" y="271"/>
                  </a:cubicBezTo>
                  <a:cubicBezTo>
                    <a:pt x="195" y="267"/>
                    <a:pt x="178" y="244"/>
                    <a:pt x="166" y="245"/>
                  </a:cubicBezTo>
                  <a:cubicBezTo>
                    <a:pt x="160" y="245"/>
                    <a:pt x="152" y="255"/>
                    <a:pt x="147" y="258"/>
                  </a:cubicBezTo>
                  <a:cubicBezTo>
                    <a:pt x="143" y="261"/>
                    <a:pt x="136" y="266"/>
                    <a:pt x="132" y="268"/>
                  </a:cubicBezTo>
                  <a:cubicBezTo>
                    <a:pt x="126" y="272"/>
                    <a:pt x="114" y="281"/>
                    <a:pt x="107" y="279"/>
                  </a:cubicBezTo>
                  <a:cubicBezTo>
                    <a:pt x="100" y="277"/>
                    <a:pt x="96" y="260"/>
                    <a:pt x="90" y="256"/>
                  </a:cubicBezTo>
                  <a:cubicBezTo>
                    <a:pt x="84" y="251"/>
                    <a:pt x="64" y="252"/>
                    <a:pt x="58" y="245"/>
                  </a:cubicBezTo>
                  <a:cubicBezTo>
                    <a:pt x="56" y="242"/>
                    <a:pt x="59" y="231"/>
                    <a:pt x="55" y="229"/>
                  </a:cubicBezTo>
                  <a:cubicBezTo>
                    <a:pt x="52" y="227"/>
                    <a:pt x="44" y="233"/>
                    <a:pt x="41" y="231"/>
                  </a:cubicBezTo>
                  <a:cubicBezTo>
                    <a:pt x="35" y="229"/>
                    <a:pt x="28" y="218"/>
                    <a:pt x="27" y="213"/>
                  </a:cubicBezTo>
                  <a:cubicBezTo>
                    <a:pt x="25" y="208"/>
                    <a:pt x="30" y="196"/>
                    <a:pt x="28" y="191"/>
                  </a:cubicBezTo>
                  <a:cubicBezTo>
                    <a:pt x="26" y="187"/>
                    <a:pt x="16" y="185"/>
                    <a:pt x="15" y="182"/>
                  </a:cubicBezTo>
                  <a:cubicBezTo>
                    <a:pt x="12" y="176"/>
                    <a:pt x="21" y="164"/>
                    <a:pt x="18" y="159"/>
                  </a:cubicBezTo>
                  <a:cubicBezTo>
                    <a:pt x="16" y="155"/>
                    <a:pt x="4" y="157"/>
                    <a:pt x="2" y="154"/>
                  </a:cubicBezTo>
                  <a:cubicBezTo>
                    <a:pt x="0" y="150"/>
                    <a:pt x="6" y="141"/>
                    <a:pt x="7" y="137"/>
                  </a:cubicBezTo>
                  <a:cubicBezTo>
                    <a:pt x="8" y="132"/>
                    <a:pt x="10" y="121"/>
                    <a:pt x="13" y="117"/>
                  </a:cubicBezTo>
                  <a:cubicBezTo>
                    <a:pt x="17" y="111"/>
                    <a:pt x="32" y="103"/>
                    <a:pt x="37" y="97"/>
                  </a:cubicBezTo>
                  <a:cubicBezTo>
                    <a:pt x="40" y="92"/>
                    <a:pt x="42" y="82"/>
                    <a:pt x="46" y="78"/>
                  </a:cubicBezTo>
                  <a:cubicBezTo>
                    <a:pt x="50" y="73"/>
                    <a:pt x="70" y="71"/>
                    <a:pt x="70" y="65"/>
                  </a:cubicBezTo>
                  <a:cubicBezTo>
                    <a:pt x="70" y="58"/>
                    <a:pt x="47" y="59"/>
                    <a:pt x="47" y="53"/>
                  </a:cubicBezTo>
                  <a:cubicBezTo>
                    <a:pt x="47" y="43"/>
                    <a:pt x="74" y="37"/>
                    <a:pt x="84" y="35"/>
                  </a:cubicBezTo>
                  <a:cubicBezTo>
                    <a:pt x="91" y="34"/>
                    <a:pt x="104" y="39"/>
                    <a:pt x="111" y="39"/>
                  </a:cubicBezTo>
                  <a:cubicBezTo>
                    <a:pt x="123" y="39"/>
                    <a:pt x="146" y="37"/>
                    <a:pt x="158" y="34"/>
                  </a:cubicBezTo>
                  <a:cubicBezTo>
                    <a:pt x="166" y="33"/>
                    <a:pt x="183" y="26"/>
                    <a:pt x="191" y="24"/>
                  </a:cubicBezTo>
                  <a:cubicBezTo>
                    <a:pt x="203" y="22"/>
                    <a:pt x="228" y="22"/>
                    <a:pt x="240" y="18"/>
                  </a:cubicBezTo>
                  <a:cubicBezTo>
                    <a:pt x="249" y="15"/>
                    <a:pt x="264" y="0"/>
                    <a:pt x="273" y="0"/>
                  </a:cubicBezTo>
                  <a:cubicBezTo>
                    <a:pt x="283" y="0"/>
                    <a:pt x="300" y="12"/>
                    <a:pt x="307" y="18"/>
                  </a:cubicBezTo>
                  <a:cubicBezTo>
                    <a:pt x="314" y="24"/>
                    <a:pt x="323" y="42"/>
                    <a:pt x="331" y="46"/>
                  </a:cubicBezTo>
                  <a:cubicBezTo>
                    <a:pt x="338" y="48"/>
                    <a:pt x="352" y="44"/>
                    <a:pt x="359" y="46"/>
                  </a:cubicBezTo>
                  <a:cubicBezTo>
                    <a:pt x="368" y="48"/>
                    <a:pt x="383" y="62"/>
                    <a:pt x="392" y="64"/>
                  </a:cubicBezTo>
                  <a:cubicBezTo>
                    <a:pt x="400" y="65"/>
                    <a:pt x="415" y="61"/>
                    <a:pt x="423" y="61"/>
                  </a:cubicBezTo>
                  <a:cubicBezTo>
                    <a:pt x="441" y="60"/>
                    <a:pt x="480" y="66"/>
                    <a:pt x="496" y="58"/>
                  </a:cubicBezTo>
                  <a:cubicBezTo>
                    <a:pt x="503" y="54"/>
                    <a:pt x="514" y="34"/>
                    <a:pt x="514" y="34"/>
                  </a:cubicBezTo>
                  <a:cubicBezTo>
                    <a:pt x="559" y="31"/>
                    <a:pt x="559" y="31"/>
                    <a:pt x="559" y="31"/>
                  </a:cubicBezTo>
                  <a:cubicBezTo>
                    <a:pt x="559" y="31"/>
                    <a:pt x="581" y="69"/>
                    <a:pt x="590" y="80"/>
                  </a:cubicBezTo>
                  <a:cubicBezTo>
                    <a:pt x="596" y="88"/>
                    <a:pt x="617" y="108"/>
                    <a:pt x="617" y="10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9" name="Freeform 121">
              <a:extLst>
                <a:ext uri="{FF2B5EF4-FFF2-40B4-BE49-F238E27FC236}">
                  <a16:creationId xmlns:a16="http://schemas.microsoft.com/office/drawing/2014/main" id="{1FBE723E-AADC-7167-D3CF-F4042A65419E}"/>
                </a:ext>
              </a:extLst>
            </p:cNvPr>
            <p:cNvSpPr>
              <a:spLocks/>
            </p:cNvSpPr>
            <p:nvPr/>
          </p:nvSpPr>
          <p:spPr bwMode="auto">
            <a:xfrm>
              <a:off x="5092700" y="3078163"/>
              <a:ext cx="141288" cy="146050"/>
            </a:xfrm>
            <a:custGeom>
              <a:avLst/>
              <a:gdLst>
                <a:gd name="T0" fmla="*/ 73 w 206"/>
                <a:gd name="T1" fmla="*/ 207 h 211"/>
                <a:gd name="T2" fmla="*/ 25 w 206"/>
                <a:gd name="T3" fmla="*/ 201 h 211"/>
                <a:gd name="T4" fmla="*/ 0 w 206"/>
                <a:gd name="T5" fmla="*/ 180 h 211"/>
                <a:gd name="T6" fmla="*/ 0 w 206"/>
                <a:gd name="T7" fmla="*/ 180 h 211"/>
                <a:gd name="T8" fmla="*/ 34 w 206"/>
                <a:gd name="T9" fmla="*/ 162 h 211"/>
                <a:gd name="T10" fmla="*/ 52 w 206"/>
                <a:gd name="T11" fmla="*/ 122 h 211"/>
                <a:gd name="T12" fmla="*/ 21 w 206"/>
                <a:gd name="T13" fmla="*/ 101 h 211"/>
                <a:gd name="T14" fmla="*/ 12 w 206"/>
                <a:gd name="T15" fmla="*/ 61 h 211"/>
                <a:gd name="T16" fmla="*/ 22 w 206"/>
                <a:gd name="T17" fmla="*/ 27 h 211"/>
                <a:gd name="T18" fmla="*/ 53 w 206"/>
                <a:gd name="T19" fmla="*/ 21 h 211"/>
                <a:gd name="T20" fmla="*/ 108 w 206"/>
                <a:gd name="T21" fmla="*/ 15 h 211"/>
                <a:gd name="T22" fmla="*/ 147 w 206"/>
                <a:gd name="T23" fmla="*/ 15 h 211"/>
                <a:gd name="T24" fmla="*/ 193 w 206"/>
                <a:gd name="T25" fmla="*/ 5 h 211"/>
                <a:gd name="T26" fmla="*/ 205 w 206"/>
                <a:gd name="T27" fmla="*/ 42 h 211"/>
                <a:gd name="T28" fmla="*/ 205 w 206"/>
                <a:gd name="T29" fmla="*/ 89 h 211"/>
                <a:gd name="T30" fmla="*/ 198 w 206"/>
                <a:gd name="T31" fmla="*/ 122 h 211"/>
                <a:gd name="T32" fmla="*/ 153 w 206"/>
                <a:gd name="T33" fmla="*/ 153 h 211"/>
                <a:gd name="T34" fmla="*/ 116 w 206"/>
                <a:gd name="T35" fmla="*/ 174 h 211"/>
                <a:gd name="T36" fmla="*/ 116 w 206"/>
                <a:gd name="T37" fmla="*/ 174 h 211"/>
                <a:gd name="T38" fmla="*/ 73 w 206"/>
                <a:gd name="T39" fmla="*/ 20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 h="211">
                  <a:moveTo>
                    <a:pt x="73" y="207"/>
                  </a:moveTo>
                  <a:cubicBezTo>
                    <a:pt x="61" y="211"/>
                    <a:pt x="36" y="206"/>
                    <a:pt x="25" y="201"/>
                  </a:cubicBezTo>
                  <a:cubicBezTo>
                    <a:pt x="17" y="198"/>
                    <a:pt x="0" y="180"/>
                    <a:pt x="0" y="180"/>
                  </a:cubicBezTo>
                  <a:cubicBezTo>
                    <a:pt x="0" y="180"/>
                    <a:pt x="0" y="180"/>
                    <a:pt x="0" y="180"/>
                  </a:cubicBezTo>
                  <a:cubicBezTo>
                    <a:pt x="0" y="180"/>
                    <a:pt x="27" y="169"/>
                    <a:pt x="34" y="162"/>
                  </a:cubicBezTo>
                  <a:cubicBezTo>
                    <a:pt x="41" y="154"/>
                    <a:pt x="55" y="133"/>
                    <a:pt x="52" y="122"/>
                  </a:cubicBezTo>
                  <a:cubicBezTo>
                    <a:pt x="50" y="113"/>
                    <a:pt x="21" y="101"/>
                    <a:pt x="21" y="101"/>
                  </a:cubicBezTo>
                  <a:cubicBezTo>
                    <a:pt x="21" y="101"/>
                    <a:pt x="12" y="71"/>
                    <a:pt x="12" y="61"/>
                  </a:cubicBezTo>
                  <a:cubicBezTo>
                    <a:pt x="13" y="52"/>
                    <a:pt x="22" y="27"/>
                    <a:pt x="22" y="27"/>
                  </a:cubicBezTo>
                  <a:cubicBezTo>
                    <a:pt x="22" y="27"/>
                    <a:pt x="45" y="22"/>
                    <a:pt x="53" y="21"/>
                  </a:cubicBezTo>
                  <a:cubicBezTo>
                    <a:pt x="67" y="19"/>
                    <a:pt x="94" y="15"/>
                    <a:pt x="108" y="15"/>
                  </a:cubicBezTo>
                  <a:cubicBezTo>
                    <a:pt x="118" y="14"/>
                    <a:pt x="138" y="16"/>
                    <a:pt x="147" y="15"/>
                  </a:cubicBezTo>
                  <a:cubicBezTo>
                    <a:pt x="159" y="13"/>
                    <a:pt x="183" y="0"/>
                    <a:pt x="193" y="5"/>
                  </a:cubicBezTo>
                  <a:cubicBezTo>
                    <a:pt x="202" y="10"/>
                    <a:pt x="205" y="42"/>
                    <a:pt x="205" y="42"/>
                  </a:cubicBezTo>
                  <a:cubicBezTo>
                    <a:pt x="205" y="42"/>
                    <a:pt x="206" y="77"/>
                    <a:pt x="205" y="89"/>
                  </a:cubicBezTo>
                  <a:cubicBezTo>
                    <a:pt x="204" y="97"/>
                    <a:pt x="203" y="115"/>
                    <a:pt x="198" y="122"/>
                  </a:cubicBezTo>
                  <a:cubicBezTo>
                    <a:pt x="191" y="134"/>
                    <a:pt x="164" y="145"/>
                    <a:pt x="153" y="153"/>
                  </a:cubicBezTo>
                  <a:cubicBezTo>
                    <a:pt x="144" y="158"/>
                    <a:pt x="116" y="174"/>
                    <a:pt x="116" y="174"/>
                  </a:cubicBezTo>
                  <a:cubicBezTo>
                    <a:pt x="116" y="174"/>
                    <a:pt x="116" y="174"/>
                    <a:pt x="116" y="174"/>
                  </a:cubicBezTo>
                  <a:cubicBezTo>
                    <a:pt x="116" y="174"/>
                    <a:pt x="86" y="204"/>
                    <a:pt x="73" y="20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0" name="Freeform 122">
              <a:extLst>
                <a:ext uri="{FF2B5EF4-FFF2-40B4-BE49-F238E27FC236}">
                  <a16:creationId xmlns:a16="http://schemas.microsoft.com/office/drawing/2014/main" id="{589F1635-D068-A9DF-5A63-0D3882B2EBAA}"/>
                </a:ext>
              </a:extLst>
            </p:cNvPr>
            <p:cNvSpPr>
              <a:spLocks/>
            </p:cNvSpPr>
            <p:nvPr/>
          </p:nvSpPr>
          <p:spPr bwMode="auto">
            <a:xfrm>
              <a:off x="5160963" y="2827338"/>
              <a:ext cx="149225" cy="107950"/>
            </a:xfrm>
            <a:custGeom>
              <a:avLst/>
              <a:gdLst>
                <a:gd name="T0" fmla="*/ 181 w 216"/>
                <a:gd name="T1" fmla="*/ 52 h 158"/>
                <a:gd name="T2" fmla="*/ 216 w 216"/>
                <a:gd name="T3" fmla="*/ 93 h 158"/>
                <a:gd name="T4" fmla="*/ 193 w 216"/>
                <a:gd name="T5" fmla="*/ 137 h 158"/>
                <a:gd name="T6" fmla="*/ 155 w 216"/>
                <a:gd name="T7" fmla="*/ 155 h 158"/>
                <a:gd name="T8" fmla="*/ 110 w 216"/>
                <a:gd name="T9" fmla="*/ 158 h 158"/>
                <a:gd name="T10" fmla="*/ 102 w 216"/>
                <a:gd name="T11" fmla="*/ 123 h 158"/>
                <a:gd name="T12" fmla="*/ 84 w 216"/>
                <a:gd name="T13" fmla="*/ 92 h 158"/>
                <a:gd name="T14" fmla="*/ 35 w 216"/>
                <a:gd name="T15" fmla="*/ 77 h 158"/>
                <a:gd name="T16" fmla="*/ 0 w 216"/>
                <a:gd name="T17" fmla="*/ 44 h 158"/>
                <a:gd name="T18" fmla="*/ 76 w 216"/>
                <a:gd name="T19" fmla="*/ 0 h 158"/>
                <a:gd name="T20" fmla="*/ 120 w 216"/>
                <a:gd name="T21" fmla="*/ 23 h 158"/>
                <a:gd name="T22" fmla="*/ 149 w 216"/>
                <a:gd name="T23" fmla="*/ 23 h 158"/>
                <a:gd name="T24" fmla="*/ 181 w 216"/>
                <a:gd name="T25" fmla="*/ 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158">
                  <a:moveTo>
                    <a:pt x="181" y="52"/>
                  </a:moveTo>
                  <a:cubicBezTo>
                    <a:pt x="190" y="62"/>
                    <a:pt x="216" y="93"/>
                    <a:pt x="216" y="93"/>
                  </a:cubicBezTo>
                  <a:cubicBezTo>
                    <a:pt x="216" y="93"/>
                    <a:pt x="201" y="128"/>
                    <a:pt x="193" y="137"/>
                  </a:cubicBezTo>
                  <a:cubicBezTo>
                    <a:pt x="185" y="144"/>
                    <a:pt x="155" y="155"/>
                    <a:pt x="155" y="155"/>
                  </a:cubicBezTo>
                  <a:cubicBezTo>
                    <a:pt x="110" y="158"/>
                    <a:pt x="110" y="158"/>
                    <a:pt x="110" y="158"/>
                  </a:cubicBezTo>
                  <a:cubicBezTo>
                    <a:pt x="110" y="158"/>
                    <a:pt x="106" y="131"/>
                    <a:pt x="102" y="123"/>
                  </a:cubicBezTo>
                  <a:cubicBezTo>
                    <a:pt x="99" y="115"/>
                    <a:pt x="91" y="98"/>
                    <a:pt x="84" y="92"/>
                  </a:cubicBezTo>
                  <a:cubicBezTo>
                    <a:pt x="74" y="85"/>
                    <a:pt x="46" y="84"/>
                    <a:pt x="35" y="77"/>
                  </a:cubicBezTo>
                  <a:cubicBezTo>
                    <a:pt x="25" y="71"/>
                    <a:pt x="0" y="44"/>
                    <a:pt x="0" y="44"/>
                  </a:cubicBezTo>
                  <a:cubicBezTo>
                    <a:pt x="0" y="44"/>
                    <a:pt x="54" y="0"/>
                    <a:pt x="76" y="0"/>
                  </a:cubicBezTo>
                  <a:cubicBezTo>
                    <a:pt x="88" y="0"/>
                    <a:pt x="108" y="20"/>
                    <a:pt x="120" y="23"/>
                  </a:cubicBezTo>
                  <a:cubicBezTo>
                    <a:pt x="127" y="25"/>
                    <a:pt x="142" y="21"/>
                    <a:pt x="149" y="23"/>
                  </a:cubicBezTo>
                  <a:cubicBezTo>
                    <a:pt x="159" y="27"/>
                    <a:pt x="173" y="45"/>
                    <a:pt x="181" y="5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1" name="Freeform 123">
              <a:extLst>
                <a:ext uri="{FF2B5EF4-FFF2-40B4-BE49-F238E27FC236}">
                  <a16:creationId xmlns:a16="http://schemas.microsoft.com/office/drawing/2014/main" id="{183EA397-1698-C904-B299-07A76F57E4FA}"/>
                </a:ext>
              </a:extLst>
            </p:cNvPr>
            <p:cNvSpPr>
              <a:spLocks/>
            </p:cNvSpPr>
            <p:nvPr/>
          </p:nvSpPr>
          <p:spPr bwMode="auto">
            <a:xfrm>
              <a:off x="5092700" y="3148013"/>
              <a:ext cx="38100" cy="55563"/>
            </a:xfrm>
            <a:custGeom>
              <a:avLst/>
              <a:gdLst>
                <a:gd name="T0" fmla="*/ 0 w 55"/>
                <a:gd name="T1" fmla="*/ 79 h 79"/>
                <a:gd name="T2" fmla="*/ 21 w 55"/>
                <a:gd name="T3" fmla="*/ 0 h 79"/>
                <a:gd name="T4" fmla="*/ 52 w 55"/>
                <a:gd name="T5" fmla="*/ 21 h 79"/>
                <a:gd name="T6" fmla="*/ 34 w 55"/>
                <a:gd name="T7" fmla="*/ 61 h 79"/>
                <a:gd name="T8" fmla="*/ 0 w 55"/>
                <a:gd name="T9" fmla="*/ 79 h 79"/>
              </a:gdLst>
              <a:ahLst/>
              <a:cxnLst>
                <a:cxn ang="0">
                  <a:pos x="T0" y="T1"/>
                </a:cxn>
                <a:cxn ang="0">
                  <a:pos x="T2" y="T3"/>
                </a:cxn>
                <a:cxn ang="0">
                  <a:pos x="T4" y="T5"/>
                </a:cxn>
                <a:cxn ang="0">
                  <a:pos x="T6" y="T7"/>
                </a:cxn>
                <a:cxn ang="0">
                  <a:pos x="T8" y="T9"/>
                </a:cxn>
              </a:cxnLst>
              <a:rect l="0" t="0" r="r" b="b"/>
              <a:pathLst>
                <a:path w="55" h="79">
                  <a:moveTo>
                    <a:pt x="0" y="79"/>
                  </a:moveTo>
                  <a:cubicBezTo>
                    <a:pt x="21" y="0"/>
                    <a:pt x="21" y="0"/>
                    <a:pt x="21" y="0"/>
                  </a:cubicBezTo>
                  <a:cubicBezTo>
                    <a:pt x="21" y="0"/>
                    <a:pt x="50" y="12"/>
                    <a:pt x="52" y="21"/>
                  </a:cubicBezTo>
                  <a:cubicBezTo>
                    <a:pt x="55" y="32"/>
                    <a:pt x="41" y="53"/>
                    <a:pt x="34" y="61"/>
                  </a:cubicBezTo>
                  <a:cubicBezTo>
                    <a:pt x="27" y="68"/>
                    <a:pt x="0" y="79"/>
                    <a:pt x="0" y="7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2" name="Freeform 124">
              <a:extLst>
                <a:ext uri="{FF2B5EF4-FFF2-40B4-BE49-F238E27FC236}">
                  <a16:creationId xmlns:a16="http://schemas.microsoft.com/office/drawing/2014/main" id="{7B85C20B-2E84-5D8C-539D-402904976C9E}"/>
                </a:ext>
              </a:extLst>
            </p:cNvPr>
            <p:cNvSpPr>
              <a:spLocks/>
            </p:cNvSpPr>
            <p:nvPr/>
          </p:nvSpPr>
          <p:spPr bwMode="auto">
            <a:xfrm>
              <a:off x="5087938" y="3198813"/>
              <a:ext cx="98425" cy="122238"/>
            </a:xfrm>
            <a:custGeom>
              <a:avLst/>
              <a:gdLst>
                <a:gd name="T0" fmla="*/ 6 w 143"/>
                <a:gd name="T1" fmla="*/ 6 h 177"/>
                <a:gd name="T2" fmla="*/ 31 w 143"/>
                <a:gd name="T3" fmla="*/ 27 h 177"/>
                <a:gd name="T4" fmla="*/ 79 w 143"/>
                <a:gd name="T5" fmla="*/ 33 h 177"/>
                <a:gd name="T6" fmla="*/ 122 w 143"/>
                <a:gd name="T7" fmla="*/ 0 h 177"/>
                <a:gd name="T8" fmla="*/ 143 w 143"/>
                <a:gd name="T9" fmla="*/ 36 h 177"/>
                <a:gd name="T10" fmla="*/ 104 w 143"/>
                <a:gd name="T11" fmla="*/ 70 h 177"/>
                <a:gd name="T12" fmla="*/ 104 w 143"/>
                <a:gd name="T13" fmla="*/ 119 h 177"/>
                <a:gd name="T14" fmla="*/ 73 w 143"/>
                <a:gd name="T15" fmla="*/ 143 h 177"/>
                <a:gd name="T16" fmla="*/ 43 w 143"/>
                <a:gd name="T17" fmla="*/ 173 h 177"/>
                <a:gd name="T18" fmla="*/ 0 w 143"/>
                <a:gd name="T19" fmla="*/ 173 h 177"/>
                <a:gd name="T20" fmla="*/ 0 w 143"/>
                <a:gd name="T21" fmla="*/ 131 h 177"/>
                <a:gd name="T22" fmla="*/ 0 w 143"/>
                <a:gd name="T23" fmla="*/ 130 h 177"/>
                <a:gd name="T24" fmla="*/ 0 w 143"/>
                <a:gd name="T25" fmla="*/ 130 h 177"/>
                <a:gd name="T26" fmla="*/ 0 w 143"/>
                <a:gd name="T27" fmla="*/ 129 h 177"/>
                <a:gd name="T28" fmla="*/ 5 w 143"/>
                <a:gd name="T29" fmla="*/ 88 h 177"/>
                <a:gd name="T30" fmla="*/ 5 w 143"/>
                <a:gd name="T31" fmla="*/ 87 h 177"/>
                <a:gd name="T32" fmla="*/ 5 w 143"/>
                <a:gd name="T33" fmla="*/ 87 h 177"/>
                <a:gd name="T34" fmla="*/ 6 w 143"/>
                <a:gd name="T35" fmla="*/ 79 h 177"/>
                <a:gd name="T36" fmla="*/ 6 w 143"/>
                <a:gd name="T37" fmla="*/ 9 h 177"/>
                <a:gd name="T38" fmla="*/ 6 w 143"/>
                <a:gd name="T39" fmla="*/ 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177">
                  <a:moveTo>
                    <a:pt x="6" y="6"/>
                  </a:moveTo>
                  <a:cubicBezTo>
                    <a:pt x="6" y="6"/>
                    <a:pt x="23" y="24"/>
                    <a:pt x="31" y="27"/>
                  </a:cubicBezTo>
                  <a:cubicBezTo>
                    <a:pt x="42" y="32"/>
                    <a:pt x="67" y="37"/>
                    <a:pt x="79" y="33"/>
                  </a:cubicBezTo>
                  <a:cubicBezTo>
                    <a:pt x="92" y="30"/>
                    <a:pt x="122" y="0"/>
                    <a:pt x="122" y="0"/>
                  </a:cubicBezTo>
                  <a:cubicBezTo>
                    <a:pt x="143" y="36"/>
                    <a:pt x="143" y="36"/>
                    <a:pt x="143" y="36"/>
                  </a:cubicBezTo>
                  <a:cubicBezTo>
                    <a:pt x="143" y="36"/>
                    <a:pt x="109" y="58"/>
                    <a:pt x="104" y="70"/>
                  </a:cubicBezTo>
                  <a:cubicBezTo>
                    <a:pt x="99" y="81"/>
                    <a:pt x="109" y="108"/>
                    <a:pt x="104" y="119"/>
                  </a:cubicBezTo>
                  <a:cubicBezTo>
                    <a:pt x="100" y="127"/>
                    <a:pt x="81" y="136"/>
                    <a:pt x="73" y="143"/>
                  </a:cubicBezTo>
                  <a:cubicBezTo>
                    <a:pt x="65" y="150"/>
                    <a:pt x="53" y="169"/>
                    <a:pt x="43" y="173"/>
                  </a:cubicBezTo>
                  <a:cubicBezTo>
                    <a:pt x="33" y="177"/>
                    <a:pt x="0" y="173"/>
                    <a:pt x="0" y="173"/>
                  </a:cubicBezTo>
                  <a:cubicBezTo>
                    <a:pt x="0" y="131"/>
                    <a:pt x="0" y="131"/>
                    <a:pt x="0" y="131"/>
                  </a:cubicBezTo>
                  <a:cubicBezTo>
                    <a:pt x="0" y="131"/>
                    <a:pt x="0" y="131"/>
                    <a:pt x="0" y="130"/>
                  </a:cubicBezTo>
                  <a:cubicBezTo>
                    <a:pt x="0" y="130"/>
                    <a:pt x="0" y="130"/>
                    <a:pt x="0" y="130"/>
                  </a:cubicBezTo>
                  <a:cubicBezTo>
                    <a:pt x="0" y="129"/>
                    <a:pt x="0" y="129"/>
                    <a:pt x="0" y="129"/>
                  </a:cubicBezTo>
                  <a:cubicBezTo>
                    <a:pt x="1" y="121"/>
                    <a:pt x="5" y="97"/>
                    <a:pt x="5" y="88"/>
                  </a:cubicBezTo>
                  <a:cubicBezTo>
                    <a:pt x="5" y="88"/>
                    <a:pt x="5" y="87"/>
                    <a:pt x="5" y="87"/>
                  </a:cubicBezTo>
                  <a:cubicBezTo>
                    <a:pt x="5" y="87"/>
                    <a:pt x="5" y="87"/>
                    <a:pt x="5" y="87"/>
                  </a:cubicBezTo>
                  <a:cubicBezTo>
                    <a:pt x="6" y="84"/>
                    <a:pt x="6" y="81"/>
                    <a:pt x="6" y="79"/>
                  </a:cubicBezTo>
                  <a:cubicBezTo>
                    <a:pt x="7" y="63"/>
                    <a:pt x="6" y="21"/>
                    <a:pt x="6" y="9"/>
                  </a:cubicBezTo>
                  <a:cubicBezTo>
                    <a:pt x="6" y="7"/>
                    <a:pt x="6" y="6"/>
                    <a:pt x="6" y="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3" name="Freeform 125">
              <a:extLst>
                <a:ext uri="{FF2B5EF4-FFF2-40B4-BE49-F238E27FC236}">
                  <a16:creationId xmlns:a16="http://schemas.microsoft.com/office/drawing/2014/main" id="{E71CC4B7-58A7-E0CB-EB40-F0E02597DD5E}"/>
                </a:ext>
              </a:extLst>
            </p:cNvPr>
            <p:cNvSpPr>
              <a:spLocks/>
            </p:cNvSpPr>
            <p:nvPr/>
          </p:nvSpPr>
          <p:spPr bwMode="auto">
            <a:xfrm>
              <a:off x="5091113" y="3205163"/>
              <a:ext cx="1588" cy="53975"/>
            </a:xfrm>
            <a:custGeom>
              <a:avLst/>
              <a:gdLst>
                <a:gd name="T0" fmla="*/ 1 w 2"/>
                <a:gd name="T1" fmla="*/ 0 h 78"/>
                <a:gd name="T2" fmla="*/ 1 w 2"/>
                <a:gd name="T3" fmla="*/ 70 h 78"/>
                <a:gd name="T4" fmla="*/ 0 w 2"/>
                <a:gd name="T5" fmla="*/ 78 h 78"/>
                <a:gd name="T6" fmla="*/ 1 w 2"/>
                <a:gd name="T7" fmla="*/ 0 h 78"/>
              </a:gdLst>
              <a:ahLst/>
              <a:cxnLst>
                <a:cxn ang="0">
                  <a:pos x="T0" y="T1"/>
                </a:cxn>
                <a:cxn ang="0">
                  <a:pos x="T2" y="T3"/>
                </a:cxn>
                <a:cxn ang="0">
                  <a:pos x="T4" y="T5"/>
                </a:cxn>
                <a:cxn ang="0">
                  <a:pos x="T6" y="T7"/>
                </a:cxn>
              </a:cxnLst>
              <a:rect l="0" t="0" r="r" b="b"/>
              <a:pathLst>
                <a:path w="2" h="78">
                  <a:moveTo>
                    <a:pt x="1" y="0"/>
                  </a:moveTo>
                  <a:cubicBezTo>
                    <a:pt x="1" y="12"/>
                    <a:pt x="2" y="54"/>
                    <a:pt x="1" y="70"/>
                  </a:cubicBezTo>
                  <a:cubicBezTo>
                    <a:pt x="1" y="72"/>
                    <a:pt x="1" y="75"/>
                    <a:pt x="0" y="78"/>
                  </a:cubicBezTo>
                  <a:cubicBezTo>
                    <a:pt x="2" y="59"/>
                    <a:pt x="1" y="13"/>
                    <a:pt x="1"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4" name="Freeform 126">
              <a:extLst>
                <a:ext uri="{FF2B5EF4-FFF2-40B4-BE49-F238E27FC236}">
                  <a16:creationId xmlns:a16="http://schemas.microsoft.com/office/drawing/2014/main" id="{716C9DB6-F215-3444-29C1-8786D176A3B7}"/>
                </a:ext>
              </a:extLst>
            </p:cNvPr>
            <p:cNvSpPr>
              <a:spLocks/>
            </p:cNvSpPr>
            <p:nvPr/>
          </p:nvSpPr>
          <p:spPr bwMode="auto">
            <a:xfrm>
              <a:off x="5065713" y="3203576"/>
              <a:ext cx="26988" cy="85725"/>
            </a:xfrm>
            <a:custGeom>
              <a:avLst/>
              <a:gdLst>
                <a:gd name="T0" fmla="*/ 40 w 41"/>
                <a:gd name="T1" fmla="*/ 0 h 125"/>
                <a:gd name="T2" fmla="*/ 40 w 41"/>
                <a:gd name="T3" fmla="*/ 3 h 125"/>
                <a:gd name="T4" fmla="*/ 39 w 41"/>
                <a:gd name="T5" fmla="*/ 81 h 125"/>
                <a:gd name="T6" fmla="*/ 39 w 41"/>
                <a:gd name="T7" fmla="*/ 81 h 125"/>
                <a:gd name="T8" fmla="*/ 34 w 41"/>
                <a:gd name="T9" fmla="*/ 123 h 125"/>
                <a:gd name="T10" fmla="*/ 34 w 41"/>
                <a:gd name="T11" fmla="*/ 124 h 125"/>
                <a:gd name="T12" fmla="*/ 34 w 41"/>
                <a:gd name="T13" fmla="*/ 124 h 125"/>
                <a:gd name="T14" fmla="*/ 34 w 41"/>
                <a:gd name="T15" fmla="*/ 125 h 125"/>
                <a:gd name="T16" fmla="*/ 0 w 41"/>
                <a:gd name="T17" fmla="*/ 73 h 125"/>
                <a:gd name="T18" fmla="*/ 40 w 41"/>
                <a:gd name="T1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25">
                  <a:moveTo>
                    <a:pt x="40" y="0"/>
                  </a:moveTo>
                  <a:cubicBezTo>
                    <a:pt x="40" y="0"/>
                    <a:pt x="40" y="1"/>
                    <a:pt x="40" y="3"/>
                  </a:cubicBezTo>
                  <a:cubicBezTo>
                    <a:pt x="40" y="16"/>
                    <a:pt x="41" y="62"/>
                    <a:pt x="39" y="81"/>
                  </a:cubicBezTo>
                  <a:cubicBezTo>
                    <a:pt x="39" y="81"/>
                    <a:pt x="39" y="81"/>
                    <a:pt x="39" y="81"/>
                  </a:cubicBezTo>
                  <a:cubicBezTo>
                    <a:pt x="38" y="94"/>
                    <a:pt x="35" y="116"/>
                    <a:pt x="34" y="123"/>
                  </a:cubicBezTo>
                  <a:cubicBezTo>
                    <a:pt x="34" y="123"/>
                    <a:pt x="34" y="123"/>
                    <a:pt x="34" y="124"/>
                  </a:cubicBezTo>
                  <a:cubicBezTo>
                    <a:pt x="34" y="124"/>
                    <a:pt x="34" y="124"/>
                    <a:pt x="34" y="124"/>
                  </a:cubicBezTo>
                  <a:cubicBezTo>
                    <a:pt x="34" y="125"/>
                    <a:pt x="34" y="125"/>
                    <a:pt x="34" y="125"/>
                  </a:cubicBezTo>
                  <a:cubicBezTo>
                    <a:pt x="34" y="125"/>
                    <a:pt x="1" y="88"/>
                    <a:pt x="0" y="73"/>
                  </a:cubicBezTo>
                  <a:cubicBezTo>
                    <a:pt x="0" y="53"/>
                    <a:pt x="39" y="2"/>
                    <a:pt x="4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5" name="Freeform 127">
              <a:extLst>
                <a:ext uri="{FF2B5EF4-FFF2-40B4-BE49-F238E27FC236}">
                  <a16:creationId xmlns:a16="http://schemas.microsoft.com/office/drawing/2014/main" id="{D8A6D0C1-D459-AD65-5690-15F7DB013FB5}"/>
                </a:ext>
              </a:extLst>
            </p:cNvPr>
            <p:cNvSpPr>
              <a:spLocks/>
            </p:cNvSpPr>
            <p:nvPr/>
          </p:nvSpPr>
          <p:spPr bwMode="auto">
            <a:xfrm>
              <a:off x="4972050" y="1566863"/>
              <a:ext cx="141288" cy="60325"/>
            </a:xfrm>
            <a:custGeom>
              <a:avLst/>
              <a:gdLst>
                <a:gd name="T0" fmla="*/ 199 w 205"/>
                <a:gd name="T1" fmla="*/ 19 h 87"/>
                <a:gd name="T2" fmla="*/ 152 w 205"/>
                <a:gd name="T3" fmla="*/ 66 h 87"/>
                <a:gd name="T4" fmla="*/ 95 w 205"/>
                <a:gd name="T5" fmla="*/ 86 h 87"/>
                <a:gd name="T6" fmla="*/ 18 w 205"/>
                <a:gd name="T7" fmla="*/ 66 h 87"/>
                <a:gd name="T8" fmla="*/ 8 w 205"/>
                <a:gd name="T9" fmla="*/ 14 h 87"/>
                <a:gd name="T10" fmla="*/ 70 w 205"/>
                <a:gd name="T11" fmla="*/ 9 h 87"/>
                <a:gd name="T12" fmla="*/ 116 w 205"/>
                <a:gd name="T13" fmla="*/ 19 h 87"/>
                <a:gd name="T14" fmla="*/ 199 w 205"/>
                <a:gd name="T15" fmla="*/ 19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87">
                  <a:moveTo>
                    <a:pt x="199" y="19"/>
                  </a:moveTo>
                  <a:cubicBezTo>
                    <a:pt x="205" y="34"/>
                    <a:pt x="166" y="57"/>
                    <a:pt x="152" y="66"/>
                  </a:cubicBezTo>
                  <a:cubicBezTo>
                    <a:pt x="139" y="74"/>
                    <a:pt x="110" y="86"/>
                    <a:pt x="95" y="86"/>
                  </a:cubicBezTo>
                  <a:cubicBezTo>
                    <a:pt x="75" y="87"/>
                    <a:pt x="32" y="80"/>
                    <a:pt x="18" y="66"/>
                  </a:cubicBezTo>
                  <a:cubicBezTo>
                    <a:pt x="9" y="56"/>
                    <a:pt x="0" y="25"/>
                    <a:pt x="8" y="14"/>
                  </a:cubicBezTo>
                  <a:cubicBezTo>
                    <a:pt x="17" y="2"/>
                    <a:pt x="54" y="8"/>
                    <a:pt x="70" y="9"/>
                  </a:cubicBezTo>
                  <a:cubicBezTo>
                    <a:pt x="81" y="10"/>
                    <a:pt x="104" y="18"/>
                    <a:pt x="116" y="19"/>
                  </a:cubicBezTo>
                  <a:cubicBezTo>
                    <a:pt x="137" y="21"/>
                    <a:pt x="191" y="0"/>
                    <a:pt x="199" y="1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6" name="Freeform 128">
              <a:extLst>
                <a:ext uri="{FF2B5EF4-FFF2-40B4-BE49-F238E27FC236}">
                  <a16:creationId xmlns:a16="http://schemas.microsoft.com/office/drawing/2014/main" id="{A27008A0-0B2B-8C2A-87C9-2935070C2DD0}"/>
                </a:ext>
              </a:extLst>
            </p:cNvPr>
            <p:cNvSpPr>
              <a:spLocks/>
            </p:cNvSpPr>
            <p:nvPr/>
          </p:nvSpPr>
          <p:spPr bwMode="auto">
            <a:xfrm>
              <a:off x="5016500" y="3121026"/>
              <a:ext cx="55563" cy="25400"/>
            </a:xfrm>
            <a:custGeom>
              <a:avLst/>
              <a:gdLst>
                <a:gd name="T0" fmla="*/ 75 w 82"/>
                <a:gd name="T1" fmla="*/ 1 h 36"/>
                <a:gd name="T2" fmla="*/ 67 w 82"/>
                <a:gd name="T3" fmla="*/ 18 h 36"/>
                <a:gd name="T4" fmla="*/ 42 w 82"/>
                <a:gd name="T5" fmla="*/ 28 h 36"/>
                <a:gd name="T6" fmla="*/ 10 w 82"/>
                <a:gd name="T7" fmla="*/ 35 h 36"/>
                <a:gd name="T8" fmla="*/ 5 w 82"/>
                <a:gd name="T9" fmla="*/ 14 h 36"/>
                <a:gd name="T10" fmla="*/ 36 w 82"/>
                <a:gd name="T11" fmla="*/ 9 h 36"/>
                <a:gd name="T12" fmla="*/ 75 w 82"/>
                <a:gd name="T13" fmla="*/ 1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75" y="1"/>
                  </a:moveTo>
                  <a:cubicBezTo>
                    <a:pt x="82" y="2"/>
                    <a:pt x="67" y="16"/>
                    <a:pt x="67" y="18"/>
                  </a:cubicBezTo>
                  <a:cubicBezTo>
                    <a:pt x="67" y="23"/>
                    <a:pt x="62" y="28"/>
                    <a:pt x="42" y="28"/>
                  </a:cubicBezTo>
                  <a:cubicBezTo>
                    <a:pt x="34" y="28"/>
                    <a:pt x="15" y="36"/>
                    <a:pt x="10" y="35"/>
                  </a:cubicBezTo>
                  <a:cubicBezTo>
                    <a:pt x="0" y="34"/>
                    <a:pt x="5" y="17"/>
                    <a:pt x="5" y="14"/>
                  </a:cubicBezTo>
                  <a:cubicBezTo>
                    <a:pt x="5" y="9"/>
                    <a:pt x="15" y="9"/>
                    <a:pt x="36" y="9"/>
                  </a:cubicBezTo>
                  <a:cubicBezTo>
                    <a:pt x="47" y="9"/>
                    <a:pt x="67" y="0"/>
                    <a:pt x="75"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7" name="Freeform 129">
              <a:extLst>
                <a:ext uri="{FF2B5EF4-FFF2-40B4-BE49-F238E27FC236}">
                  <a16:creationId xmlns:a16="http://schemas.microsoft.com/office/drawing/2014/main" id="{C368FE65-9B08-5B53-034B-51E41D3EBAFE}"/>
                </a:ext>
              </a:extLst>
            </p:cNvPr>
            <p:cNvSpPr>
              <a:spLocks/>
            </p:cNvSpPr>
            <p:nvPr/>
          </p:nvSpPr>
          <p:spPr bwMode="auto">
            <a:xfrm>
              <a:off x="4821238" y="1587501"/>
              <a:ext cx="236538" cy="144463"/>
            </a:xfrm>
            <a:custGeom>
              <a:avLst/>
              <a:gdLst>
                <a:gd name="T0" fmla="*/ 342 w 345"/>
                <a:gd name="T1" fmla="*/ 129 h 211"/>
                <a:gd name="T2" fmla="*/ 322 w 345"/>
                <a:gd name="T3" fmla="*/ 165 h 211"/>
                <a:gd name="T4" fmla="*/ 301 w 345"/>
                <a:gd name="T5" fmla="*/ 155 h 211"/>
                <a:gd name="T6" fmla="*/ 249 w 345"/>
                <a:gd name="T7" fmla="*/ 160 h 211"/>
                <a:gd name="T8" fmla="*/ 249 w 345"/>
                <a:gd name="T9" fmla="*/ 124 h 211"/>
                <a:gd name="T10" fmla="*/ 223 w 345"/>
                <a:gd name="T11" fmla="*/ 109 h 211"/>
                <a:gd name="T12" fmla="*/ 182 w 345"/>
                <a:gd name="T13" fmla="*/ 155 h 211"/>
                <a:gd name="T14" fmla="*/ 172 w 345"/>
                <a:gd name="T15" fmla="*/ 207 h 211"/>
                <a:gd name="T16" fmla="*/ 141 w 345"/>
                <a:gd name="T17" fmla="*/ 196 h 211"/>
                <a:gd name="T18" fmla="*/ 120 w 345"/>
                <a:gd name="T19" fmla="*/ 160 h 211"/>
                <a:gd name="T20" fmla="*/ 94 w 345"/>
                <a:gd name="T21" fmla="*/ 140 h 211"/>
                <a:gd name="T22" fmla="*/ 100 w 345"/>
                <a:gd name="T23" fmla="*/ 114 h 211"/>
                <a:gd name="T24" fmla="*/ 110 w 345"/>
                <a:gd name="T25" fmla="*/ 83 h 211"/>
                <a:gd name="T26" fmla="*/ 89 w 345"/>
                <a:gd name="T27" fmla="*/ 78 h 211"/>
                <a:gd name="T28" fmla="*/ 63 w 345"/>
                <a:gd name="T29" fmla="*/ 104 h 211"/>
                <a:gd name="T30" fmla="*/ 17 w 345"/>
                <a:gd name="T31" fmla="*/ 98 h 211"/>
                <a:gd name="T32" fmla="*/ 12 w 345"/>
                <a:gd name="T33" fmla="*/ 62 h 211"/>
                <a:gd name="T34" fmla="*/ 1 w 345"/>
                <a:gd name="T35" fmla="*/ 42 h 211"/>
                <a:gd name="T36" fmla="*/ 43 w 345"/>
                <a:gd name="T37" fmla="*/ 11 h 211"/>
                <a:gd name="T38" fmla="*/ 58 w 345"/>
                <a:gd name="T39" fmla="*/ 47 h 211"/>
                <a:gd name="T40" fmla="*/ 89 w 345"/>
                <a:gd name="T41" fmla="*/ 26 h 211"/>
                <a:gd name="T42" fmla="*/ 125 w 345"/>
                <a:gd name="T43" fmla="*/ 52 h 211"/>
                <a:gd name="T44" fmla="*/ 136 w 345"/>
                <a:gd name="T45" fmla="*/ 11 h 211"/>
                <a:gd name="T46" fmla="*/ 187 w 345"/>
                <a:gd name="T47" fmla="*/ 6 h 211"/>
                <a:gd name="T48" fmla="*/ 223 w 345"/>
                <a:gd name="T49" fmla="*/ 67 h 211"/>
                <a:gd name="T50" fmla="*/ 342 w 345"/>
                <a:gd name="T51" fmla="*/ 1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5" h="211">
                  <a:moveTo>
                    <a:pt x="342" y="129"/>
                  </a:moveTo>
                  <a:cubicBezTo>
                    <a:pt x="345" y="139"/>
                    <a:pt x="331" y="162"/>
                    <a:pt x="322" y="165"/>
                  </a:cubicBezTo>
                  <a:cubicBezTo>
                    <a:pt x="316" y="167"/>
                    <a:pt x="307" y="156"/>
                    <a:pt x="301" y="155"/>
                  </a:cubicBezTo>
                  <a:cubicBezTo>
                    <a:pt x="288" y="153"/>
                    <a:pt x="259" y="169"/>
                    <a:pt x="249" y="160"/>
                  </a:cubicBezTo>
                  <a:cubicBezTo>
                    <a:pt x="243" y="154"/>
                    <a:pt x="254" y="132"/>
                    <a:pt x="249" y="124"/>
                  </a:cubicBezTo>
                  <a:cubicBezTo>
                    <a:pt x="246" y="118"/>
                    <a:pt x="231" y="108"/>
                    <a:pt x="223" y="109"/>
                  </a:cubicBezTo>
                  <a:cubicBezTo>
                    <a:pt x="208" y="111"/>
                    <a:pt x="189" y="141"/>
                    <a:pt x="182" y="155"/>
                  </a:cubicBezTo>
                  <a:cubicBezTo>
                    <a:pt x="176" y="167"/>
                    <a:pt x="183" y="200"/>
                    <a:pt x="172" y="207"/>
                  </a:cubicBezTo>
                  <a:cubicBezTo>
                    <a:pt x="165" y="211"/>
                    <a:pt x="147" y="201"/>
                    <a:pt x="141" y="196"/>
                  </a:cubicBezTo>
                  <a:cubicBezTo>
                    <a:pt x="133" y="190"/>
                    <a:pt x="127" y="168"/>
                    <a:pt x="120" y="160"/>
                  </a:cubicBezTo>
                  <a:cubicBezTo>
                    <a:pt x="115" y="154"/>
                    <a:pt x="97" y="147"/>
                    <a:pt x="94" y="140"/>
                  </a:cubicBezTo>
                  <a:cubicBezTo>
                    <a:pt x="92" y="133"/>
                    <a:pt x="98" y="120"/>
                    <a:pt x="100" y="114"/>
                  </a:cubicBezTo>
                  <a:cubicBezTo>
                    <a:pt x="102" y="106"/>
                    <a:pt x="114" y="90"/>
                    <a:pt x="110" y="83"/>
                  </a:cubicBezTo>
                  <a:cubicBezTo>
                    <a:pt x="107" y="78"/>
                    <a:pt x="94" y="76"/>
                    <a:pt x="89" y="78"/>
                  </a:cubicBezTo>
                  <a:cubicBezTo>
                    <a:pt x="80" y="80"/>
                    <a:pt x="72" y="101"/>
                    <a:pt x="63" y="104"/>
                  </a:cubicBezTo>
                  <a:cubicBezTo>
                    <a:pt x="52" y="107"/>
                    <a:pt x="25" y="107"/>
                    <a:pt x="17" y="98"/>
                  </a:cubicBezTo>
                  <a:cubicBezTo>
                    <a:pt x="10" y="92"/>
                    <a:pt x="14" y="71"/>
                    <a:pt x="12" y="62"/>
                  </a:cubicBezTo>
                  <a:cubicBezTo>
                    <a:pt x="10" y="57"/>
                    <a:pt x="0" y="47"/>
                    <a:pt x="1" y="42"/>
                  </a:cubicBezTo>
                  <a:cubicBezTo>
                    <a:pt x="4" y="29"/>
                    <a:pt x="30" y="8"/>
                    <a:pt x="43" y="11"/>
                  </a:cubicBezTo>
                  <a:cubicBezTo>
                    <a:pt x="52" y="13"/>
                    <a:pt x="49" y="44"/>
                    <a:pt x="58" y="47"/>
                  </a:cubicBezTo>
                  <a:cubicBezTo>
                    <a:pt x="67" y="50"/>
                    <a:pt x="80" y="26"/>
                    <a:pt x="89" y="26"/>
                  </a:cubicBezTo>
                  <a:cubicBezTo>
                    <a:pt x="100" y="26"/>
                    <a:pt x="115" y="56"/>
                    <a:pt x="125" y="52"/>
                  </a:cubicBezTo>
                  <a:cubicBezTo>
                    <a:pt x="135" y="48"/>
                    <a:pt x="128" y="18"/>
                    <a:pt x="136" y="11"/>
                  </a:cubicBezTo>
                  <a:cubicBezTo>
                    <a:pt x="145" y="2"/>
                    <a:pt x="176" y="0"/>
                    <a:pt x="187" y="6"/>
                  </a:cubicBezTo>
                  <a:cubicBezTo>
                    <a:pt x="203" y="14"/>
                    <a:pt x="210" y="55"/>
                    <a:pt x="223" y="67"/>
                  </a:cubicBezTo>
                  <a:cubicBezTo>
                    <a:pt x="248" y="91"/>
                    <a:pt x="333" y="97"/>
                    <a:pt x="342" y="12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8" name="Freeform 130">
              <a:extLst>
                <a:ext uri="{FF2B5EF4-FFF2-40B4-BE49-F238E27FC236}">
                  <a16:creationId xmlns:a16="http://schemas.microsoft.com/office/drawing/2014/main" id="{B6A4554F-6148-221F-2A46-92F6F8259A0A}"/>
                </a:ext>
              </a:extLst>
            </p:cNvPr>
            <p:cNvSpPr>
              <a:spLocks/>
            </p:cNvSpPr>
            <p:nvPr/>
          </p:nvSpPr>
          <p:spPr bwMode="auto">
            <a:xfrm>
              <a:off x="4857750" y="2930526"/>
              <a:ext cx="50800" cy="34925"/>
            </a:xfrm>
            <a:custGeom>
              <a:avLst/>
              <a:gdLst>
                <a:gd name="T0" fmla="*/ 74 w 75"/>
                <a:gd name="T1" fmla="*/ 25 h 52"/>
                <a:gd name="T2" fmla="*/ 46 w 75"/>
                <a:gd name="T3" fmla="*/ 49 h 52"/>
                <a:gd name="T4" fmla="*/ 15 w 75"/>
                <a:gd name="T5" fmla="*/ 48 h 52"/>
                <a:gd name="T6" fmla="*/ 0 w 75"/>
                <a:gd name="T7" fmla="*/ 34 h 52"/>
                <a:gd name="T8" fmla="*/ 0 w 75"/>
                <a:gd name="T9" fmla="*/ 6 h 52"/>
                <a:gd name="T10" fmla="*/ 32 w 75"/>
                <a:gd name="T11" fmla="*/ 0 h 52"/>
                <a:gd name="T12" fmla="*/ 74 w 75"/>
                <a:gd name="T13" fmla="*/ 25 h 52"/>
              </a:gdLst>
              <a:ahLst/>
              <a:cxnLst>
                <a:cxn ang="0">
                  <a:pos x="T0" y="T1"/>
                </a:cxn>
                <a:cxn ang="0">
                  <a:pos x="T2" y="T3"/>
                </a:cxn>
                <a:cxn ang="0">
                  <a:pos x="T4" y="T5"/>
                </a:cxn>
                <a:cxn ang="0">
                  <a:pos x="T6" y="T7"/>
                </a:cxn>
                <a:cxn ang="0">
                  <a:pos x="T8" y="T9"/>
                </a:cxn>
                <a:cxn ang="0">
                  <a:pos x="T10" y="T11"/>
                </a:cxn>
                <a:cxn ang="0">
                  <a:pos x="T12" y="T13"/>
                </a:cxn>
              </a:cxnLst>
              <a:rect l="0" t="0" r="r" b="b"/>
              <a:pathLst>
                <a:path w="75" h="52">
                  <a:moveTo>
                    <a:pt x="74" y="25"/>
                  </a:moveTo>
                  <a:cubicBezTo>
                    <a:pt x="75" y="34"/>
                    <a:pt x="55" y="46"/>
                    <a:pt x="46" y="49"/>
                  </a:cubicBezTo>
                  <a:cubicBezTo>
                    <a:pt x="39" y="52"/>
                    <a:pt x="22" y="51"/>
                    <a:pt x="15" y="48"/>
                  </a:cubicBezTo>
                  <a:cubicBezTo>
                    <a:pt x="10" y="46"/>
                    <a:pt x="0" y="34"/>
                    <a:pt x="0" y="34"/>
                  </a:cubicBezTo>
                  <a:cubicBezTo>
                    <a:pt x="0" y="6"/>
                    <a:pt x="0" y="6"/>
                    <a:pt x="0" y="6"/>
                  </a:cubicBezTo>
                  <a:cubicBezTo>
                    <a:pt x="32" y="0"/>
                    <a:pt x="32" y="0"/>
                    <a:pt x="32" y="0"/>
                  </a:cubicBezTo>
                  <a:cubicBezTo>
                    <a:pt x="32" y="0"/>
                    <a:pt x="72" y="13"/>
                    <a:pt x="74" y="2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9" name="Freeform 131">
              <a:extLst>
                <a:ext uri="{FF2B5EF4-FFF2-40B4-BE49-F238E27FC236}">
                  <a16:creationId xmlns:a16="http://schemas.microsoft.com/office/drawing/2014/main" id="{5B6995F7-E39E-53BD-F33E-6436142A9612}"/>
                </a:ext>
              </a:extLst>
            </p:cNvPr>
            <p:cNvSpPr>
              <a:spLocks/>
            </p:cNvSpPr>
            <p:nvPr/>
          </p:nvSpPr>
          <p:spPr bwMode="auto">
            <a:xfrm>
              <a:off x="4787900" y="2317751"/>
              <a:ext cx="117475" cy="53975"/>
            </a:xfrm>
            <a:custGeom>
              <a:avLst/>
              <a:gdLst>
                <a:gd name="T0" fmla="*/ 131 w 170"/>
                <a:gd name="T1" fmla="*/ 20 h 78"/>
                <a:gd name="T2" fmla="*/ 170 w 170"/>
                <a:gd name="T3" fmla="*/ 75 h 78"/>
                <a:gd name="T4" fmla="*/ 103 w 170"/>
                <a:gd name="T5" fmla="*/ 72 h 78"/>
                <a:gd name="T6" fmla="*/ 68 w 170"/>
                <a:gd name="T7" fmla="*/ 43 h 78"/>
                <a:gd name="T8" fmla="*/ 0 w 170"/>
                <a:gd name="T9" fmla="*/ 49 h 78"/>
                <a:gd name="T10" fmla="*/ 27 w 170"/>
                <a:gd name="T11" fmla="*/ 25 h 78"/>
                <a:gd name="T12" fmla="*/ 76 w 170"/>
                <a:gd name="T13" fmla="*/ 1 h 78"/>
                <a:gd name="T14" fmla="*/ 131 w 170"/>
                <a:gd name="T15" fmla="*/ 2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78">
                  <a:moveTo>
                    <a:pt x="131" y="20"/>
                  </a:moveTo>
                  <a:cubicBezTo>
                    <a:pt x="170" y="75"/>
                    <a:pt x="170" y="75"/>
                    <a:pt x="170" y="75"/>
                  </a:cubicBezTo>
                  <a:cubicBezTo>
                    <a:pt x="170" y="75"/>
                    <a:pt x="119" y="78"/>
                    <a:pt x="103" y="72"/>
                  </a:cubicBezTo>
                  <a:cubicBezTo>
                    <a:pt x="92" y="68"/>
                    <a:pt x="79" y="46"/>
                    <a:pt x="68" y="43"/>
                  </a:cubicBezTo>
                  <a:cubicBezTo>
                    <a:pt x="52" y="38"/>
                    <a:pt x="2" y="49"/>
                    <a:pt x="0" y="49"/>
                  </a:cubicBezTo>
                  <a:cubicBezTo>
                    <a:pt x="1" y="48"/>
                    <a:pt x="20" y="30"/>
                    <a:pt x="27" y="25"/>
                  </a:cubicBezTo>
                  <a:cubicBezTo>
                    <a:pt x="39" y="17"/>
                    <a:pt x="63" y="2"/>
                    <a:pt x="76" y="1"/>
                  </a:cubicBezTo>
                  <a:cubicBezTo>
                    <a:pt x="91" y="0"/>
                    <a:pt x="131" y="20"/>
                    <a:pt x="131" y="2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0" name="Freeform 132">
              <a:extLst>
                <a:ext uri="{FF2B5EF4-FFF2-40B4-BE49-F238E27FC236}">
                  <a16:creationId xmlns:a16="http://schemas.microsoft.com/office/drawing/2014/main" id="{1840CFAD-572F-2A2A-575F-23A709B3C532}"/>
                </a:ext>
              </a:extLst>
            </p:cNvPr>
            <p:cNvSpPr>
              <a:spLocks/>
            </p:cNvSpPr>
            <p:nvPr/>
          </p:nvSpPr>
          <p:spPr bwMode="auto">
            <a:xfrm>
              <a:off x="4878388" y="2736851"/>
              <a:ext cx="80963" cy="98425"/>
            </a:xfrm>
            <a:custGeom>
              <a:avLst/>
              <a:gdLst>
                <a:gd name="T0" fmla="*/ 0 w 118"/>
                <a:gd name="T1" fmla="*/ 5 h 143"/>
                <a:gd name="T2" fmla="*/ 42 w 118"/>
                <a:gd name="T3" fmla="*/ 2 h 143"/>
                <a:gd name="T4" fmla="*/ 75 w 118"/>
                <a:gd name="T5" fmla="*/ 19 h 143"/>
                <a:gd name="T6" fmla="*/ 117 w 118"/>
                <a:gd name="T7" fmla="*/ 86 h 143"/>
                <a:gd name="T8" fmla="*/ 109 w 118"/>
                <a:gd name="T9" fmla="*/ 113 h 143"/>
                <a:gd name="T10" fmla="*/ 96 w 118"/>
                <a:gd name="T11" fmla="*/ 143 h 143"/>
                <a:gd name="T12" fmla="*/ 80 w 118"/>
                <a:gd name="T13" fmla="*/ 119 h 143"/>
                <a:gd name="T14" fmla="*/ 71 w 118"/>
                <a:gd name="T15" fmla="*/ 138 h 143"/>
                <a:gd name="T16" fmla="*/ 52 w 118"/>
                <a:gd name="T17" fmla="*/ 94 h 143"/>
                <a:gd name="T18" fmla="*/ 48 w 118"/>
                <a:gd name="T19" fmla="*/ 54 h 143"/>
                <a:gd name="T20" fmla="*/ 0 w 118"/>
                <a:gd name="T21" fmla="*/ 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43">
                  <a:moveTo>
                    <a:pt x="0" y="5"/>
                  </a:moveTo>
                  <a:cubicBezTo>
                    <a:pt x="0" y="5"/>
                    <a:pt x="32" y="0"/>
                    <a:pt x="42" y="2"/>
                  </a:cubicBezTo>
                  <a:cubicBezTo>
                    <a:pt x="51" y="4"/>
                    <a:pt x="68" y="13"/>
                    <a:pt x="75" y="19"/>
                  </a:cubicBezTo>
                  <a:cubicBezTo>
                    <a:pt x="89" y="33"/>
                    <a:pt x="114" y="67"/>
                    <a:pt x="117" y="86"/>
                  </a:cubicBezTo>
                  <a:cubicBezTo>
                    <a:pt x="118" y="93"/>
                    <a:pt x="112" y="107"/>
                    <a:pt x="109" y="113"/>
                  </a:cubicBezTo>
                  <a:cubicBezTo>
                    <a:pt x="107" y="121"/>
                    <a:pt x="96" y="143"/>
                    <a:pt x="96" y="143"/>
                  </a:cubicBezTo>
                  <a:cubicBezTo>
                    <a:pt x="96" y="143"/>
                    <a:pt x="87" y="119"/>
                    <a:pt x="80" y="119"/>
                  </a:cubicBezTo>
                  <a:cubicBezTo>
                    <a:pt x="75" y="119"/>
                    <a:pt x="71" y="138"/>
                    <a:pt x="71" y="138"/>
                  </a:cubicBezTo>
                  <a:cubicBezTo>
                    <a:pt x="71" y="138"/>
                    <a:pt x="55" y="105"/>
                    <a:pt x="52" y="94"/>
                  </a:cubicBezTo>
                  <a:cubicBezTo>
                    <a:pt x="50" y="84"/>
                    <a:pt x="52" y="63"/>
                    <a:pt x="48" y="54"/>
                  </a:cubicBezTo>
                  <a:cubicBezTo>
                    <a:pt x="40" y="39"/>
                    <a:pt x="0" y="5"/>
                    <a:pt x="0" y="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1" name="Freeform 133">
              <a:extLst>
                <a:ext uri="{FF2B5EF4-FFF2-40B4-BE49-F238E27FC236}">
                  <a16:creationId xmlns:a16="http://schemas.microsoft.com/office/drawing/2014/main" id="{A32A5310-2C39-4375-BE6F-80E776DF3A60}"/>
                </a:ext>
              </a:extLst>
            </p:cNvPr>
            <p:cNvSpPr>
              <a:spLocks/>
            </p:cNvSpPr>
            <p:nvPr/>
          </p:nvSpPr>
          <p:spPr bwMode="auto">
            <a:xfrm>
              <a:off x="4743450" y="2344738"/>
              <a:ext cx="200025" cy="95250"/>
            </a:xfrm>
            <a:custGeom>
              <a:avLst/>
              <a:gdLst>
                <a:gd name="T0" fmla="*/ 211 w 290"/>
                <a:gd name="T1" fmla="*/ 116 h 139"/>
                <a:gd name="T2" fmla="*/ 141 w 290"/>
                <a:gd name="T3" fmla="*/ 86 h 139"/>
                <a:gd name="T4" fmla="*/ 68 w 290"/>
                <a:gd name="T5" fmla="*/ 130 h 139"/>
                <a:gd name="T6" fmla="*/ 9 w 290"/>
                <a:gd name="T7" fmla="*/ 133 h 139"/>
                <a:gd name="T8" fmla="*/ 6 w 290"/>
                <a:gd name="T9" fmla="*/ 72 h 139"/>
                <a:gd name="T10" fmla="*/ 30 w 290"/>
                <a:gd name="T11" fmla="*/ 48 h 139"/>
                <a:gd name="T12" fmla="*/ 58 w 290"/>
                <a:gd name="T13" fmla="*/ 87 h 139"/>
                <a:gd name="T14" fmla="*/ 94 w 290"/>
                <a:gd name="T15" fmla="*/ 87 h 139"/>
                <a:gd name="T16" fmla="*/ 103 w 290"/>
                <a:gd name="T17" fmla="*/ 51 h 139"/>
                <a:gd name="T18" fmla="*/ 76 w 290"/>
                <a:gd name="T19" fmla="*/ 39 h 139"/>
                <a:gd name="T20" fmla="*/ 64 w 290"/>
                <a:gd name="T21" fmla="*/ 11 h 139"/>
                <a:gd name="T22" fmla="*/ 64 w 290"/>
                <a:gd name="T23" fmla="*/ 11 h 139"/>
                <a:gd name="T24" fmla="*/ 132 w 290"/>
                <a:gd name="T25" fmla="*/ 5 h 139"/>
                <a:gd name="T26" fmla="*/ 167 w 290"/>
                <a:gd name="T27" fmla="*/ 34 h 139"/>
                <a:gd name="T28" fmla="*/ 234 w 290"/>
                <a:gd name="T29" fmla="*/ 37 h 139"/>
                <a:gd name="T30" fmla="*/ 290 w 290"/>
                <a:gd name="T31" fmla="*/ 86 h 139"/>
                <a:gd name="T32" fmla="*/ 263 w 290"/>
                <a:gd name="T33" fmla="*/ 104 h 139"/>
                <a:gd name="T34" fmla="*/ 228 w 290"/>
                <a:gd name="T35" fmla="*/ 92 h 139"/>
                <a:gd name="T36" fmla="*/ 214 w 290"/>
                <a:gd name="T37" fmla="*/ 139 h 139"/>
                <a:gd name="T38" fmla="*/ 211 w 290"/>
                <a:gd name="T39" fmla="*/ 11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0" h="139">
                  <a:moveTo>
                    <a:pt x="211" y="116"/>
                  </a:moveTo>
                  <a:cubicBezTo>
                    <a:pt x="199" y="100"/>
                    <a:pt x="160" y="85"/>
                    <a:pt x="141" y="86"/>
                  </a:cubicBezTo>
                  <a:cubicBezTo>
                    <a:pt x="119" y="88"/>
                    <a:pt x="88" y="124"/>
                    <a:pt x="68" y="130"/>
                  </a:cubicBezTo>
                  <a:cubicBezTo>
                    <a:pt x="54" y="134"/>
                    <a:pt x="9" y="133"/>
                    <a:pt x="9" y="133"/>
                  </a:cubicBezTo>
                  <a:cubicBezTo>
                    <a:pt x="9" y="133"/>
                    <a:pt x="0" y="86"/>
                    <a:pt x="6" y="72"/>
                  </a:cubicBezTo>
                  <a:cubicBezTo>
                    <a:pt x="9" y="64"/>
                    <a:pt x="22" y="47"/>
                    <a:pt x="30" y="48"/>
                  </a:cubicBezTo>
                  <a:cubicBezTo>
                    <a:pt x="42" y="49"/>
                    <a:pt x="47" y="82"/>
                    <a:pt x="58" y="87"/>
                  </a:cubicBezTo>
                  <a:cubicBezTo>
                    <a:pt x="66" y="91"/>
                    <a:pt x="87" y="93"/>
                    <a:pt x="94" y="87"/>
                  </a:cubicBezTo>
                  <a:cubicBezTo>
                    <a:pt x="102" y="81"/>
                    <a:pt x="108" y="59"/>
                    <a:pt x="103" y="51"/>
                  </a:cubicBezTo>
                  <a:cubicBezTo>
                    <a:pt x="100" y="44"/>
                    <a:pt x="81" y="44"/>
                    <a:pt x="76" y="39"/>
                  </a:cubicBezTo>
                  <a:cubicBezTo>
                    <a:pt x="71" y="33"/>
                    <a:pt x="64" y="11"/>
                    <a:pt x="64" y="11"/>
                  </a:cubicBezTo>
                  <a:cubicBezTo>
                    <a:pt x="64" y="11"/>
                    <a:pt x="64" y="11"/>
                    <a:pt x="64" y="11"/>
                  </a:cubicBezTo>
                  <a:cubicBezTo>
                    <a:pt x="66" y="11"/>
                    <a:pt x="116" y="0"/>
                    <a:pt x="132" y="5"/>
                  </a:cubicBezTo>
                  <a:cubicBezTo>
                    <a:pt x="143" y="8"/>
                    <a:pt x="156" y="30"/>
                    <a:pt x="167" y="34"/>
                  </a:cubicBezTo>
                  <a:cubicBezTo>
                    <a:pt x="183" y="40"/>
                    <a:pt x="234" y="37"/>
                    <a:pt x="234" y="37"/>
                  </a:cubicBezTo>
                  <a:cubicBezTo>
                    <a:pt x="290" y="86"/>
                    <a:pt x="290" y="86"/>
                    <a:pt x="290" y="86"/>
                  </a:cubicBezTo>
                  <a:cubicBezTo>
                    <a:pt x="290" y="86"/>
                    <a:pt x="271" y="103"/>
                    <a:pt x="263" y="104"/>
                  </a:cubicBezTo>
                  <a:cubicBezTo>
                    <a:pt x="254" y="105"/>
                    <a:pt x="237" y="88"/>
                    <a:pt x="228" y="92"/>
                  </a:cubicBezTo>
                  <a:cubicBezTo>
                    <a:pt x="217" y="98"/>
                    <a:pt x="214" y="139"/>
                    <a:pt x="214" y="139"/>
                  </a:cubicBezTo>
                  <a:cubicBezTo>
                    <a:pt x="214" y="139"/>
                    <a:pt x="214" y="120"/>
                    <a:pt x="211" y="11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2" name="Freeform 134">
              <a:extLst>
                <a:ext uri="{FF2B5EF4-FFF2-40B4-BE49-F238E27FC236}">
                  <a16:creationId xmlns:a16="http://schemas.microsoft.com/office/drawing/2014/main" id="{C6762CA0-FA0D-1DB6-233F-348A44314218}"/>
                </a:ext>
              </a:extLst>
            </p:cNvPr>
            <p:cNvSpPr>
              <a:spLocks/>
            </p:cNvSpPr>
            <p:nvPr/>
          </p:nvSpPr>
          <p:spPr bwMode="auto">
            <a:xfrm>
              <a:off x="4784725" y="2403476"/>
              <a:ext cx="238125" cy="207963"/>
            </a:xfrm>
            <a:custGeom>
              <a:avLst/>
              <a:gdLst>
                <a:gd name="T0" fmla="*/ 42 w 347"/>
                <a:gd name="T1" fmla="*/ 161 h 303"/>
                <a:gd name="T2" fmla="*/ 86 w 347"/>
                <a:gd name="T3" fmla="*/ 166 h 303"/>
                <a:gd name="T4" fmla="*/ 94 w 347"/>
                <a:gd name="T5" fmla="*/ 137 h 303"/>
                <a:gd name="T6" fmla="*/ 141 w 347"/>
                <a:gd name="T7" fmla="*/ 120 h 303"/>
                <a:gd name="T8" fmla="*/ 124 w 347"/>
                <a:gd name="T9" fmla="*/ 94 h 303"/>
                <a:gd name="T10" fmla="*/ 147 w 347"/>
                <a:gd name="T11" fmla="*/ 47 h 303"/>
                <a:gd name="T12" fmla="*/ 156 w 347"/>
                <a:gd name="T13" fmla="*/ 53 h 303"/>
                <a:gd name="T14" fmla="*/ 170 w 347"/>
                <a:gd name="T15" fmla="*/ 6 h 303"/>
                <a:gd name="T16" fmla="*/ 205 w 347"/>
                <a:gd name="T17" fmla="*/ 18 h 303"/>
                <a:gd name="T18" fmla="*/ 232 w 347"/>
                <a:gd name="T19" fmla="*/ 0 h 303"/>
                <a:gd name="T20" fmla="*/ 328 w 347"/>
                <a:gd name="T21" fmla="*/ 38 h 303"/>
                <a:gd name="T22" fmla="*/ 335 w 347"/>
                <a:gd name="T23" fmla="*/ 165 h 303"/>
                <a:gd name="T24" fmla="*/ 321 w 347"/>
                <a:gd name="T25" fmla="*/ 180 h 303"/>
                <a:gd name="T26" fmla="*/ 305 w 347"/>
                <a:gd name="T27" fmla="*/ 230 h 303"/>
                <a:gd name="T28" fmla="*/ 280 w 347"/>
                <a:gd name="T29" fmla="*/ 270 h 303"/>
                <a:gd name="T30" fmla="*/ 31 w 347"/>
                <a:gd name="T31" fmla="*/ 297 h 303"/>
                <a:gd name="T32" fmla="*/ 30 w 347"/>
                <a:gd name="T33" fmla="*/ 257 h 303"/>
                <a:gd name="T34" fmla="*/ 9 w 347"/>
                <a:gd name="T35" fmla="*/ 257 h 303"/>
                <a:gd name="T36" fmla="*/ 9 w 347"/>
                <a:gd name="T37" fmla="*/ 208 h 303"/>
                <a:gd name="T38" fmla="*/ 9 w 347"/>
                <a:gd name="T39" fmla="*/ 208 h 303"/>
                <a:gd name="T40" fmla="*/ 4 w 347"/>
                <a:gd name="T41" fmla="*/ 175 h 303"/>
                <a:gd name="T42" fmla="*/ 42 w 347"/>
                <a:gd name="T43" fmla="*/ 16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7" h="303">
                  <a:moveTo>
                    <a:pt x="42" y="161"/>
                  </a:moveTo>
                  <a:cubicBezTo>
                    <a:pt x="53" y="159"/>
                    <a:pt x="76" y="172"/>
                    <a:pt x="86" y="166"/>
                  </a:cubicBezTo>
                  <a:cubicBezTo>
                    <a:pt x="92" y="162"/>
                    <a:pt x="89" y="143"/>
                    <a:pt x="94" y="137"/>
                  </a:cubicBezTo>
                  <a:cubicBezTo>
                    <a:pt x="103" y="128"/>
                    <a:pt x="137" y="132"/>
                    <a:pt x="141" y="120"/>
                  </a:cubicBezTo>
                  <a:cubicBezTo>
                    <a:pt x="144" y="112"/>
                    <a:pt x="124" y="102"/>
                    <a:pt x="124" y="94"/>
                  </a:cubicBezTo>
                  <a:cubicBezTo>
                    <a:pt x="123" y="81"/>
                    <a:pt x="134" y="50"/>
                    <a:pt x="147" y="47"/>
                  </a:cubicBezTo>
                  <a:cubicBezTo>
                    <a:pt x="149" y="46"/>
                    <a:pt x="156" y="53"/>
                    <a:pt x="156" y="53"/>
                  </a:cubicBezTo>
                  <a:cubicBezTo>
                    <a:pt x="156" y="53"/>
                    <a:pt x="159" y="12"/>
                    <a:pt x="170" y="6"/>
                  </a:cubicBezTo>
                  <a:cubicBezTo>
                    <a:pt x="179" y="2"/>
                    <a:pt x="196" y="19"/>
                    <a:pt x="205" y="18"/>
                  </a:cubicBezTo>
                  <a:cubicBezTo>
                    <a:pt x="213" y="17"/>
                    <a:pt x="232" y="0"/>
                    <a:pt x="232" y="0"/>
                  </a:cubicBezTo>
                  <a:cubicBezTo>
                    <a:pt x="232" y="0"/>
                    <a:pt x="313" y="20"/>
                    <a:pt x="328" y="38"/>
                  </a:cubicBezTo>
                  <a:cubicBezTo>
                    <a:pt x="347" y="64"/>
                    <a:pt x="347" y="135"/>
                    <a:pt x="335" y="165"/>
                  </a:cubicBezTo>
                  <a:cubicBezTo>
                    <a:pt x="333" y="170"/>
                    <a:pt x="323" y="175"/>
                    <a:pt x="321" y="180"/>
                  </a:cubicBezTo>
                  <a:cubicBezTo>
                    <a:pt x="314" y="191"/>
                    <a:pt x="305" y="230"/>
                    <a:pt x="305" y="230"/>
                  </a:cubicBezTo>
                  <a:cubicBezTo>
                    <a:pt x="305" y="230"/>
                    <a:pt x="290" y="264"/>
                    <a:pt x="280" y="270"/>
                  </a:cubicBezTo>
                  <a:cubicBezTo>
                    <a:pt x="227" y="303"/>
                    <a:pt x="31" y="297"/>
                    <a:pt x="31" y="297"/>
                  </a:cubicBezTo>
                  <a:cubicBezTo>
                    <a:pt x="31" y="297"/>
                    <a:pt x="37" y="264"/>
                    <a:pt x="30" y="257"/>
                  </a:cubicBezTo>
                  <a:cubicBezTo>
                    <a:pt x="26" y="253"/>
                    <a:pt x="13" y="261"/>
                    <a:pt x="9" y="257"/>
                  </a:cubicBezTo>
                  <a:cubicBezTo>
                    <a:pt x="0" y="248"/>
                    <a:pt x="9" y="208"/>
                    <a:pt x="9" y="208"/>
                  </a:cubicBezTo>
                  <a:cubicBezTo>
                    <a:pt x="9" y="208"/>
                    <a:pt x="9" y="208"/>
                    <a:pt x="9" y="208"/>
                  </a:cubicBezTo>
                  <a:cubicBezTo>
                    <a:pt x="8" y="207"/>
                    <a:pt x="0" y="182"/>
                    <a:pt x="4" y="175"/>
                  </a:cubicBezTo>
                  <a:cubicBezTo>
                    <a:pt x="9" y="166"/>
                    <a:pt x="32" y="162"/>
                    <a:pt x="42" y="16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3" name="Freeform 135">
              <a:extLst>
                <a:ext uri="{FF2B5EF4-FFF2-40B4-BE49-F238E27FC236}">
                  <a16:creationId xmlns:a16="http://schemas.microsoft.com/office/drawing/2014/main" id="{3DDB6381-09DF-CF00-A5AC-602ED0C14471}"/>
                </a:ext>
              </a:extLst>
            </p:cNvPr>
            <p:cNvSpPr>
              <a:spLocks/>
            </p:cNvSpPr>
            <p:nvPr/>
          </p:nvSpPr>
          <p:spPr bwMode="auto">
            <a:xfrm>
              <a:off x="4729163" y="2730501"/>
              <a:ext cx="196850" cy="147638"/>
            </a:xfrm>
            <a:custGeom>
              <a:avLst/>
              <a:gdLst>
                <a:gd name="T0" fmla="*/ 222 w 286"/>
                <a:gd name="T1" fmla="*/ 200 h 213"/>
                <a:gd name="T2" fmla="*/ 171 w 286"/>
                <a:gd name="T3" fmla="*/ 206 h 213"/>
                <a:gd name="T4" fmla="*/ 160 w 286"/>
                <a:gd name="T5" fmla="*/ 176 h 213"/>
                <a:gd name="T6" fmla="*/ 121 w 286"/>
                <a:gd name="T7" fmla="*/ 162 h 213"/>
                <a:gd name="T8" fmla="*/ 110 w 286"/>
                <a:gd name="T9" fmla="*/ 176 h 213"/>
                <a:gd name="T10" fmla="*/ 101 w 286"/>
                <a:gd name="T11" fmla="*/ 167 h 213"/>
                <a:gd name="T12" fmla="*/ 80 w 286"/>
                <a:gd name="T13" fmla="*/ 151 h 213"/>
                <a:gd name="T14" fmla="*/ 46 w 286"/>
                <a:gd name="T15" fmla="*/ 133 h 213"/>
                <a:gd name="T16" fmla="*/ 44 w 286"/>
                <a:gd name="T17" fmla="*/ 132 h 213"/>
                <a:gd name="T18" fmla="*/ 43 w 286"/>
                <a:gd name="T19" fmla="*/ 131 h 213"/>
                <a:gd name="T20" fmla="*/ 30 w 286"/>
                <a:gd name="T21" fmla="*/ 124 h 213"/>
                <a:gd name="T22" fmla="*/ 28 w 286"/>
                <a:gd name="T23" fmla="*/ 122 h 213"/>
                <a:gd name="T24" fmla="*/ 27 w 286"/>
                <a:gd name="T25" fmla="*/ 122 h 213"/>
                <a:gd name="T26" fmla="*/ 25 w 286"/>
                <a:gd name="T27" fmla="*/ 121 h 213"/>
                <a:gd name="T28" fmla="*/ 20 w 286"/>
                <a:gd name="T29" fmla="*/ 118 h 213"/>
                <a:gd name="T30" fmla="*/ 19 w 286"/>
                <a:gd name="T31" fmla="*/ 117 h 213"/>
                <a:gd name="T32" fmla="*/ 19 w 286"/>
                <a:gd name="T33" fmla="*/ 117 h 213"/>
                <a:gd name="T34" fmla="*/ 19 w 286"/>
                <a:gd name="T35" fmla="*/ 117 h 213"/>
                <a:gd name="T36" fmla="*/ 18 w 286"/>
                <a:gd name="T37" fmla="*/ 117 h 213"/>
                <a:gd name="T38" fmla="*/ 17 w 286"/>
                <a:gd name="T39" fmla="*/ 116 h 213"/>
                <a:gd name="T40" fmla="*/ 11 w 286"/>
                <a:gd name="T41" fmla="*/ 113 h 213"/>
                <a:gd name="T42" fmla="*/ 9 w 286"/>
                <a:gd name="T43" fmla="*/ 112 h 213"/>
                <a:gd name="T44" fmla="*/ 0 w 286"/>
                <a:gd name="T45" fmla="*/ 79 h 213"/>
                <a:gd name="T46" fmla="*/ 34 w 286"/>
                <a:gd name="T47" fmla="*/ 69 h 213"/>
                <a:gd name="T48" fmla="*/ 58 w 286"/>
                <a:gd name="T49" fmla="*/ 30 h 213"/>
                <a:gd name="T50" fmla="*/ 74 w 286"/>
                <a:gd name="T51" fmla="*/ 5 h 213"/>
                <a:gd name="T52" fmla="*/ 125 w 286"/>
                <a:gd name="T53" fmla="*/ 4 h 213"/>
                <a:gd name="T54" fmla="*/ 143 w 286"/>
                <a:gd name="T55" fmla="*/ 18 h 213"/>
                <a:gd name="T56" fmla="*/ 195 w 286"/>
                <a:gd name="T57" fmla="*/ 23 h 213"/>
                <a:gd name="T58" fmla="*/ 215 w 286"/>
                <a:gd name="T59" fmla="*/ 14 h 213"/>
                <a:gd name="T60" fmla="*/ 263 w 286"/>
                <a:gd name="T61" fmla="*/ 63 h 213"/>
                <a:gd name="T62" fmla="*/ 267 w 286"/>
                <a:gd name="T63" fmla="*/ 103 h 213"/>
                <a:gd name="T64" fmla="*/ 286 w 286"/>
                <a:gd name="T65" fmla="*/ 147 h 213"/>
                <a:gd name="T66" fmla="*/ 280 w 286"/>
                <a:gd name="T67" fmla="*/ 172 h 213"/>
                <a:gd name="T68" fmla="*/ 254 w 286"/>
                <a:gd name="T69" fmla="*/ 195 h 213"/>
                <a:gd name="T70" fmla="*/ 222 w 286"/>
                <a:gd name="T71" fmla="*/ 20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6" h="213">
                  <a:moveTo>
                    <a:pt x="222" y="200"/>
                  </a:moveTo>
                  <a:cubicBezTo>
                    <a:pt x="209" y="202"/>
                    <a:pt x="182" y="213"/>
                    <a:pt x="171" y="206"/>
                  </a:cubicBezTo>
                  <a:cubicBezTo>
                    <a:pt x="164" y="202"/>
                    <a:pt x="166" y="181"/>
                    <a:pt x="160" y="176"/>
                  </a:cubicBezTo>
                  <a:cubicBezTo>
                    <a:pt x="153" y="168"/>
                    <a:pt x="131" y="159"/>
                    <a:pt x="121" y="162"/>
                  </a:cubicBezTo>
                  <a:cubicBezTo>
                    <a:pt x="117" y="163"/>
                    <a:pt x="114" y="175"/>
                    <a:pt x="110" y="176"/>
                  </a:cubicBezTo>
                  <a:cubicBezTo>
                    <a:pt x="107" y="176"/>
                    <a:pt x="101" y="167"/>
                    <a:pt x="101" y="167"/>
                  </a:cubicBezTo>
                  <a:cubicBezTo>
                    <a:pt x="101" y="167"/>
                    <a:pt x="85" y="155"/>
                    <a:pt x="80" y="151"/>
                  </a:cubicBezTo>
                  <a:cubicBezTo>
                    <a:pt x="72" y="146"/>
                    <a:pt x="54" y="138"/>
                    <a:pt x="46" y="133"/>
                  </a:cubicBezTo>
                  <a:cubicBezTo>
                    <a:pt x="45" y="133"/>
                    <a:pt x="45" y="132"/>
                    <a:pt x="44" y="132"/>
                  </a:cubicBezTo>
                  <a:cubicBezTo>
                    <a:pt x="44" y="132"/>
                    <a:pt x="43" y="131"/>
                    <a:pt x="43" y="131"/>
                  </a:cubicBezTo>
                  <a:cubicBezTo>
                    <a:pt x="39" y="129"/>
                    <a:pt x="34" y="126"/>
                    <a:pt x="30" y="124"/>
                  </a:cubicBezTo>
                  <a:cubicBezTo>
                    <a:pt x="29" y="123"/>
                    <a:pt x="28" y="123"/>
                    <a:pt x="28" y="122"/>
                  </a:cubicBezTo>
                  <a:cubicBezTo>
                    <a:pt x="27" y="122"/>
                    <a:pt x="27" y="122"/>
                    <a:pt x="27" y="122"/>
                  </a:cubicBezTo>
                  <a:cubicBezTo>
                    <a:pt x="26" y="121"/>
                    <a:pt x="25" y="121"/>
                    <a:pt x="25" y="121"/>
                  </a:cubicBezTo>
                  <a:cubicBezTo>
                    <a:pt x="23" y="119"/>
                    <a:pt x="21" y="118"/>
                    <a:pt x="20" y="118"/>
                  </a:cubicBezTo>
                  <a:cubicBezTo>
                    <a:pt x="20" y="118"/>
                    <a:pt x="19" y="117"/>
                    <a:pt x="19" y="117"/>
                  </a:cubicBezTo>
                  <a:cubicBezTo>
                    <a:pt x="19" y="117"/>
                    <a:pt x="19" y="117"/>
                    <a:pt x="19" y="117"/>
                  </a:cubicBezTo>
                  <a:cubicBezTo>
                    <a:pt x="19" y="117"/>
                    <a:pt x="19" y="117"/>
                    <a:pt x="19" y="117"/>
                  </a:cubicBezTo>
                  <a:cubicBezTo>
                    <a:pt x="18" y="117"/>
                    <a:pt x="18" y="117"/>
                    <a:pt x="18" y="117"/>
                  </a:cubicBezTo>
                  <a:cubicBezTo>
                    <a:pt x="18" y="117"/>
                    <a:pt x="17" y="116"/>
                    <a:pt x="17" y="116"/>
                  </a:cubicBezTo>
                  <a:cubicBezTo>
                    <a:pt x="15" y="116"/>
                    <a:pt x="13" y="114"/>
                    <a:pt x="11" y="113"/>
                  </a:cubicBezTo>
                  <a:cubicBezTo>
                    <a:pt x="10" y="113"/>
                    <a:pt x="10" y="112"/>
                    <a:pt x="9" y="112"/>
                  </a:cubicBezTo>
                  <a:cubicBezTo>
                    <a:pt x="4" y="105"/>
                    <a:pt x="0" y="79"/>
                    <a:pt x="0" y="79"/>
                  </a:cubicBezTo>
                  <a:cubicBezTo>
                    <a:pt x="0" y="79"/>
                    <a:pt x="27" y="74"/>
                    <a:pt x="34" y="69"/>
                  </a:cubicBezTo>
                  <a:cubicBezTo>
                    <a:pt x="43" y="62"/>
                    <a:pt x="52" y="39"/>
                    <a:pt x="58" y="30"/>
                  </a:cubicBezTo>
                  <a:cubicBezTo>
                    <a:pt x="62" y="23"/>
                    <a:pt x="74" y="5"/>
                    <a:pt x="74" y="5"/>
                  </a:cubicBezTo>
                  <a:cubicBezTo>
                    <a:pt x="74" y="5"/>
                    <a:pt x="113" y="0"/>
                    <a:pt x="125" y="4"/>
                  </a:cubicBezTo>
                  <a:cubicBezTo>
                    <a:pt x="130" y="6"/>
                    <a:pt x="138" y="16"/>
                    <a:pt x="143" y="18"/>
                  </a:cubicBezTo>
                  <a:cubicBezTo>
                    <a:pt x="155" y="23"/>
                    <a:pt x="182" y="24"/>
                    <a:pt x="195" y="23"/>
                  </a:cubicBezTo>
                  <a:cubicBezTo>
                    <a:pt x="200" y="22"/>
                    <a:pt x="215" y="14"/>
                    <a:pt x="215" y="14"/>
                  </a:cubicBezTo>
                  <a:cubicBezTo>
                    <a:pt x="215" y="14"/>
                    <a:pt x="255" y="48"/>
                    <a:pt x="263" y="63"/>
                  </a:cubicBezTo>
                  <a:cubicBezTo>
                    <a:pt x="267" y="72"/>
                    <a:pt x="265" y="93"/>
                    <a:pt x="267" y="103"/>
                  </a:cubicBezTo>
                  <a:cubicBezTo>
                    <a:pt x="270" y="114"/>
                    <a:pt x="286" y="147"/>
                    <a:pt x="286" y="147"/>
                  </a:cubicBezTo>
                  <a:cubicBezTo>
                    <a:pt x="286" y="147"/>
                    <a:pt x="284" y="166"/>
                    <a:pt x="280" y="172"/>
                  </a:cubicBezTo>
                  <a:cubicBezTo>
                    <a:pt x="276" y="179"/>
                    <a:pt x="254" y="195"/>
                    <a:pt x="254" y="195"/>
                  </a:cubicBezTo>
                  <a:cubicBezTo>
                    <a:pt x="254" y="195"/>
                    <a:pt x="230" y="199"/>
                    <a:pt x="222" y="20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4" name="Freeform 136">
              <a:extLst>
                <a:ext uri="{FF2B5EF4-FFF2-40B4-BE49-F238E27FC236}">
                  <a16:creationId xmlns:a16="http://schemas.microsoft.com/office/drawing/2014/main" id="{B1C9C7B6-51BE-2553-946F-748D2E9D282B}"/>
                </a:ext>
              </a:extLst>
            </p:cNvPr>
            <p:cNvSpPr>
              <a:spLocks/>
            </p:cNvSpPr>
            <p:nvPr/>
          </p:nvSpPr>
          <p:spPr bwMode="auto">
            <a:xfrm>
              <a:off x="4822825" y="3073401"/>
              <a:ext cx="55563" cy="19050"/>
            </a:xfrm>
            <a:custGeom>
              <a:avLst/>
              <a:gdLst>
                <a:gd name="T0" fmla="*/ 70 w 82"/>
                <a:gd name="T1" fmla="*/ 0 h 27"/>
                <a:gd name="T2" fmla="*/ 82 w 82"/>
                <a:gd name="T3" fmla="*/ 17 h 27"/>
                <a:gd name="T4" fmla="*/ 37 w 82"/>
                <a:gd name="T5" fmla="*/ 27 h 27"/>
                <a:gd name="T6" fmla="*/ 10 w 82"/>
                <a:gd name="T7" fmla="*/ 20 h 27"/>
                <a:gd name="T8" fmla="*/ 0 w 82"/>
                <a:gd name="T9" fmla="*/ 13 h 27"/>
                <a:gd name="T10" fmla="*/ 31 w 82"/>
                <a:gd name="T11" fmla="*/ 8 h 27"/>
                <a:gd name="T12" fmla="*/ 70 w 82"/>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82" h="27">
                  <a:moveTo>
                    <a:pt x="70" y="0"/>
                  </a:moveTo>
                  <a:cubicBezTo>
                    <a:pt x="77" y="1"/>
                    <a:pt x="82" y="15"/>
                    <a:pt x="82" y="17"/>
                  </a:cubicBezTo>
                  <a:cubicBezTo>
                    <a:pt x="82" y="22"/>
                    <a:pt x="57" y="27"/>
                    <a:pt x="37" y="27"/>
                  </a:cubicBezTo>
                  <a:cubicBezTo>
                    <a:pt x="29" y="27"/>
                    <a:pt x="15" y="21"/>
                    <a:pt x="10" y="20"/>
                  </a:cubicBezTo>
                  <a:cubicBezTo>
                    <a:pt x="0" y="19"/>
                    <a:pt x="0" y="16"/>
                    <a:pt x="0" y="13"/>
                  </a:cubicBezTo>
                  <a:cubicBezTo>
                    <a:pt x="0" y="8"/>
                    <a:pt x="10" y="8"/>
                    <a:pt x="31" y="8"/>
                  </a:cubicBezTo>
                  <a:cubicBezTo>
                    <a:pt x="42" y="8"/>
                    <a:pt x="62" y="0"/>
                    <a:pt x="7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5" name="Freeform 137">
              <a:extLst>
                <a:ext uri="{FF2B5EF4-FFF2-40B4-BE49-F238E27FC236}">
                  <a16:creationId xmlns:a16="http://schemas.microsoft.com/office/drawing/2014/main" id="{F06A3E3D-BBFE-9F20-9C3B-517EBF7DBF76}"/>
                </a:ext>
              </a:extLst>
            </p:cNvPr>
            <p:cNvSpPr>
              <a:spLocks/>
            </p:cNvSpPr>
            <p:nvPr/>
          </p:nvSpPr>
          <p:spPr bwMode="auto">
            <a:xfrm>
              <a:off x="4732338" y="1917701"/>
              <a:ext cx="233363" cy="407988"/>
            </a:xfrm>
            <a:custGeom>
              <a:avLst/>
              <a:gdLst>
                <a:gd name="T0" fmla="*/ 35 w 339"/>
                <a:gd name="T1" fmla="*/ 84 h 593"/>
                <a:gd name="T2" fmla="*/ 68 w 339"/>
                <a:gd name="T3" fmla="*/ 90 h 593"/>
                <a:gd name="T4" fmla="*/ 117 w 339"/>
                <a:gd name="T5" fmla="*/ 84 h 593"/>
                <a:gd name="T6" fmla="*/ 132 w 339"/>
                <a:gd name="T7" fmla="*/ 48 h 593"/>
                <a:gd name="T8" fmla="*/ 154 w 339"/>
                <a:gd name="T9" fmla="*/ 20 h 593"/>
                <a:gd name="T10" fmla="*/ 175 w 339"/>
                <a:gd name="T11" fmla="*/ 2 h 593"/>
                <a:gd name="T12" fmla="*/ 203 w 339"/>
                <a:gd name="T13" fmla="*/ 8 h 593"/>
                <a:gd name="T14" fmla="*/ 230 w 339"/>
                <a:gd name="T15" fmla="*/ 33 h 593"/>
                <a:gd name="T16" fmla="*/ 209 w 339"/>
                <a:gd name="T17" fmla="*/ 90 h 593"/>
                <a:gd name="T18" fmla="*/ 247 w 339"/>
                <a:gd name="T19" fmla="*/ 126 h 593"/>
                <a:gd name="T20" fmla="*/ 247 w 339"/>
                <a:gd name="T21" fmla="*/ 150 h 593"/>
                <a:gd name="T22" fmla="*/ 247 w 339"/>
                <a:gd name="T23" fmla="*/ 164 h 593"/>
                <a:gd name="T24" fmla="*/ 260 w 339"/>
                <a:gd name="T25" fmla="*/ 213 h 593"/>
                <a:gd name="T26" fmla="*/ 263 w 339"/>
                <a:gd name="T27" fmla="*/ 271 h 593"/>
                <a:gd name="T28" fmla="*/ 278 w 339"/>
                <a:gd name="T29" fmla="*/ 320 h 593"/>
                <a:gd name="T30" fmla="*/ 296 w 339"/>
                <a:gd name="T31" fmla="*/ 374 h 593"/>
                <a:gd name="T32" fmla="*/ 315 w 339"/>
                <a:gd name="T33" fmla="*/ 396 h 593"/>
                <a:gd name="T34" fmla="*/ 339 w 339"/>
                <a:gd name="T35" fmla="*/ 417 h 593"/>
                <a:gd name="T36" fmla="*/ 312 w 339"/>
                <a:gd name="T37" fmla="*/ 440 h 593"/>
                <a:gd name="T38" fmla="*/ 276 w 339"/>
                <a:gd name="T39" fmla="*/ 480 h 593"/>
                <a:gd name="T40" fmla="*/ 242 w 339"/>
                <a:gd name="T41" fmla="*/ 520 h 593"/>
                <a:gd name="T42" fmla="*/ 233 w 339"/>
                <a:gd name="T43" fmla="*/ 553 h 593"/>
                <a:gd name="T44" fmla="*/ 236 w 339"/>
                <a:gd name="T45" fmla="*/ 593 h 593"/>
                <a:gd name="T46" fmla="*/ 200 w 339"/>
                <a:gd name="T47" fmla="*/ 539 h 593"/>
                <a:gd name="T48" fmla="*/ 154 w 339"/>
                <a:gd name="T49" fmla="*/ 547 h 593"/>
                <a:gd name="T50" fmla="*/ 132 w 339"/>
                <a:gd name="T51" fmla="*/ 568 h 593"/>
                <a:gd name="T52" fmla="*/ 71 w 339"/>
                <a:gd name="T53" fmla="*/ 565 h 593"/>
                <a:gd name="T54" fmla="*/ 29 w 339"/>
                <a:gd name="T55" fmla="*/ 535 h 593"/>
                <a:gd name="T56" fmla="*/ 13 w 339"/>
                <a:gd name="T57" fmla="*/ 495 h 593"/>
                <a:gd name="T58" fmla="*/ 1 w 339"/>
                <a:gd name="T59" fmla="*/ 456 h 593"/>
                <a:gd name="T60" fmla="*/ 10 w 339"/>
                <a:gd name="T61" fmla="*/ 389 h 593"/>
                <a:gd name="T62" fmla="*/ 53 w 339"/>
                <a:gd name="T63" fmla="*/ 370 h 593"/>
                <a:gd name="T64" fmla="*/ 84 w 339"/>
                <a:gd name="T65" fmla="*/ 340 h 593"/>
                <a:gd name="T66" fmla="*/ 93 w 339"/>
                <a:gd name="T67" fmla="*/ 300 h 593"/>
                <a:gd name="T68" fmla="*/ 145 w 339"/>
                <a:gd name="T69" fmla="*/ 307 h 593"/>
                <a:gd name="T70" fmla="*/ 114 w 339"/>
                <a:gd name="T71" fmla="*/ 255 h 593"/>
                <a:gd name="T72" fmla="*/ 47 w 339"/>
                <a:gd name="T73" fmla="*/ 249 h 593"/>
                <a:gd name="T74" fmla="*/ 71 w 339"/>
                <a:gd name="T75" fmla="*/ 234 h 593"/>
                <a:gd name="T76" fmla="*/ 68 w 339"/>
                <a:gd name="T77" fmla="*/ 157 h 593"/>
                <a:gd name="T78" fmla="*/ 65 w 339"/>
                <a:gd name="T79" fmla="*/ 133 h 593"/>
                <a:gd name="T80" fmla="*/ 38 w 339"/>
                <a:gd name="T81" fmla="*/ 109 h 593"/>
                <a:gd name="T82" fmla="*/ 10 w 339"/>
                <a:gd name="T83" fmla="*/ 78 h 593"/>
                <a:gd name="T84" fmla="*/ 35 w 339"/>
                <a:gd name="T85" fmla="*/ 84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9" h="593">
                  <a:moveTo>
                    <a:pt x="35" y="84"/>
                  </a:moveTo>
                  <a:cubicBezTo>
                    <a:pt x="43" y="86"/>
                    <a:pt x="60" y="90"/>
                    <a:pt x="68" y="90"/>
                  </a:cubicBezTo>
                  <a:cubicBezTo>
                    <a:pt x="81" y="91"/>
                    <a:pt x="107" y="92"/>
                    <a:pt x="117" y="84"/>
                  </a:cubicBezTo>
                  <a:cubicBezTo>
                    <a:pt x="125" y="78"/>
                    <a:pt x="127" y="56"/>
                    <a:pt x="132" y="48"/>
                  </a:cubicBezTo>
                  <a:cubicBezTo>
                    <a:pt x="137" y="40"/>
                    <a:pt x="148" y="27"/>
                    <a:pt x="154" y="20"/>
                  </a:cubicBezTo>
                  <a:cubicBezTo>
                    <a:pt x="159" y="15"/>
                    <a:pt x="168" y="4"/>
                    <a:pt x="175" y="2"/>
                  </a:cubicBezTo>
                  <a:cubicBezTo>
                    <a:pt x="182" y="0"/>
                    <a:pt x="196" y="5"/>
                    <a:pt x="203" y="8"/>
                  </a:cubicBezTo>
                  <a:cubicBezTo>
                    <a:pt x="211" y="12"/>
                    <a:pt x="228" y="24"/>
                    <a:pt x="230" y="33"/>
                  </a:cubicBezTo>
                  <a:cubicBezTo>
                    <a:pt x="234" y="48"/>
                    <a:pt x="209" y="90"/>
                    <a:pt x="209" y="90"/>
                  </a:cubicBezTo>
                  <a:cubicBezTo>
                    <a:pt x="247" y="126"/>
                    <a:pt x="247" y="126"/>
                    <a:pt x="247" y="126"/>
                  </a:cubicBezTo>
                  <a:cubicBezTo>
                    <a:pt x="247" y="126"/>
                    <a:pt x="247" y="139"/>
                    <a:pt x="247" y="150"/>
                  </a:cubicBezTo>
                  <a:cubicBezTo>
                    <a:pt x="247" y="156"/>
                    <a:pt x="247" y="161"/>
                    <a:pt x="247" y="164"/>
                  </a:cubicBezTo>
                  <a:cubicBezTo>
                    <a:pt x="249" y="177"/>
                    <a:pt x="258" y="201"/>
                    <a:pt x="260" y="213"/>
                  </a:cubicBezTo>
                  <a:cubicBezTo>
                    <a:pt x="262" y="227"/>
                    <a:pt x="260" y="257"/>
                    <a:pt x="263" y="271"/>
                  </a:cubicBezTo>
                  <a:cubicBezTo>
                    <a:pt x="265" y="284"/>
                    <a:pt x="274" y="308"/>
                    <a:pt x="278" y="320"/>
                  </a:cubicBezTo>
                  <a:cubicBezTo>
                    <a:pt x="282" y="333"/>
                    <a:pt x="289" y="362"/>
                    <a:pt x="296" y="374"/>
                  </a:cubicBezTo>
                  <a:cubicBezTo>
                    <a:pt x="300" y="381"/>
                    <a:pt x="310" y="391"/>
                    <a:pt x="315" y="396"/>
                  </a:cubicBezTo>
                  <a:cubicBezTo>
                    <a:pt x="320" y="402"/>
                    <a:pt x="339" y="417"/>
                    <a:pt x="339" y="417"/>
                  </a:cubicBezTo>
                  <a:cubicBezTo>
                    <a:pt x="339" y="417"/>
                    <a:pt x="319" y="434"/>
                    <a:pt x="312" y="440"/>
                  </a:cubicBezTo>
                  <a:cubicBezTo>
                    <a:pt x="303" y="450"/>
                    <a:pt x="285" y="470"/>
                    <a:pt x="276" y="480"/>
                  </a:cubicBezTo>
                  <a:cubicBezTo>
                    <a:pt x="267" y="490"/>
                    <a:pt x="248" y="508"/>
                    <a:pt x="242" y="520"/>
                  </a:cubicBezTo>
                  <a:cubicBezTo>
                    <a:pt x="238" y="527"/>
                    <a:pt x="234" y="545"/>
                    <a:pt x="233" y="553"/>
                  </a:cubicBezTo>
                  <a:cubicBezTo>
                    <a:pt x="232" y="563"/>
                    <a:pt x="236" y="593"/>
                    <a:pt x="236" y="593"/>
                  </a:cubicBezTo>
                  <a:cubicBezTo>
                    <a:pt x="236" y="593"/>
                    <a:pt x="215" y="545"/>
                    <a:pt x="200" y="539"/>
                  </a:cubicBezTo>
                  <a:cubicBezTo>
                    <a:pt x="189" y="534"/>
                    <a:pt x="164" y="542"/>
                    <a:pt x="154" y="547"/>
                  </a:cubicBezTo>
                  <a:cubicBezTo>
                    <a:pt x="147" y="551"/>
                    <a:pt x="140" y="566"/>
                    <a:pt x="132" y="568"/>
                  </a:cubicBezTo>
                  <a:cubicBezTo>
                    <a:pt x="118" y="574"/>
                    <a:pt x="86" y="570"/>
                    <a:pt x="71" y="565"/>
                  </a:cubicBezTo>
                  <a:cubicBezTo>
                    <a:pt x="59" y="561"/>
                    <a:pt x="37" y="545"/>
                    <a:pt x="29" y="535"/>
                  </a:cubicBezTo>
                  <a:cubicBezTo>
                    <a:pt x="22" y="526"/>
                    <a:pt x="17" y="505"/>
                    <a:pt x="13" y="495"/>
                  </a:cubicBezTo>
                  <a:cubicBezTo>
                    <a:pt x="10" y="486"/>
                    <a:pt x="2" y="466"/>
                    <a:pt x="1" y="456"/>
                  </a:cubicBezTo>
                  <a:cubicBezTo>
                    <a:pt x="0" y="439"/>
                    <a:pt x="0" y="402"/>
                    <a:pt x="10" y="389"/>
                  </a:cubicBezTo>
                  <a:cubicBezTo>
                    <a:pt x="17" y="380"/>
                    <a:pt x="44" y="377"/>
                    <a:pt x="53" y="370"/>
                  </a:cubicBezTo>
                  <a:cubicBezTo>
                    <a:pt x="62" y="364"/>
                    <a:pt x="78" y="349"/>
                    <a:pt x="84" y="340"/>
                  </a:cubicBezTo>
                  <a:cubicBezTo>
                    <a:pt x="89" y="331"/>
                    <a:pt x="84" y="306"/>
                    <a:pt x="93" y="300"/>
                  </a:cubicBezTo>
                  <a:cubicBezTo>
                    <a:pt x="103" y="293"/>
                    <a:pt x="138" y="317"/>
                    <a:pt x="145" y="307"/>
                  </a:cubicBezTo>
                  <a:cubicBezTo>
                    <a:pt x="153" y="294"/>
                    <a:pt x="127" y="263"/>
                    <a:pt x="114" y="255"/>
                  </a:cubicBezTo>
                  <a:cubicBezTo>
                    <a:pt x="100" y="246"/>
                    <a:pt x="47" y="249"/>
                    <a:pt x="47" y="249"/>
                  </a:cubicBezTo>
                  <a:cubicBezTo>
                    <a:pt x="47" y="249"/>
                    <a:pt x="68" y="240"/>
                    <a:pt x="71" y="234"/>
                  </a:cubicBezTo>
                  <a:cubicBezTo>
                    <a:pt x="80" y="217"/>
                    <a:pt x="70" y="176"/>
                    <a:pt x="68" y="157"/>
                  </a:cubicBezTo>
                  <a:cubicBezTo>
                    <a:pt x="68" y="151"/>
                    <a:pt x="68" y="139"/>
                    <a:pt x="65" y="133"/>
                  </a:cubicBezTo>
                  <a:cubicBezTo>
                    <a:pt x="61" y="125"/>
                    <a:pt x="44" y="115"/>
                    <a:pt x="38" y="109"/>
                  </a:cubicBezTo>
                  <a:cubicBezTo>
                    <a:pt x="31" y="101"/>
                    <a:pt x="10" y="78"/>
                    <a:pt x="10" y="78"/>
                  </a:cubicBezTo>
                  <a:cubicBezTo>
                    <a:pt x="10" y="78"/>
                    <a:pt x="29" y="83"/>
                    <a:pt x="35" y="8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6" name="Freeform 138">
              <a:extLst>
                <a:ext uri="{FF2B5EF4-FFF2-40B4-BE49-F238E27FC236}">
                  <a16:creationId xmlns:a16="http://schemas.microsoft.com/office/drawing/2014/main" id="{74D23B2B-866B-3739-FF39-0EED66B457FA}"/>
                </a:ext>
              </a:extLst>
            </p:cNvPr>
            <p:cNvSpPr>
              <a:spLocks/>
            </p:cNvSpPr>
            <p:nvPr/>
          </p:nvSpPr>
          <p:spPr bwMode="auto">
            <a:xfrm>
              <a:off x="4724400" y="2403476"/>
              <a:ext cx="166688" cy="142875"/>
            </a:xfrm>
            <a:custGeom>
              <a:avLst/>
              <a:gdLst>
                <a:gd name="T0" fmla="*/ 169 w 242"/>
                <a:gd name="T1" fmla="*/ 1 h 209"/>
                <a:gd name="T2" fmla="*/ 239 w 242"/>
                <a:gd name="T3" fmla="*/ 31 h 209"/>
                <a:gd name="T4" fmla="*/ 242 w 242"/>
                <a:gd name="T5" fmla="*/ 54 h 209"/>
                <a:gd name="T6" fmla="*/ 233 w 242"/>
                <a:gd name="T7" fmla="*/ 48 h 209"/>
                <a:gd name="T8" fmla="*/ 210 w 242"/>
                <a:gd name="T9" fmla="*/ 95 h 209"/>
                <a:gd name="T10" fmla="*/ 227 w 242"/>
                <a:gd name="T11" fmla="*/ 121 h 209"/>
                <a:gd name="T12" fmla="*/ 180 w 242"/>
                <a:gd name="T13" fmla="*/ 138 h 209"/>
                <a:gd name="T14" fmla="*/ 172 w 242"/>
                <a:gd name="T15" fmla="*/ 167 h 209"/>
                <a:gd name="T16" fmla="*/ 128 w 242"/>
                <a:gd name="T17" fmla="*/ 162 h 209"/>
                <a:gd name="T18" fmla="*/ 90 w 242"/>
                <a:gd name="T19" fmla="*/ 176 h 209"/>
                <a:gd name="T20" fmla="*/ 95 w 242"/>
                <a:gd name="T21" fmla="*/ 209 h 209"/>
                <a:gd name="T22" fmla="*/ 46 w 242"/>
                <a:gd name="T23" fmla="*/ 167 h 209"/>
                <a:gd name="T24" fmla="*/ 24 w 242"/>
                <a:gd name="T25" fmla="*/ 157 h 209"/>
                <a:gd name="T26" fmla="*/ 29 w 242"/>
                <a:gd name="T27" fmla="*/ 159 h 209"/>
                <a:gd name="T28" fmla="*/ 26 w 242"/>
                <a:gd name="T29" fmla="*/ 143 h 209"/>
                <a:gd name="T30" fmla="*/ 3 w 242"/>
                <a:gd name="T31" fmla="*/ 124 h 209"/>
                <a:gd name="T32" fmla="*/ 0 w 242"/>
                <a:gd name="T33" fmla="*/ 128 h 209"/>
                <a:gd name="T34" fmla="*/ 19 w 242"/>
                <a:gd name="T35" fmla="*/ 90 h 209"/>
                <a:gd name="T36" fmla="*/ 37 w 242"/>
                <a:gd name="T37" fmla="*/ 48 h 209"/>
                <a:gd name="T38" fmla="*/ 96 w 242"/>
                <a:gd name="T39" fmla="*/ 45 h 209"/>
                <a:gd name="T40" fmla="*/ 169 w 242"/>
                <a:gd name="T41" fmla="*/ 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2" h="209">
                  <a:moveTo>
                    <a:pt x="169" y="1"/>
                  </a:moveTo>
                  <a:cubicBezTo>
                    <a:pt x="188" y="0"/>
                    <a:pt x="227" y="15"/>
                    <a:pt x="239" y="31"/>
                  </a:cubicBezTo>
                  <a:cubicBezTo>
                    <a:pt x="242" y="35"/>
                    <a:pt x="242" y="54"/>
                    <a:pt x="242" y="54"/>
                  </a:cubicBezTo>
                  <a:cubicBezTo>
                    <a:pt x="242" y="54"/>
                    <a:pt x="235" y="47"/>
                    <a:pt x="233" y="48"/>
                  </a:cubicBezTo>
                  <a:cubicBezTo>
                    <a:pt x="220" y="51"/>
                    <a:pt x="209" y="82"/>
                    <a:pt x="210" y="95"/>
                  </a:cubicBezTo>
                  <a:cubicBezTo>
                    <a:pt x="210" y="103"/>
                    <a:pt x="230" y="113"/>
                    <a:pt x="227" y="121"/>
                  </a:cubicBezTo>
                  <a:cubicBezTo>
                    <a:pt x="223" y="133"/>
                    <a:pt x="189" y="129"/>
                    <a:pt x="180" y="138"/>
                  </a:cubicBezTo>
                  <a:cubicBezTo>
                    <a:pt x="175" y="144"/>
                    <a:pt x="178" y="163"/>
                    <a:pt x="172" y="167"/>
                  </a:cubicBezTo>
                  <a:cubicBezTo>
                    <a:pt x="162" y="173"/>
                    <a:pt x="139" y="160"/>
                    <a:pt x="128" y="162"/>
                  </a:cubicBezTo>
                  <a:cubicBezTo>
                    <a:pt x="118" y="163"/>
                    <a:pt x="95" y="167"/>
                    <a:pt x="90" y="176"/>
                  </a:cubicBezTo>
                  <a:cubicBezTo>
                    <a:pt x="86" y="183"/>
                    <a:pt x="94" y="208"/>
                    <a:pt x="95" y="209"/>
                  </a:cubicBezTo>
                  <a:cubicBezTo>
                    <a:pt x="93" y="208"/>
                    <a:pt x="60" y="175"/>
                    <a:pt x="46" y="167"/>
                  </a:cubicBezTo>
                  <a:cubicBezTo>
                    <a:pt x="41" y="164"/>
                    <a:pt x="33" y="161"/>
                    <a:pt x="24" y="157"/>
                  </a:cubicBezTo>
                  <a:cubicBezTo>
                    <a:pt x="29" y="159"/>
                    <a:pt x="29" y="159"/>
                    <a:pt x="29" y="159"/>
                  </a:cubicBezTo>
                  <a:cubicBezTo>
                    <a:pt x="29" y="159"/>
                    <a:pt x="28" y="146"/>
                    <a:pt x="26" y="143"/>
                  </a:cubicBezTo>
                  <a:cubicBezTo>
                    <a:pt x="22" y="136"/>
                    <a:pt x="3" y="124"/>
                    <a:pt x="3" y="124"/>
                  </a:cubicBezTo>
                  <a:cubicBezTo>
                    <a:pt x="0" y="128"/>
                    <a:pt x="0" y="128"/>
                    <a:pt x="0" y="128"/>
                  </a:cubicBezTo>
                  <a:cubicBezTo>
                    <a:pt x="9" y="116"/>
                    <a:pt x="19" y="99"/>
                    <a:pt x="19" y="90"/>
                  </a:cubicBezTo>
                  <a:cubicBezTo>
                    <a:pt x="19" y="79"/>
                    <a:pt x="37" y="48"/>
                    <a:pt x="37" y="48"/>
                  </a:cubicBezTo>
                  <a:cubicBezTo>
                    <a:pt x="37" y="48"/>
                    <a:pt x="82" y="49"/>
                    <a:pt x="96" y="45"/>
                  </a:cubicBezTo>
                  <a:cubicBezTo>
                    <a:pt x="116" y="39"/>
                    <a:pt x="147" y="3"/>
                    <a:pt x="169"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7" name="Freeform 139">
              <a:extLst>
                <a:ext uri="{FF2B5EF4-FFF2-40B4-BE49-F238E27FC236}">
                  <a16:creationId xmlns:a16="http://schemas.microsoft.com/office/drawing/2014/main" id="{BBBB95A6-2907-1EC8-F1D1-777A5A116221}"/>
                </a:ext>
              </a:extLst>
            </p:cNvPr>
            <p:cNvSpPr>
              <a:spLocks/>
            </p:cNvSpPr>
            <p:nvPr/>
          </p:nvSpPr>
          <p:spPr bwMode="auto">
            <a:xfrm>
              <a:off x="4779963" y="2549526"/>
              <a:ext cx="393700" cy="300038"/>
            </a:xfrm>
            <a:custGeom>
              <a:avLst/>
              <a:gdLst>
                <a:gd name="T0" fmla="*/ 250 w 570"/>
                <a:gd name="T1" fmla="*/ 386 h 437"/>
                <a:gd name="T2" fmla="*/ 258 w 570"/>
                <a:gd name="T3" fmla="*/ 359 h 437"/>
                <a:gd name="T4" fmla="*/ 216 w 570"/>
                <a:gd name="T5" fmla="*/ 292 h 437"/>
                <a:gd name="T6" fmla="*/ 183 w 570"/>
                <a:gd name="T7" fmla="*/ 275 h 437"/>
                <a:gd name="T8" fmla="*/ 141 w 570"/>
                <a:gd name="T9" fmla="*/ 278 h 437"/>
                <a:gd name="T10" fmla="*/ 121 w 570"/>
                <a:gd name="T11" fmla="*/ 287 h 437"/>
                <a:gd name="T12" fmla="*/ 69 w 570"/>
                <a:gd name="T13" fmla="*/ 282 h 437"/>
                <a:gd name="T14" fmla="*/ 51 w 570"/>
                <a:gd name="T15" fmla="*/ 268 h 437"/>
                <a:gd name="T16" fmla="*/ 0 w 570"/>
                <a:gd name="T17" fmla="*/ 269 h 437"/>
                <a:gd name="T18" fmla="*/ 12 w 570"/>
                <a:gd name="T19" fmla="*/ 169 h 437"/>
                <a:gd name="T20" fmla="*/ 38 w 570"/>
                <a:gd name="T21" fmla="*/ 148 h 437"/>
                <a:gd name="T22" fmla="*/ 36 w 570"/>
                <a:gd name="T23" fmla="*/ 85 h 437"/>
                <a:gd name="T24" fmla="*/ 285 w 570"/>
                <a:gd name="T25" fmla="*/ 58 h 437"/>
                <a:gd name="T26" fmla="*/ 310 w 570"/>
                <a:gd name="T27" fmla="*/ 18 h 437"/>
                <a:gd name="T28" fmla="*/ 401 w 570"/>
                <a:gd name="T29" fmla="*/ 12 h 437"/>
                <a:gd name="T30" fmla="*/ 421 w 570"/>
                <a:gd name="T31" fmla="*/ 64 h 437"/>
                <a:gd name="T32" fmla="*/ 561 w 570"/>
                <a:gd name="T33" fmla="*/ 181 h 437"/>
                <a:gd name="T34" fmla="*/ 539 w 570"/>
                <a:gd name="T35" fmla="*/ 288 h 437"/>
                <a:gd name="T36" fmla="*/ 471 w 570"/>
                <a:gd name="T37" fmla="*/ 319 h 437"/>
                <a:gd name="T38" fmla="*/ 444 w 570"/>
                <a:gd name="T39" fmla="*/ 315 h 437"/>
                <a:gd name="T40" fmla="*/ 426 w 570"/>
                <a:gd name="T41" fmla="*/ 343 h 437"/>
                <a:gd name="T42" fmla="*/ 396 w 570"/>
                <a:gd name="T43" fmla="*/ 353 h 437"/>
                <a:gd name="T44" fmla="*/ 394 w 570"/>
                <a:gd name="T45" fmla="*/ 367 h 437"/>
                <a:gd name="T46" fmla="*/ 404 w 570"/>
                <a:gd name="T47" fmla="*/ 379 h 437"/>
                <a:gd name="T48" fmla="*/ 426 w 570"/>
                <a:gd name="T49" fmla="*/ 390 h 437"/>
                <a:gd name="T50" fmla="*/ 451 w 570"/>
                <a:gd name="T51" fmla="*/ 389 h 437"/>
                <a:gd name="T52" fmla="*/ 464 w 570"/>
                <a:gd name="T53" fmla="*/ 402 h 437"/>
                <a:gd name="T54" fmla="*/ 445 w 570"/>
                <a:gd name="T55" fmla="*/ 411 h 437"/>
                <a:gd name="T56" fmla="*/ 420 w 570"/>
                <a:gd name="T57" fmla="*/ 421 h 437"/>
                <a:gd name="T58" fmla="*/ 395 w 570"/>
                <a:gd name="T59" fmla="*/ 434 h 437"/>
                <a:gd name="T60" fmla="*/ 365 w 570"/>
                <a:gd name="T61" fmla="*/ 434 h 437"/>
                <a:gd name="T62" fmla="*/ 335 w 570"/>
                <a:gd name="T63" fmla="*/ 436 h 437"/>
                <a:gd name="T64" fmla="*/ 317 w 570"/>
                <a:gd name="T65" fmla="*/ 430 h 437"/>
                <a:gd name="T66" fmla="*/ 321 w 570"/>
                <a:gd name="T67" fmla="*/ 418 h 437"/>
                <a:gd name="T68" fmla="*/ 329 w 570"/>
                <a:gd name="T69" fmla="*/ 405 h 437"/>
                <a:gd name="T70" fmla="*/ 351 w 570"/>
                <a:gd name="T71" fmla="*/ 399 h 437"/>
                <a:gd name="T72" fmla="*/ 364 w 570"/>
                <a:gd name="T73" fmla="*/ 380 h 437"/>
                <a:gd name="T74" fmla="*/ 365 w 570"/>
                <a:gd name="T75" fmla="*/ 369 h 437"/>
                <a:gd name="T76" fmla="*/ 365 w 570"/>
                <a:gd name="T77" fmla="*/ 356 h 437"/>
                <a:gd name="T78" fmla="*/ 334 w 570"/>
                <a:gd name="T79" fmla="*/ 349 h 437"/>
                <a:gd name="T80" fmla="*/ 322 w 570"/>
                <a:gd name="T81" fmla="*/ 304 h 437"/>
                <a:gd name="T82" fmla="*/ 285 w 570"/>
                <a:gd name="T83" fmla="*/ 310 h 437"/>
                <a:gd name="T84" fmla="*/ 267 w 570"/>
                <a:gd name="T85" fmla="*/ 389 h 437"/>
                <a:gd name="T86" fmla="*/ 237 w 570"/>
                <a:gd name="T87" fmla="*/ 416 h 437"/>
                <a:gd name="T88" fmla="*/ 250 w 570"/>
                <a:gd name="T89" fmla="*/ 38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0" h="437">
                  <a:moveTo>
                    <a:pt x="250" y="386"/>
                  </a:moveTo>
                  <a:cubicBezTo>
                    <a:pt x="253" y="380"/>
                    <a:pt x="259" y="366"/>
                    <a:pt x="258" y="359"/>
                  </a:cubicBezTo>
                  <a:cubicBezTo>
                    <a:pt x="255" y="340"/>
                    <a:pt x="230" y="306"/>
                    <a:pt x="216" y="292"/>
                  </a:cubicBezTo>
                  <a:cubicBezTo>
                    <a:pt x="209" y="286"/>
                    <a:pt x="192" y="277"/>
                    <a:pt x="183" y="275"/>
                  </a:cubicBezTo>
                  <a:cubicBezTo>
                    <a:pt x="173" y="273"/>
                    <a:pt x="141" y="278"/>
                    <a:pt x="141" y="278"/>
                  </a:cubicBezTo>
                  <a:cubicBezTo>
                    <a:pt x="141" y="278"/>
                    <a:pt x="126" y="286"/>
                    <a:pt x="121" y="287"/>
                  </a:cubicBezTo>
                  <a:cubicBezTo>
                    <a:pt x="108" y="288"/>
                    <a:pt x="81" y="287"/>
                    <a:pt x="69" y="282"/>
                  </a:cubicBezTo>
                  <a:cubicBezTo>
                    <a:pt x="64" y="280"/>
                    <a:pt x="56" y="270"/>
                    <a:pt x="51" y="268"/>
                  </a:cubicBezTo>
                  <a:cubicBezTo>
                    <a:pt x="39" y="264"/>
                    <a:pt x="0" y="269"/>
                    <a:pt x="0" y="269"/>
                  </a:cubicBezTo>
                  <a:cubicBezTo>
                    <a:pt x="12" y="169"/>
                    <a:pt x="12" y="169"/>
                    <a:pt x="12" y="169"/>
                  </a:cubicBezTo>
                  <a:cubicBezTo>
                    <a:pt x="12" y="169"/>
                    <a:pt x="35" y="156"/>
                    <a:pt x="38" y="148"/>
                  </a:cubicBezTo>
                  <a:cubicBezTo>
                    <a:pt x="45" y="134"/>
                    <a:pt x="36" y="85"/>
                    <a:pt x="36" y="85"/>
                  </a:cubicBezTo>
                  <a:cubicBezTo>
                    <a:pt x="36" y="85"/>
                    <a:pt x="232" y="91"/>
                    <a:pt x="285" y="58"/>
                  </a:cubicBezTo>
                  <a:cubicBezTo>
                    <a:pt x="295" y="52"/>
                    <a:pt x="310" y="18"/>
                    <a:pt x="310" y="18"/>
                  </a:cubicBezTo>
                  <a:cubicBezTo>
                    <a:pt x="310" y="18"/>
                    <a:pt x="382" y="0"/>
                    <a:pt x="401" y="12"/>
                  </a:cubicBezTo>
                  <a:cubicBezTo>
                    <a:pt x="413" y="20"/>
                    <a:pt x="413" y="53"/>
                    <a:pt x="421" y="64"/>
                  </a:cubicBezTo>
                  <a:cubicBezTo>
                    <a:pt x="448" y="101"/>
                    <a:pt x="546" y="138"/>
                    <a:pt x="561" y="181"/>
                  </a:cubicBezTo>
                  <a:cubicBezTo>
                    <a:pt x="570" y="207"/>
                    <a:pt x="531" y="259"/>
                    <a:pt x="539" y="288"/>
                  </a:cubicBezTo>
                  <a:cubicBezTo>
                    <a:pt x="527" y="303"/>
                    <a:pt x="490" y="316"/>
                    <a:pt x="471" y="319"/>
                  </a:cubicBezTo>
                  <a:cubicBezTo>
                    <a:pt x="465" y="320"/>
                    <a:pt x="450" y="313"/>
                    <a:pt x="444" y="315"/>
                  </a:cubicBezTo>
                  <a:cubicBezTo>
                    <a:pt x="436" y="319"/>
                    <a:pt x="433" y="339"/>
                    <a:pt x="426" y="343"/>
                  </a:cubicBezTo>
                  <a:cubicBezTo>
                    <a:pt x="419" y="347"/>
                    <a:pt x="408" y="351"/>
                    <a:pt x="396" y="353"/>
                  </a:cubicBezTo>
                  <a:cubicBezTo>
                    <a:pt x="395" y="358"/>
                    <a:pt x="394" y="364"/>
                    <a:pt x="394" y="367"/>
                  </a:cubicBezTo>
                  <a:cubicBezTo>
                    <a:pt x="395" y="371"/>
                    <a:pt x="401" y="376"/>
                    <a:pt x="404" y="379"/>
                  </a:cubicBezTo>
                  <a:cubicBezTo>
                    <a:pt x="409" y="383"/>
                    <a:pt x="420" y="388"/>
                    <a:pt x="426" y="390"/>
                  </a:cubicBezTo>
                  <a:cubicBezTo>
                    <a:pt x="432" y="391"/>
                    <a:pt x="445" y="386"/>
                    <a:pt x="451" y="389"/>
                  </a:cubicBezTo>
                  <a:cubicBezTo>
                    <a:pt x="455" y="391"/>
                    <a:pt x="465" y="398"/>
                    <a:pt x="464" y="402"/>
                  </a:cubicBezTo>
                  <a:cubicBezTo>
                    <a:pt x="463" y="407"/>
                    <a:pt x="450" y="409"/>
                    <a:pt x="445" y="411"/>
                  </a:cubicBezTo>
                  <a:cubicBezTo>
                    <a:pt x="439" y="414"/>
                    <a:pt x="426" y="419"/>
                    <a:pt x="420" y="421"/>
                  </a:cubicBezTo>
                  <a:cubicBezTo>
                    <a:pt x="413" y="424"/>
                    <a:pt x="402" y="433"/>
                    <a:pt x="395" y="434"/>
                  </a:cubicBezTo>
                  <a:cubicBezTo>
                    <a:pt x="388" y="436"/>
                    <a:pt x="373" y="434"/>
                    <a:pt x="365" y="434"/>
                  </a:cubicBezTo>
                  <a:cubicBezTo>
                    <a:pt x="358" y="435"/>
                    <a:pt x="343" y="437"/>
                    <a:pt x="335" y="436"/>
                  </a:cubicBezTo>
                  <a:cubicBezTo>
                    <a:pt x="330" y="435"/>
                    <a:pt x="319" y="434"/>
                    <a:pt x="317" y="430"/>
                  </a:cubicBezTo>
                  <a:cubicBezTo>
                    <a:pt x="315" y="427"/>
                    <a:pt x="320" y="421"/>
                    <a:pt x="321" y="418"/>
                  </a:cubicBezTo>
                  <a:cubicBezTo>
                    <a:pt x="323" y="414"/>
                    <a:pt x="326" y="407"/>
                    <a:pt x="329" y="405"/>
                  </a:cubicBezTo>
                  <a:cubicBezTo>
                    <a:pt x="334" y="401"/>
                    <a:pt x="347" y="403"/>
                    <a:pt x="351" y="399"/>
                  </a:cubicBezTo>
                  <a:cubicBezTo>
                    <a:pt x="356" y="396"/>
                    <a:pt x="362" y="386"/>
                    <a:pt x="364" y="380"/>
                  </a:cubicBezTo>
                  <a:cubicBezTo>
                    <a:pt x="365" y="378"/>
                    <a:pt x="365" y="372"/>
                    <a:pt x="365" y="369"/>
                  </a:cubicBezTo>
                  <a:cubicBezTo>
                    <a:pt x="366" y="366"/>
                    <a:pt x="365" y="361"/>
                    <a:pt x="365" y="356"/>
                  </a:cubicBezTo>
                  <a:cubicBezTo>
                    <a:pt x="352" y="356"/>
                    <a:pt x="341" y="354"/>
                    <a:pt x="334" y="349"/>
                  </a:cubicBezTo>
                  <a:cubicBezTo>
                    <a:pt x="325" y="342"/>
                    <a:pt x="332" y="310"/>
                    <a:pt x="322" y="304"/>
                  </a:cubicBezTo>
                  <a:cubicBezTo>
                    <a:pt x="314" y="299"/>
                    <a:pt x="292" y="303"/>
                    <a:pt x="285" y="310"/>
                  </a:cubicBezTo>
                  <a:cubicBezTo>
                    <a:pt x="270" y="324"/>
                    <a:pt x="277" y="371"/>
                    <a:pt x="267" y="389"/>
                  </a:cubicBezTo>
                  <a:cubicBezTo>
                    <a:pt x="262" y="398"/>
                    <a:pt x="237" y="416"/>
                    <a:pt x="237" y="416"/>
                  </a:cubicBezTo>
                  <a:cubicBezTo>
                    <a:pt x="237" y="416"/>
                    <a:pt x="248" y="394"/>
                    <a:pt x="250" y="38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8" name="Freeform 140">
              <a:extLst>
                <a:ext uri="{FF2B5EF4-FFF2-40B4-BE49-F238E27FC236}">
                  <a16:creationId xmlns:a16="http://schemas.microsoft.com/office/drawing/2014/main" id="{8C98E7B2-6BA4-5EDB-025B-04C39233EC7C}"/>
                </a:ext>
              </a:extLst>
            </p:cNvPr>
            <p:cNvSpPr>
              <a:spLocks/>
            </p:cNvSpPr>
            <p:nvPr/>
          </p:nvSpPr>
          <p:spPr bwMode="auto">
            <a:xfrm>
              <a:off x="4732338" y="2933701"/>
              <a:ext cx="125413" cy="139700"/>
            </a:xfrm>
            <a:custGeom>
              <a:avLst/>
              <a:gdLst>
                <a:gd name="T0" fmla="*/ 32 w 182"/>
                <a:gd name="T1" fmla="*/ 27 h 203"/>
                <a:gd name="T2" fmla="*/ 58 w 182"/>
                <a:gd name="T3" fmla="*/ 35 h 203"/>
                <a:gd name="T4" fmla="*/ 92 w 182"/>
                <a:gd name="T5" fmla="*/ 8 h 203"/>
                <a:gd name="T6" fmla="*/ 110 w 182"/>
                <a:gd name="T7" fmla="*/ 7 h 203"/>
                <a:gd name="T8" fmla="*/ 141 w 182"/>
                <a:gd name="T9" fmla="*/ 17 h 203"/>
                <a:gd name="T10" fmla="*/ 164 w 182"/>
                <a:gd name="T11" fmla="*/ 1 h 203"/>
                <a:gd name="T12" fmla="*/ 182 w 182"/>
                <a:gd name="T13" fmla="*/ 2 h 203"/>
                <a:gd name="T14" fmla="*/ 182 w 182"/>
                <a:gd name="T15" fmla="*/ 30 h 203"/>
                <a:gd name="T16" fmla="*/ 161 w 182"/>
                <a:gd name="T17" fmla="*/ 35 h 203"/>
                <a:gd name="T18" fmla="*/ 149 w 182"/>
                <a:gd name="T19" fmla="*/ 46 h 203"/>
                <a:gd name="T20" fmla="*/ 137 w 182"/>
                <a:gd name="T21" fmla="*/ 58 h 203"/>
                <a:gd name="T22" fmla="*/ 145 w 182"/>
                <a:gd name="T23" fmla="*/ 75 h 203"/>
                <a:gd name="T24" fmla="*/ 122 w 182"/>
                <a:gd name="T25" fmla="*/ 81 h 203"/>
                <a:gd name="T26" fmla="*/ 110 w 182"/>
                <a:gd name="T27" fmla="*/ 73 h 203"/>
                <a:gd name="T28" fmla="*/ 97 w 182"/>
                <a:gd name="T29" fmla="*/ 75 h 203"/>
                <a:gd name="T30" fmla="*/ 111 w 182"/>
                <a:gd name="T31" fmla="*/ 90 h 203"/>
                <a:gd name="T32" fmla="*/ 93 w 182"/>
                <a:gd name="T33" fmla="*/ 110 h 203"/>
                <a:gd name="T34" fmla="*/ 116 w 182"/>
                <a:gd name="T35" fmla="*/ 121 h 203"/>
                <a:gd name="T36" fmla="*/ 149 w 182"/>
                <a:gd name="T37" fmla="*/ 142 h 203"/>
                <a:gd name="T38" fmla="*/ 157 w 182"/>
                <a:gd name="T39" fmla="*/ 159 h 203"/>
                <a:gd name="T40" fmla="*/ 143 w 182"/>
                <a:gd name="T41" fmla="*/ 156 h 203"/>
                <a:gd name="T42" fmla="*/ 111 w 182"/>
                <a:gd name="T43" fmla="*/ 168 h 203"/>
                <a:gd name="T44" fmla="*/ 124 w 182"/>
                <a:gd name="T45" fmla="*/ 189 h 203"/>
                <a:gd name="T46" fmla="*/ 62 w 182"/>
                <a:gd name="T47" fmla="*/ 192 h 203"/>
                <a:gd name="T48" fmla="*/ 62 w 182"/>
                <a:gd name="T49" fmla="*/ 168 h 203"/>
                <a:gd name="T50" fmla="*/ 41 w 182"/>
                <a:gd name="T51" fmla="*/ 159 h 203"/>
                <a:gd name="T52" fmla="*/ 62 w 182"/>
                <a:gd name="T53" fmla="*/ 148 h 203"/>
                <a:gd name="T54" fmla="*/ 78 w 182"/>
                <a:gd name="T55" fmla="*/ 147 h 203"/>
                <a:gd name="T56" fmla="*/ 82 w 182"/>
                <a:gd name="T57" fmla="*/ 140 h 203"/>
                <a:gd name="T58" fmla="*/ 39 w 182"/>
                <a:gd name="T59" fmla="*/ 133 h 203"/>
                <a:gd name="T60" fmla="*/ 35 w 182"/>
                <a:gd name="T61" fmla="*/ 110 h 203"/>
                <a:gd name="T62" fmla="*/ 3 w 182"/>
                <a:gd name="T63" fmla="*/ 80 h 203"/>
                <a:gd name="T64" fmla="*/ 0 w 182"/>
                <a:gd name="T65" fmla="*/ 54 h 203"/>
                <a:gd name="T66" fmla="*/ 32 w 182"/>
                <a:gd name="T67" fmla="*/ 2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 h="203">
                  <a:moveTo>
                    <a:pt x="32" y="27"/>
                  </a:moveTo>
                  <a:cubicBezTo>
                    <a:pt x="32" y="27"/>
                    <a:pt x="52" y="36"/>
                    <a:pt x="58" y="35"/>
                  </a:cubicBezTo>
                  <a:cubicBezTo>
                    <a:pt x="69" y="33"/>
                    <a:pt x="92" y="8"/>
                    <a:pt x="92" y="8"/>
                  </a:cubicBezTo>
                  <a:cubicBezTo>
                    <a:pt x="92" y="8"/>
                    <a:pt x="106" y="7"/>
                    <a:pt x="110" y="7"/>
                  </a:cubicBezTo>
                  <a:cubicBezTo>
                    <a:pt x="118" y="9"/>
                    <a:pt x="133" y="18"/>
                    <a:pt x="141" y="17"/>
                  </a:cubicBezTo>
                  <a:cubicBezTo>
                    <a:pt x="147" y="16"/>
                    <a:pt x="157" y="3"/>
                    <a:pt x="164" y="1"/>
                  </a:cubicBezTo>
                  <a:cubicBezTo>
                    <a:pt x="168" y="0"/>
                    <a:pt x="182" y="2"/>
                    <a:pt x="182" y="2"/>
                  </a:cubicBezTo>
                  <a:cubicBezTo>
                    <a:pt x="182" y="30"/>
                    <a:pt x="182" y="30"/>
                    <a:pt x="182" y="30"/>
                  </a:cubicBezTo>
                  <a:cubicBezTo>
                    <a:pt x="182" y="30"/>
                    <a:pt x="166" y="33"/>
                    <a:pt x="161" y="35"/>
                  </a:cubicBezTo>
                  <a:cubicBezTo>
                    <a:pt x="158" y="37"/>
                    <a:pt x="152" y="43"/>
                    <a:pt x="149" y="46"/>
                  </a:cubicBezTo>
                  <a:cubicBezTo>
                    <a:pt x="146" y="49"/>
                    <a:pt x="138" y="54"/>
                    <a:pt x="137" y="58"/>
                  </a:cubicBezTo>
                  <a:cubicBezTo>
                    <a:pt x="136" y="63"/>
                    <a:pt x="147" y="71"/>
                    <a:pt x="145" y="75"/>
                  </a:cubicBezTo>
                  <a:cubicBezTo>
                    <a:pt x="142" y="80"/>
                    <a:pt x="128" y="82"/>
                    <a:pt x="122" y="81"/>
                  </a:cubicBezTo>
                  <a:cubicBezTo>
                    <a:pt x="118" y="81"/>
                    <a:pt x="113" y="74"/>
                    <a:pt x="110" y="73"/>
                  </a:cubicBezTo>
                  <a:cubicBezTo>
                    <a:pt x="107" y="73"/>
                    <a:pt x="98" y="72"/>
                    <a:pt x="97" y="75"/>
                  </a:cubicBezTo>
                  <a:cubicBezTo>
                    <a:pt x="96" y="80"/>
                    <a:pt x="111" y="85"/>
                    <a:pt x="111" y="90"/>
                  </a:cubicBezTo>
                  <a:cubicBezTo>
                    <a:pt x="111" y="97"/>
                    <a:pt x="91" y="103"/>
                    <a:pt x="93" y="110"/>
                  </a:cubicBezTo>
                  <a:cubicBezTo>
                    <a:pt x="94" y="116"/>
                    <a:pt x="110" y="118"/>
                    <a:pt x="116" y="121"/>
                  </a:cubicBezTo>
                  <a:cubicBezTo>
                    <a:pt x="124" y="125"/>
                    <a:pt x="143" y="134"/>
                    <a:pt x="149" y="142"/>
                  </a:cubicBezTo>
                  <a:cubicBezTo>
                    <a:pt x="152" y="145"/>
                    <a:pt x="160" y="155"/>
                    <a:pt x="157" y="159"/>
                  </a:cubicBezTo>
                  <a:cubicBezTo>
                    <a:pt x="155" y="161"/>
                    <a:pt x="147" y="155"/>
                    <a:pt x="143" y="156"/>
                  </a:cubicBezTo>
                  <a:cubicBezTo>
                    <a:pt x="135" y="156"/>
                    <a:pt x="114" y="160"/>
                    <a:pt x="111" y="168"/>
                  </a:cubicBezTo>
                  <a:cubicBezTo>
                    <a:pt x="109" y="174"/>
                    <a:pt x="126" y="184"/>
                    <a:pt x="124" y="189"/>
                  </a:cubicBezTo>
                  <a:cubicBezTo>
                    <a:pt x="116" y="203"/>
                    <a:pt x="74" y="203"/>
                    <a:pt x="62" y="192"/>
                  </a:cubicBezTo>
                  <a:cubicBezTo>
                    <a:pt x="58" y="188"/>
                    <a:pt x="66" y="173"/>
                    <a:pt x="62" y="168"/>
                  </a:cubicBezTo>
                  <a:cubicBezTo>
                    <a:pt x="59" y="163"/>
                    <a:pt x="41" y="165"/>
                    <a:pt x="41" y="159"/>
                  </a:cubicBezTo>
                  <a:cubicBezTo>
                    <a:pt x="41" y="153"/>
                    <a:pt x="57" y="150"/>
                    <a:pt x="62" y="148"/>
                  </a:cubicBezTo>
                  <a:cubicBezTo>
                    <a:pt x="66" y="147"/>
                    <a:pt x="74" y="149"/>
                    <a:pt x="78" y="147"/>
                  </a:cubicBezTo>
                  <a:cubicBezTo>
                    <a:pt x="79" y="146"/>
                    <a:pt x="83" y="142"/>
                    <a:pt x="82" y="140"/>
                  </a:cubicBezTo>
                  <a:cubicBezTo>
                    <a:pt x="78" y="130"/>
                    <a:pt x="47" y="140"/>
                    <a:pt x="39" y="133"/>
                  </a:cubicBezTo>
                  <a:cubicBezTo>
                    <a:pt x="35" y="129"/>
                    <a:pt x="38" y="115"/>
                    <a:pt x="35" y="110"/>
                  </a:cubicBezTo>
                  <a:cubicBezTo>
                    <a:pt x="29" y="100"/>
                    <a:pt x="8" y="89"/>
                    <a:pt x="3" y="80"/>
                  </a:cubicBezTo>
                  <a:cubicBezTo>
                    <a:pt x="0" y="74"/>
                    <a:pt x="0" y="54"/>
                    <a:pt x="0" y="54"/>
                  </a:cubicBezTo>
                  <a:lnTo>
                    <a:pt x="32" y="27"/>
                  </a:ln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9" name="Freeform 141">
              <a:extLst>
                <a:ext uri="{FF2B5EF4-FFF2-40B4-BE49-F238E27FC236}">
                  <a16:creationId xmlns:a16="http://schemas.microsoft.com/office/drawing/2014/main" id="{5959D362-3EED-AEFB-FF8A-4611B286208D}"/>
                </a:ext>
              </a:extLst>
            </p:cNvPr>
            <p:cNvSpPr>
              <a:spLocks/>
            </p:cNvSpPr>
            <p:nvPr/>
          </p:nvSpPr>
          <p:spPr bwMode="auto">
            <a:xfrm>
              <a:off x="4586288" y="2497138"/>
              <a:ext cx="225425" cy="173038"/>
            </a:xfrm>
            <a:custGeom>
              <a:avLst/>
              <a:gdLst>
                <a:gd name="T0" fmla="*/ 248 w 328"/>
                <a:gd name="T1" fmla="*/ 30 h 251"/>
                <a:gd name="T2" fmla="*/ 297 w 328"/>
                <a:gd name="T3" fmla="*/ 72 h 251"/>
                <a:gd name="T4" fmla="*/ 297 w 328"/>
                <a:gd name="T5" fmla="*/ 72 h 251"/>
                <a:gd name="T6" fmla="*/ 297 w 328"/>
                <a:gd name="T7" fmla="*/ 121 h 251"/>
                <a:gd name="T8" fmla="*/ 318 w 328"/>
                <a:gd name="T9" fmla="*/ 121 h 251"/>
                <a:gd name="T10" fmla="*/ 319 w 328"/>
                <a:gd name="T11" fmla="*/ 161 h 251"/>
                <a:gd name="T12" fmla="*/ 321 w 328"/>
                <a:gd name="T13" fmla="*/ 224 h 251"/>
                <a:gd name="T14" fmla="*/ 295 w 328"/>
                <a:gd name="T15" fmla="*/ 245 h 251"/>
                <a:gd name="T16" fmla="*/ 294 w 328"/>
                <a:gd name="T17" fmla="*/ 245 h 251"/>
                <a:gd name="T18" fmla="*/ 271 w 328"/>
                <a:gd name="T19" fmla="*/ 246 h 251"/>
                <a:gd name="T20" fmla="*/ 237 w 328"/>
                <a:gd name="T21" fmla="*/ 247 h 251"/>
                <a:gd name="T22" fmla="*/ 182 w 328"/>
                <a:gd name="T23" fmla="*/ 251 h 251"/>
                <a:gd name="T24" fmla="*/ 180 w 328"/>
                <a:gd name="T25" fmla="*/ 251 h 251"/>
                <a:gd name="T26" fmla="*/ 141 w 328"/>
                <a:gd name="T27" fmla="*/ 230 h 251"/>
                <a:gd name="T28" fmla="*/ 58 w 328"/>
                <a:gd name="T29" fmla="*/ 201 h 251"/>
                <a:gd name="T30" fmla="*/ 24 w 328"/>
                <a:gd name="T31" fmla="*/ 180 h 251"/>
                <a:gd name="T32" fmla="*/ 2 w 328"/>
                <a:gd name="T33" fmla="*/ 115 h 251"/>
                <a:gd name="T34" fmla="*/ 8 w 328"/>
                <a:gd name="T35" fmla="*/ 46 h 251"/>
                <a:gd name="T36" fmla="*/ 106 w 328"/>
                <a:gd name="T37" fmla="*/ 0 h 251"/>
                <a:gd name="T38" fmla="*/ 141 w 328"/>
                <a:gd name="T39" fmla="*/ 14 h 251"/>
                <a:gd name="T40" fmla="*/ 190 w 328"/>
                <a:gd name="T41" fmla="*/ 8 h 251"/>
                <a:gd name="T42" fmla="*/ 191 w 328"/>
                <a:gd name="T43" fmla="*/ 8 h 251"/>
                <a:gd name="T44" fmla="*/ 226 w 328"/>
                <a:gd name="T45" fmla="*/ 20 h 251"/>
                <a:gd name="T46" fmla="*/ 226 w 328"/>
                <a:gd name="T47" fmla="*/ 20 h 251"/>
                <a:gd name="T48" fmla="*/ 248 w 328"/>
                <a:gd name="T49" fmla="*/ 3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 h="251">
                  <a:moveTo>
                    <a:pt x="248" y="30"/>
                  </a:moveTo>
                  <a:cubicBezTo>
                    <a:pt x="262" y="38"/>
                    <a:pt x="295" y="71"/>
                    <a:pt x="297" y="72"/>
                  </a:cubicBezTo>
                  <a:cubicBezTo>
                    <a:pt x="297" y="72"/>
                    <a:pt x="297" y="72"/>
                    <a:pt x="297" y="72"/>
                  </a:cubicBezTo>
                  <a:cubicBezTo>
                    <a:pt x="297" y="72"/>
                    <a:pt x="288" y="112"/>
                    <a:pt x="297" y="121"/>
                  </a:cubicBezTo>
                  <a:cubicBezTo>
                    <a:pt x="301" y="125"/>
                    <a:pt x="314" y="117"/>
                    <a:pt x="318" y="121"/>
                  </a:cubicBezTo>
                  <a:cubicBezTo>
                    <a:pt x="325" y="128"/>
                    <a:pt x="319" y="161"/>
                    <a:pt x="319" y="161"/>
                  </a:cubicBezTo>
                  <a:cubicBezTo>
                    <a:pt x="319" y="161"/>
                    <a:pt x="328" y="210"/>
                    <a:pt x="321" y="224"/>
                  </a:cubicBezTo>
                  <a:cubicBezTo>
                    <a:pt x="318" y="232"/>
                    <a:pt x="295" y="245"/>
                    <a:pt x="295" y="245"/>
                  </a:cubicBezTo>
                  <a:cubicBezTo>
                    <a:pt x="294" y="245"/>
                    <a:pt x="294" y="245"/>
                    <a:pt x="294" y="245"/>
                  </a:cubicBezTo>
                  <a:cubicBezTo>
                    <a:pt x="291" y="245"/>
                    <a:pt x="282" y="245"/>
                    <a:pt x="271" y="246"/>
                  </a:cubicBezTo>
                  <a:cubicBezTo>
                    <a:pt x="259" y="246"/>
                    <a:pt x="244" y="247"/>
                    <a:pt x="237" y="247"/>
                  </a:cubicBezTo>
                  <a:cubicBezTo>
                    <a:pt x="225" y="248"/>
                    <a:pt x="190" y="250"/>
                    <a:pt x="182" y="251"/>
                  </a:cubicBezTo>
                  <a:cubicBezTo>
                    <a:pt x="180" y="251"/>
                    <a:pt x="180" y="251"/>
                    <a:pt x="180" y="251"/>
                  </a:cubicBezTo>
                  <a:cubicBezTo>
                    <a:pt x="180" y="251"/>
                    <a:pt x="151" y="234"/>
                    <a:pt x="141" y="230"/>
                  </a:cubicBezTo>
                  <a:cubicBezTo>
                    <a:pt x="121" y="221"/>
                    <a:pt x="78" y="211"/>
                    <a:pt x="58" y="201"/>
                  </a:cubicBezTo>
                  <a:cubicBezTo>
                    <a:pt x="49" y="197"/>
                    <a:pt x="24" y="180"/>
                    <a:pt x="24" y="180"/>
                  </a:cubicBezTo>
                  <a:cubicBezTo>
                    <a:pt x="24" y="180"/>
                    <a:pt x="4" y="132"/>
                    <a:pt x="2" y="115"/>
                  </a:cubicBezTo>
                  <a:cubicBezTo>
                    <a:pt x="0" y="98"/>
                    <a:pt x="8" y="46"/>
                    <a:pt x="8" y="46"/>
                  </a:cubicBezTo>
                  <a:cubicBezTo>
                    <a:pt x="8" y="46"/>
                    <a:pt x="79" y="1"/>
                    <a:pt x="106" y="0"/>
                  </a:cubicBezTo>
                  <a:cubicBezTo>
                    <a:pt x="116" y="0"/>
                    <a:pt x="132" y="13"/>
                    <a:pt x="141" y="14"/>
                  </a:cubicBezTo>
                  <a:cubicBezTo>
                    <a:pt x="153" y="16"/>
                    <a:pt x="190" y="8"/>
                    <a:pt x="190" y="8"/>
                  </a:cubicBezTo>
                  <a:cubicBezTo>
                    <a:pt x="191" y="8"/>
                    <a:pt x="191" y="8"/>
                    <a:pt x="191" y="8"/>
                  </a:cubicBezTo>
                  <a:cubicBezTo>
                    <a:pt x="226" y="20"/>
                    <a:pt x="226" y="20"/>
                    <a:pt x="226" y="20"/>
                  </a:cubicBezTo>
                  <a:cubicBezTo>
                    <a:pt x="226" y="20"/>
                    <a:pt x="226" y="20"/>
                    <a:pt x="226" y="20"/>
                  </a:cubicBezTo>
                  <a:cubicBezTo>
                    <a:pt x="235" y="24"/>
                    <a:pt x="243" y="27"/>
                    <a:pt x="248" y="3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0" name="Freeform 142">
              <a:extLst>
                <a:ext uri="{FF2B5EF4-FFF2-40B4-BE49-F238E27FC236}">
                  <a16:creationId xmlns:a16="http://schemas.microsoft.com/office/drawing/2014/main" id="{8A18D5A4-DFC1-3032-2A45-DB9219BD1BE3}"/>
                </a:ext>
              </a:extLst>
            </p:cNvPr>
            <p:cNvSpPr>
              <a:spLocks/>
            </p:cNvSpPr>
            <p:nvPr/>
          </p:nvSpPr>
          <p:spPr bwMode="auto">
            <a:xfrm>
              <a:off x="4776788" y="2840038"/>
              <a:ext cx="134938" cy="104775"/>
            </a:xfrm>
            <a:custGeom>
              <a:avLst/>
              <a:gdLst>
                <a:gd name="T0" fmla="*/ 92 w 197"/>
                <a:gd name="T1" fmla="*/ 17 h 152"/>
                <a:gd name="T2" fmla="*/ 103 w 197"/>
                <a:gd name="T3" fmla="*/ 47 h 152"/>
                <a:gd name="T4" fmla="*/ 154 w 197"/>
                <a:gd name="T5" fmla="*/ 41 h 152"/>
                <a:gd name="T6" fmla="*/ 186 w 197"/>
                <a:gd name="T7" fmla="*/ 36 h 152"/>
                <a:gd name="T8" fmla="*/ 197 w 197"/>
                <a:gd name="T9" fmla="*/ 66 h 152"/>
                <a:gd name="T10" fmla="*/ 186 w 197"/>
                <a:gd name="T11" fmla="*/ 91 h 152"/>
                <a:gd name="T12" fmla="*/ 172 w 197"/>
                <a:gd name="T13" fmla="*/ 107 h 152"/>
                <a:gd name="T14" fmla="*/ 183 w 197"/>
                <a:gd name="T15" fmla="*/ 126 h 152"/>
                <a:gd name="T16" fmla="*/ 150 w 197"/>
                <a:gd name="T17" fmla="*/ 130 h 152"/>
                <a:gd name="T18" fmla="*/ 117 w 197"/>
                <a:gd name="T19" fmla="*/ 136 h 152"/>
                <a:gd name="T20" fmla="*/ 99 w 197"/>
                <a:gd name="T21" fmla="*/ 135 h 152"/>
                <a:gd name="T22" fmla="*/ 76 w 197"/>
                <a:gd name="T23" fmla="*/ 151 h 152"/>
                <a:gd name="T24" fmla="*/ 45 w 197"/>
                <a:gd name="T25" fmla="*/ 141 h 152"/>
                <a:gd name="T26" fmla="*/ 27 w 197"/>
                <a:gd name="T27" fmla="*/ 142 h 152"/>
                <a:gd name="T28" fmla="*/ 25 w 197"/>
                <a:gd name="T29" fmla="*/ 113 h 152"/>
                <a:gd name="T30" fmla="*/ 23 w 197"/>
                <a:gd name="T31" fmla="*/ 89 h 152"/>
                <a:gd name="T32" fmla="*/ 23 w 197"/>
                <a:gd name="T33" fmla="*/ 88 h 152"/>
                <a:gd name="T34" fmla="*/ 23 w 197"/>
                <a:gd name="T35" fmla="*/ 88 h 152"/>
                <a:gd name="T36" fmla="*/ 5 w 197"/>
                <a:gd name="T37" fmla="*/ 54 h 152"/>
                <a:gd name="T38" fmla="*/ 2 w 197"/>
                <a:gd name="T39" fmla="*/ 33 h 152"/>
                <a:gd name="T40" fmla="*/ 33 w 197"/>
                <a:gd name="T41" fmla="*/ 8 h 152"/>
                <a:gd name="T42" fmla="*/ 42 w 197"/>
                <a:gd name="T43" fmla="*/ 17 h 152"/>
                <a:gd name="T44" fmla="*/ 53 w 197"/>
                <a:gd name="T45" fmla="*/ 3 h 152"/>
                <a:gd name="T46" fmla="*/ 92 w 197"/>
                <a:gd name="T47" fmla="*/ 1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152">
                  <a:moveTo>
                    <a:pt x="92" y="17"/>
                  </a:moveTo>
                  <a:cubicBezTo>
                    <a:pt x="98" y="22"/>
                    <a:pt x="96" y="43"/>
                    <a:pt x="103" y="47"/>
                  </a:cubicBezTo>
                  <a:cubicBezTo>
                    <a:pt x="114" y="54"/>
                    <a:pt x="141" y="43"/>
                    <a:pt x="154" y="41"/>
                  </a:cubicBezTo>
                  <a:cubicBezTo>
                    <a:pt x="162" y="40"/>
                    <a:pt x="186" y="36"/>
                    <a:pt x="186" y="36"/>
                  </a:cubicBezTo>
                  <a:cubicBezTo>
                    <a:pt x="186" y="36"/>
                    <a:pt x="197" y="58"/>
                    <a:pt x="197" y="66"/>
                  </a:cubicBezTo>
                  <a:cubicBezTo>
                    <a:pt x="197" y="73"/>
                    <a:pt x="190" y="85"/>
                    <a:pt x="186" y="91"/>
                  </a:cubicBezTo>
                  <a:cubicBezTo>
                    <a:pt x="183" y="95"/>
                    <a:pt x="173" y="102"/>
                    <a:pt x="172" y="107"/>
                  </a:cubicBezTo>
                  <a:cubicBezTo>
                    <a:pt x="172" y="113"/>
                    <a:pt x="185" y="121"/>
                    <a:pt x="183" y="126"/>
                  </a:cubicBezTo>
                  <a:cubicBezTo>
                    <a:pt x="179" y="133"/>
                    <a:pt x="150" y="130"/>
                    <a:pt x="150" y="130"/>
                  </a:cubicBezTo>
                  <a:cubicBezTo>
                    <a:pt x="117" y="136"/>
                    <a:pt x="117" y="136"/>
                    <a:pt x="117" y="136"/>
                  </a:cubicBezTo>
                  <a:cubicBezTo>
                    <a:pt x="117" y="136"/>
                    <a:pt x="103" y="134"/>
                    <a:pt x="99" y="135"/>
                  </a:cubicBezTo>
                  <a:cubicBezTo>
                    <a:pt x="92" y="137"/>
                    <a:pt x="82" y="150"/>
                    <a:pt x="76" y="151"/>
                  </a:cubicBezTo>
                  <a:cubicBezTo>
                    <a:pt x="68" y="152"/>
                    <a:pt x="53" y="143"/>
                    <a:pt x="45" y="141"/>
                  </a:cubicBezTo>
                  <a:cubicBezTo>
                    <a:pt x="41" y="141"/>
                    <a:pt x="27" y="142"/>
                    <a:pt x="27" y="142"/>
                  </a:cubicBezTo>
                  <a:cubicBezTo>
                    <a:pt x="25" y="113"/>
                    <a:pt x="25" y="113"/>
                    <a:pt x="25" y="113"/>
                  </a:cubicBezTo>
                  <a:cubicBezTo>
                    <a:pt x="25" y="113"/>
                    <a:pt x="25" y="97"/>
                    <a:pt x="23" y="89"/>
                  </a:cubicBezTo>
                  <a:cubicBezTo>
                    <a:pt x="23" y="89"/>
                    <a:pt x="23" y="89"/>
                    <a:pt x="23" y="88"/>
                  </a:cubicBezTo>
                  <a:cubicBezTo>
                    <a:pt x="23" y="88"/>
                    <a:pt x="23" y="88"/>
                    <a:pt x="23" y="88"/>
                  </a:cubicBezTo>
                  <a:cubicBezTo>
                    <a:pt x="20" y="78"/>
                    <a:pt x="8" y="63"/>
                    <a:pt x="5" y="54"/>
                  </a:cubicBezTo>
                  <a:cubicBezTo>
                    <a:pt x="3" y="49"/>
                    <a:pt x="0" y="38"/>
                    <a:pt x="2" y="33"/>
                  </a:cubicBezTo>
                  <a:cubicBezTo>
                    <a:pt x="5" y="23"/>
                    <a:pt x="33" y="8"/>
                    <a:pt x="33" y="8"/>
                  </a:cubicBezTo>
                  <a:cubicBezTo>
                    <a:pt x="33" y="8"/>
                    <a:pt x="39" y="17"/>
                    <a:pt x="42" y="17"/>
                  </a:cubicBezTo>
                  <a:cubicBezTo>
                    <a:pt x="46" y="16"/>
                    <a:pt x="49" y="4"/>
                    <a:pt x="53" y="3"/>
                  </a:cubicBezTo>
                  <a:cubicBezTo>
                    <a:pt x="63" y="0"/>
                    <a:pt x="85" y="9"/>
                    <a:pt x="92" y="1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1" name="Freeform 143">
              <a:extLst>
                <a:ext uri="{FF2B5EF4-FFF2-40B4-BE49-F238E27FC236}">
                  <a16:creationId xmlns:a16="http://schemas.microsoft.com/office/drawing/2014/main" id="{AD0BB224-FD26-930C-5A7C-2F544D1CF37D}"/>
                </a:ext>
              </a:extLst>
            </p:cNvPr>
            <p:cNvSpPr>
              <a:spLocks/>
            </p:cNvSpPr>
            <p:nvPr/>
          </p:nvSpPr>
          <p:spPr bwMode="auto">
            <a:xfrm>
              <a:off x="4749800" y="2917826"/>
              <a:ext cx="46038" cy="39688"/>
            </a:xfrm>
            <a:custGeom>
              <a:avLst/>
              <a:gdLst>
                <a:gd name="T0" fmla="*/ 32 w 66"/>
                <a:gd name="T1" fmla="*/ 56 h 57"/>
                <a:gd name="T2" fmla="*/ 6 w 66"/>
                <a:gd name="T3" fmla="*/ 48 h 57"/>
                <a:gd name="T4" fmla="*/ 0 w 66"/>
                <a:gd name="T5" fmla="*/ 23 h 57"/>
                <a:gd name="T6" fmla="*/ 33 w 66"/>
                <a:gd name="T7" fmla="*/ 15 h 57"/>
                <a:gd name="T8" fmla="*/ 52 w 66"/>
                <a:gd name="T9" fmla="*/ 3 h 57"/>
                <a:gd name="T10" fmla="*/ 58 w 66"/>
                <a:gd name="T11" fmla="*/ 1 h 57"/>
                <a:gd name="T12" fmla="*/ 58 w 66"/>
                <a:gd name="T13" fmla="*/ 1 h 57"/>
                <a:gd name="T14" fmla="*/ 63 w 66"/>
                <a:gd name="T15" fmla="*/ 1 h 57"/>
                <a:gd name="T16" fmla="*/ 64 w 66"/>
                <a:gd name="T17" fmla="*/ 0 h 57"/>
                <a:gd name="T18" fmla="*/ 66 w 66"/>
                <a:gd name="T19" fmla="*/ 29 h 57"/>
                <a:gd name="T20" fmla="*/ 32 w 66"/>
                <a:gd name="T21"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57">
                  <a:moveTo>
                    <a:pt x="32" y="56"/>
                  </a:moveTo>
                  <a:cubicBezTo>
                    <a:pt x="26" y="57"/>
                    <a:pt x="6" y="48"/>
                    <a:pt x="6" y="48"/>
                  </a:cubicBezTo>
                  <a:cubicBezTo>
                    <a:pt x="4" y="35"/>
                    <a:pt x="2" y="29"/>
                    <a:pt x="0" y="23"/>
                  </a:cubicBezTo>
                  <a:cubicBezTo>
                    <a:pt x="33" y="15"/>
                    <a:pt x="33" y="15"/>
                    <a:pt x="33" y="15"/>
                  </a:cubicBezTo>
                  <a:cubicBezTo>
                    <a:pt x="33" y="15"/>
                    <a:pt x="47" y="5"/>
                    <a:pt x="52" y="3"/>
                  </a:cubicBezTo>
                  <a:cubicBezTo>
                    <a:pt x="54" y="2"/>
                    <a:pt x="56" y="2"/>
                    <a:pt x="58" y="1"/>
                  </a:cubicBezTo>
                  <a:cubicBezTo>
                    <a:pt x="58" y="1"/>
                    <a:pt x="58" y="1"/>
                    <a:pt x="58" y="1"/>
                  </a:cubicBezTo>
                  <a:cubicBezTo>
                    <a:pt x="61" y="1"/>
                    <a:pt x="63" y="1"/>
                    <a:pt x="63" y="1"/>
                  </a:cubicBezTo>
                  <a:cubicBezTo>
                    <a:pt x="64" y="0"/>
                    <a:pt x="64" y="0"/>
                    <a:pt x="64" y="0"/>
                  </a:cubicBezTo>
                  <a:cubicBezTo>
                    <a:pt x="66" y="29"/>
                    <a:pt x="66" y="29"/>
                    <a:pt x="66" y="29"/>
                  </a:cubicBezTo>
                  <a:cubicBezTo>
                    <a:pt x="66" y="29"/>
                    <a:pt x="43" y="54"/>
                    <a:pt x="32" y="5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2" name="Freeform 144">
              <a:extLst>
                <a:ext uri="{FF2B5EF4-FFF2-40B4-BE49-F238E27FC236}">
                  <a16:creationId xmlns:a16="http://schemas.microsoft.com/office/drawing/2014/main" id="{34FBBC3E-E8A8-5045-8BB6-3721528AD0B9}"/>
                </a:ext>
              </a:extLst>
            </p:cNvPr>
            <p:cNvSpPr>
              <a:spLocks/>
            </p:cNvSpPr>
            <p:nvPr/>
          </p:nvSpPr>
          <p:spPr bwMode="auto">
            <a:xfrm>
              <a:off x="4792663" y="2901951"/>
              <a:ext cx="1588" cy="15875"/>
            </a:xfrm>
            <a:custGeom>
              <a:avLst/>
              <a:gdLst>
                <a:gd name="T0" fmla="*/ 0 w 2"/>
                <a:gd name="T1" fmla="*/ 0 h 24"/>
                <a:gd name="T2" fmla="*/ 2 w 2"/>
                <a:gd name="T3" fmla="*/ 24 h 24"/>
                <a:gd name="T4" fmla="*/ 0 w 2"/>
                <a:gd name="T5" fmla="*/ 0 h 24"/>
              </a:gdLst>
              <a:ahLst/>
              <a:cxnLst>
                <a:cxn ang="0">
                  <a:pos x="T0" y="T1"/>
                </a:cxn>
                <a:cxn ang="0">
                  <a:pos x="T2" y="T3"/>
                </a:cxn>
                <a:cxn ang="0">
                  <a:pos x="T4" y="T5"/>
                </a:cxn>
              </a:cxnLst>
              <a:rect l="0" t="0" r="r" b="b"/>
              <a:pathLst>
                <a:path w="2" h="24">
                  <a:moveTo>
                    <a:pt x="0" y="0"/>
                  </a:moveTo>
                  <a:cubicBezTo>
                    <a:pt x="2" y="8"/>
                    <a:pt x="2" y="24"/>
                    <a:pt x="2" y="24"/>
                  </a:cubicBezTo>
                  <a:cubicBezTo>
                    <a:pt x="2" y="24"/>
                    <a:pt x="2" y="8"/>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3" name="Freeform 145">
              <a:extLst>
                <a:ext uri="{FF2B5EF4-FFF2-40B4-BE49-F238E27FC236}">
                  <a16:creationId xmlns:a16="http://schemas.microsoft.com/office/drawing/2014/main" id="{E49F6CDF-C9F1-18A0-617A-CB8045EEAF2A}"/>
                </a:ext>
              </a:extLst>
            </p:cNvPr>
            <p:cNvSpPr>
              <a:spLocks/>
            </p:cNvSpPr>
            <p:nvPr/>
          </p:nvSpPr>
          <p:spPr bwMode="auto">
            <a:xfrm>
              <a:off x="4792663" y="2901951"/>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4" name="Freeform 146">
              <a:extLst>
                <a:ext uri="{FF2B5EF4-FFF2-40B4-BE49-F238E27FC236}">
                  <a16:creationId xmlns:a16="http://schemas.microsoft.com/office/drawing/2014/main" id="{D4597269-91C4-6EAE-4154-B462BEF4C67F}"/>
                </a:ext>
              </a:extLst>
            </p:cNvPr>
            <p:cNvSpPr>
              <a:spLocks/>
            </p:cNvSpPr>
            <p:nvPr/>
          </p:nvSpPr>
          <p:spPr bwMode="auto">
            <a:xfrm>
              <a:off x="4648200" y="2665413"/>
              <a:ext cx="141288" cy="69850"/>
            </a:xfrm>
            <a:custGeom>
              <a:avLst/>
              <a:gdLst>
                <a:gd name="T0" fmla="*/ 192 w 204"/>
                <a:gd name="T1" fmla="*/ 100 h 100"/>
                <a:gd name="T2" fmla="*/ 164 w 204"/>
                <a:gd name="T3" fmla="*/ 76 h 100"/>
                <a:gd name="T4" fmla="*/ 145 w 204"/>
                <a:gd name="T5" fmla="*/ 70 h 100"/>
                <a:gd name="T6" fmla="*/ 87 w 204"/>
                <a:gd name="T7" fmla="*/ 82 h 100"/>
                <a:gd name="T8" fmla="*/ 48 w 204"/>
                <a:gd name="T9" fmla="*/ 82 h 100"/>
                <a:gd name="T10" fmla="*/ 0 w 204"/>
                <a:gd name="T11" fmla="*/ 76 h 100"/>
                <a:gd name="T12" fmla="*/ 22 w 204"/>
                <a:gd name="T13" fmla="*/ 50 h 100"/>
                <a:gd name="T14" fmla="*/ 89 w 204"/>
                <a:gd name="T15" fmla="*/ 6 h 100"/>
                <a:gd name="T16" fmla="*/ 91 w 204"/>
                <a:gd name="T17" fmla="*/ 6 h 100"/>
                <a:gd name="T18" fmla="*/ 203 w 204"/>
                <a:gd name="T19" fmla="*/ 0 h 100"/>
                <a:gd name="T20" fmla="*/ 204 w 204"/>
                <a:gd name="T21" fmla="*/ 0 h 100"/>
                <a:gd name="T22" fmla="*/ 192 w 204"/>
                <a:gd name="T23"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4" h="100">
                  <a:moveTo>
                    <a:pt x="192" y="100"/>
                  </a:moveTo>
                  <a:cubicBezTo>
                    <a:pt x="192" y="100"/>
                    <a:pt x="172" y="81"/>
                    <a:pt x="164" y="76"/>
                  </a:cubicBezTo>
                  <a:cubicBezTo>
                    <a:pt x="160" y="74"/>
                    <a:pt x="150" y="71"/>
                    <a:pt x="145" y="70"/>
                  </a:cubicBezTo>
                  <a:cubicBezTo>
                    <a:pt x="131" y="69"/>
                    <a:pt x="102" y="81"/>
                    <a:pt x="87" y="82"/>
                  </a:cubicBezTo>
                  <a:cubicBezTo>
                    <a:pt x="78" y="83"/>
                    <a:pt x="58" y="83"/>
                    <a:pt x="48" y="82"/>
                  </a:cubicBezTo>
                  <a:cubicBezTo>
                    <a:pt x="36" y="82"/>
                    <a:pt x="0" y="76"/>
                    <a:pt x="0" y="76"/>
                  </a:cubicBezTo>
                  <a:cubicBezTo>
                    <a:pt x="0" y="76"/>
                    <a:pt x="16" y="56"/>
                    <a:pt x="22" y="50"/>
                  </a:cubicBezTo>
                  <a:cubicBezTo>
                    <a:pt x="37" y="37"/>
                    <a:pt x="89" y="6"/>
                    <a:pt x="89" y="6"/>
                  </a:cubicBezTo>
                  <a:cubicBezTo>
                    <a:pt x="91" y="6"/>
                    <a:pt x="91" y="6"/>
                    <a:pt x="91" y="6"/>
                  </a:cubicBezTo>
                  <a:cubicBezTo>
                    <a:pt x="203" y="0"/>
                    <a:pt x="203" y="0"/>
                    <a:pt x="203" y="0"/>
                  </a:cubicBezTo>
                  <a:cubicBezTo>
                    <a:pt x="204" y="0"/>
                    <a:pt x="204" y="0"/>
                    <a:pt x="204" y="0"/>
                  </a:cubicBezTo>
                  <a:lnTo>
                    <a:pt x="192" y="100"/>
                  </a:ln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5" name="Freeform 147">
              <a:extLst>
                <a:ext uri="{FF2B5EF4-FFF2-40B4-BE49-F238E27FC236}">
                  <a16:creationId xmlns:a16="http://schemas.microsoft.com/office/drawing/2014/main" id="{06BAFC53-82AE-219D-ACC0-F1FFEE26E039}"/>
                </a:ext>
              </a:extLst>
            </p:cNvPr>
            <p:cNvSpPr>
              <a:spLocks/>
            </p:cNvSpPr>
            <p:nvPr/>
          </p:nvSpPr>
          <p:spPr bwMode="auto">
            <a:xfrm>
              <a:off x="4735513" y="2900363"/>
              <a:ext cx="36513" cy="33338"/>
            </a:xfrm>
            <a:custGeom>
              <a:avLst/>
              <a:gdLst>
                <a:gd name="T0" fmla="*/ 40 w 54"/>
                <a:gd name="T1" fmla="*/ 13 h 50"/>
                <a:gd name="T2" fmla="*/ 50 w 54"/>
                <a:gd name="T3" fmla="*/ 37 h 50"/>
                <a:gd name="T4" fmla="*/ 54 w 54"/>
                <a:gd name="T5" fmla="*/ 42 h 50"/>
                <a:gd name="T6" fmla="*/ 21 w 54"/>
                <a:gd name="T7" fmla="*/ 50 h 50"/>
                <a:gd name="T8" fmla="*/ 21 w 54"/>
                <a:gd name="T9" fmla="*/ 50 h 50"/>
                <a:gd name="T10" fmla="*/ 19 w 54"/>
                <a:gd name="T11" fmla="*/ 38 h 50"/>
                <a:gd name="T12" fmla="*/ 1 w 54"/>
                <a:gd name="T13" fmla="*/ 5 h 50"/>
                <a:gd name="T14" fmla="*/ 0 w 54"/>
                <a:gd name="T15" fmla="*/ 5 h 50"/>
                <a:gd name="T16" fmla="*/ 12 w 54"/>
                <a:gd name="T17" fmla="*/ 0 h 50"/>
                <a:gd name="T18" fmla="*/ 40 w 54"/>
                <a:gd name="T1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0">
                  <a:moveTo>
                    <a:pt x="40" y="13"/>
                  </a:moveTo>
                  <a:cubicBezTo>
                    <a:pt x="44" y="18"/>
                    <a:pt x="47" y="32"/>
                    <a:pt x="50" y="37"/>
                  </a:cubicBezTo>
                  <a:cubicBezTo>
                    <a:pt x="51" y="38"/>
                    <a:pt x="54" y="42"/>
                    <a:pt x="54" y="42"/>
                  </a:cubicBezTo>
                  <a:cubicBezTo>
                    <a:pt x="21" y="50"/>
                    <a:pt x="21" y="50"/>
                    <a:pt x="21" y="50"/>
                  </a:cubicBezTo>
                  <a:cubicBezTo>
                    <a:pt x="21" y="50"/>
                    <a:pt x="21" y="50"/>
                    <a:pt x="21" y="50"/>
                  </a:cubicBezTo>
                  <a:cubicBezTo>
                    <a:pt x="21" y="48"/>
                    <a:pt x="20" y="41"/>
                    <a:pt x="19" y="38"/>
                  </a:cubicBezTo>
                  <a:cubicBezTo>
                    <a:pt x="16" y="30"/>
                    <a:pt x="2" y="8"/>
                    <a:pt x="1" y="5"/>
                  </a:cubicBezTo>
                  <a:cubicBezTo>
                    <a:pt x="1" y="5"/>
                    <a:pt x="0" y="5"/>
                    <a:pt x="0" y="5"/>
                  </a:cubicBezTo>
                  <a:cubicBezTo>
                    <a:pt x="12" y="0"/>
                    <a:pt x="12" y="0"/>
                    <a:pt x="12" y="0"/>
                  </a:cubicBezTo>
                  <a:cubicBezTo>
                    <a:pt x="12" y="0"/>
                    <a:pt x="35" y="8"/>
                    <a:pt x="40" y="1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6" name="Freeform 148">
              <a:extLst>
                <a:ext uri="{FF2B5EF4-FFF2-40B4-BE49-F238E27FC236}">
                  <a16:creationId xmlns:a16="http://schemas.microsoft.com/office/drawing/2014/main" id="{8D85974E-060A-34A1-BBCC-7E3EB7BA8E12}"/>
                </a:ext>
              </a:extLst>
            </p:cNvPr>
            <p:cNvSpPr>
              <a:spLocks/>
            </p:cNvSpPr>
            <p:nvPr/>
          </p:nvSpPr>
          <p:spPr bwMode="auto">
            <a:xfrm>
              <a:off x="4759325" y="2820988"/>
              <a:ext cx="0"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7" name="Freeform 149">
              <a:extLst>
                <a:ext uri="{FF2B5EF4-FFF2-40B4-BE49-F238E27FC236}">
                  <a16:creationId xmlns:a16="http://schemas.microsoft.com/office/drawing/2014/main" id="{8D50E07B-CB2D-8CC2-1903-87BBDDA1A7F5}"/>
                </a:ext>
              </a:extLst>
            </p:cNvPr>
            <p:cNvSpPr>
              <a:spLocks/>
            </p:cNvSpPr>
            <p:nvPr/>
          </p:nvSpPr>
          <p:spPr bwMode="auto">
            <a:xfrm>
              <a:off x="4749800" y="2933701"/>
              <a:ext cx="4763" cy="17463"/>
            </a:xfrm>
            <a:custGeom>
              <a:avLst/>
              <a:gdLst>
                <a:gd name="T0" fmla="*/ 0 w 6"/>
                <a:gd name="T1" fmla="*/ 0 h 25"/>
                <a:gd name="T2" fmla="*/ 6 w 6"/>
                <a:gd name="T3" fmla="*/ 25 h 25"/>
                <a:gd name="T4" fmla="*/ 0 w 6"/>
                <a:gd name="T5" fmla="*/ 0 h 25"/>
              </a:gdLst>
              <a:ahLst/>
              <a:cxnLst>
                <a:cxn ang="0">
                  <a:pos x="T0" y="T1"/>
                </a:cxn>
                <a:cxn ang="0">
                  <a:pos x="T2" y="T3"/>
                </a:cxn>
                <a:cxn ang="0">
                  <a:pos x="T4" y="T5"/>
                </a:cxn>
              </a:cxnLst>
              <a:rect l="0" t="0" r="r" b="b"/>
              <a:pathLst>
                <a:path w="6" h="25">
                  <a:moveTo>
                    <a:pt x="0" y="0"/>
                  </a:moveTo>
                  <a:cubicBezTo>
                    <a:pt x="2" y="6"/>
                    <a:pt x="4" y="12"/>
                    <a:pt x="6" y="25"/>
                  </a:cubicBezTo>
                  <a:lnTo>
                    <a:pt x="0" y="0"/>
                  </a:ln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8" name="Freeform 150">
              <a:extLst>
                <a:ext uri="{FF2B5EF4-FFF2-40B4-BE49-F238E27FC236}">
                  <a16:creationId xmlns:a16="http://schemas.microsoft.com/office/drawing/2014/main" id="{D0B841F5-E3D6-FFE0-0724-C093A55C1114}"/>
                </a:ext>
              </a:extLst>
            </p:cNvPr>
            <p:cNvSpPr>
              <a:spLocks/>
            </p:cNvSpPr>
            <p:nvPr/>
          </p:nvSpPr>
          <p:spPr bwMode="auto">
            <a:xfrm>
              <a:off x="4748213" y="2814638"/>
              <a:ext cx="1588" cy="1588"/>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1"/>
                    <a:pt x="2" y="2"/>
                  </a:cubicBezTo>
                  <a:cubicBezTo>
                    <a:pt x="1" y="1"/>
                    <a:pt x="0"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9" name="Freeform 151">
              <a:extLst>
                <a:ext uri="{FF2B5EF4-FFF2-40B4-BE49-F238E27FC236}">
                  <a16:creationId xmlns:a16="http://schemas.microsoft.com/office/drawing/2014/main" id="{30EA3F7F-731B-5BFC-ECDC-2BE7FB563898}"/>
                </a:ext>
              </a:extLst>
            </p:cNvPr>
            <p:cNvSpPr>
              <a:spLocks/>
            </p:cNvSpPr>
            <p:nvPr/>
          </p:nvSpPr>
          <p:spPr bwMode="auto">
            <a:xfrm>
              <a:off x="4705350" y="2811463"/>
              <a:ext cx="93663" cy="117475"/>
            </a:xfrm>
            <a:custGeom>
              <a:avLst/>
              <a:gdLst>
                <a:gd name="T0" fmla="*/ 93 w 136"/>
                <a:gd name="T1" fmla="*/ 165 h 170"/>
                <a:gd name="T2" fmla="*/ 83 w 136"/>
                <a:gd name="T3" fmla="*/ 141 h 170"/>
                <a:gd name="T4" fmla="*/ 55 w 136"/>
                <a:gd name="T5" fmla="*/ 128 h 170"/>
                <a:gd name="T6" fmla="*/ 48 w 136"/>
                <a:gd name="T7" fmla="*/ 116 h 170"/>
                <a:gd name="T8" fmla="*/ 47 w 136"/>
                <a:gd name="T9" fmla="*/ 115 h 170"/>
                <a:gd name="T10" fmla="*/ 26 w 136"/>
                <a:gd name="T11" fmla="*/ 111 h 170"/>
                <a:gd name="T12" fmla="*/ 26 w 136"/>
                <a:gd name="T13" fmla="*/ 111 h 170"/>
                <a:gd name="T14" fmla="*/ 25 w 136"/>
                <a:gd name="T15" fmla="*/ 110 h 170"/>
                <a:gd name="T16" fmla="*/ 24 w 136"/>
                <a:gd name="T17" fmla="*/ 110 h 170"/>
                <a:gd name="T18" fmla="*/ 26 w 136"/>
                <a:gd name="T19" fmla="*/ 105 h 170"/>
                <a:gd name="T20" fmla="*/ 31 w 136"/>
                <a:gd name="T21" fmla="*/ 87 h 170"/>
                <a:gd name="T22" fmla="*/ 29 w 136"/>
                <a:gd name="T23" fmla="*/ 79 h 170"/>
                <a:gd name="T24" fmla="*/ 17 w 136"/>
                <a:gd name="T25" fmla="*/ 48 h 170"/>
                <a:gd name="T26" fmla="*/ 14 w 136"/>
                <a:gd name="T27" fmla="*/ 42 h 170"/>
                <a:gd name="T28" fmla="*/ 12 w 136"/>
                <a:gd name="T29" fmla="*/ 37 h 170"/>
                <a:gd name="T30" fmla="*/ 11 w 136"/>
                <a:gd name="T31" fmla="*/ 36 h 170"/>
                <a:gd name="T32" fmla="*/ 0 w 136"/>
                <a:gd name="T33" fmla="*/ 21 h 170"/>
                <a:gd name="T34" fmla="*/ 3 w 136"/>
                <a:gd name="T35" fmla="*/ 20 h 170"/>
                <a:gd name="T36" fmla="*/ 30 w 136"/>
                <a:gd name="T37" fmla="*/ 6 h 170"/>
                <a:gd name="T38" fmla="*/ 51 w 136"/>
                <a:gd name="T39" fmla="*/ 4 h 170"/>
                <a:gd name="T40" fmla="*/ 54 w 136"/>
                <a:gd name="T41" fmla="*/ 0 h 170"/>
                <a:gd name="T42" fmla="*/ 54 w 136"/>
                <a:gd name="T43" fmla="*/ 0 h 170"/>
                <a:gd name="T44" fmla="*/ 55 w 136"/>
                <a:gd name="T45" fmla="*/ 1 h 170"/>
                <a:gd name="T46" fmla="*/ 60 w 136"/>
                <a:gd name="T47" fmla="*/ 4 h 170"/>
                <a:gd name="T48" fmla="*/ 62 w 136"/>
                <a:gd name="T49" fmla="*/ 5 h 170"/>
                <a:gd name="T50" fmla="*/ 63 w 136"/>
                <a:gd name="T51" fmla="*/ 5 h 170"/>
                <a:gd name="T52" fmla="*/ 65 w 136"/>
                <a:gd name="T53" fmla="*/ 7 h 170"/>
                <a:gd name="T54" fmla="*/ 78 w 136"/>
                <a:gd name="T55" fmla="*/ 14 h 170"/>
                <a:gd name="T56" fmla="*/ 79 w 136"/>
                <a:gd name="T57" fmla="*/ 15 h 170"/>
                <a:gd name="T58" fmla="*/ 81 w 136"/>
                <a:gd name="T59" fmla="*/ 16 h 170"/>
                <a:gd name="T60" fmla="*/ 115 w 136"/>
                <a:gd name="T61" fmla="*/ 34 h 170"/>
                <a:gd name="T62" fmla="*/ 136 w 136"/>
                <a:gd name="T63" fmla="*/ 50 h 170"/>
                <a:gd name="T64" fmla="*/ 105 w 136"/>
                <a:gd name="T65" fmla="*/ 75 h 170"/>
                <a:gd name="T66" fmla="*/ 108 w 136"/>
                <a:gd name="T67" fmla="*/ 96 h 170"/>
                <a:gd name="T68" fmla="*/ 126 w 136"/>
                <a:gd name="T69" fmla="*/ 130 h 170"/>
                <a:gd name="T70" fmla="*/ 126 w 136"/>
                <a:gd name="T71" fmla="*/ 130 h 170"/>
                <a:gd name="T72" fmla="*/ 126 w 136"/>
                <a:gd name="T73" fmla="*/ 131 h 170"/>
                <a:gd name="T74" fmla="*/ 128 w 136"/>
                <a:gd name="T75" fmla="*/ 155 h 170"/>
                <a:gd name="T76" fmla="*/ 122 w 136"/>
                <a:gd name="T77" fmla="*/ 156 h 170"/>
                <a:gd name="T78" fmla="*/ 122 w 136"/>
                <a:gd name="T79" fmla="*/ 156 h 170"/>
                <a:gd name="T80" fmla="*/ 116 w 136"/>
                <a:gd name="T81" fmla="*/ 158 h 170"/>
                <a:gd name="T82" fmla="*/ 97 w 136"/>
                <a:gd name="T83" fmla="*/ 170 h 170"/>
                <a:gd name="T84" fmla="*/ 93 w 136"/>
                <a:gd name="T85" fmla="*/ 16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70">
                  <a:moveTo>
                    <a:pt x="93" y="165"/>
                  </a:moveTo>
                  <a:cubicBezTo>
                    <a:pt x="90" y="160"/>
                    <a:pt x="87" y="146"/>
                    <a:pt x="83" y="141"/>
                  </a:cubicBezTo>
                  <a:cubicBezTo>
                    <a:pt x="78" y="136"/>
                    <a:pt x="55" y="128"/>
                    <a:pt x="55" y="128"/>
                  </a:cubicBezTo>
                  <a:cubicBezTo>
                    <a:pt x="55" y="128"/>
                    <a:pt x="51" y="118"/>
                    <a:pt x="48" y="116"/>
                  </a:cubicBezTo>
                  <a:cubicBezTo>
                    <a:pt x="48" y="115"/>
                    <a:pt x="47" y="115"/>
                    <a:pt x="47" y="115"/>
                  </a:cubicBezTo>
                  <a:cubicBezTo>
                    <a:pt x="42" y="113"/>
                    <a:pt x="30" y="111"/>
                    <a:pt x="26" y="111"/>
                  </a:cubicBezTo>
                  <a:cubicBezTo>
                    <a:pt x="26" y="111"/>
                    <a:pt x="26" y="111"/>
                    <a:pt x="26" y="111"/>
                  </a:cubicBezTo>
                  <a:cubicBezTo>
                    <a:pt x="25" y="111"/>
                    <a:pt x="25" y="110"/>
                    <a:pt x="25" y="110"/>
                  </a:cubicBezTo>
                  <a:cubicBezTo>
                    <a:pt x="24" y="110"/>
                    <a:pt x="24" y="110"/>
                    <a:pt x="24" y="110"/>
                  </a:cubicBezTo>
                  <a:cubicBezTo>
                    <a:pt x="24" y="110"/>
                    <a:pt x="26" y="107"/>
                    <a:pt x="26" y="105"/>
                  </a:cubicBezTo>
                  <a:cubicBezTo>
                    <a:pt x="28" y="101"/>
                    <a:pt x="31" y="92"/>
                    <a:pt x="31" y="87"/>
                  </a:cubicBezTo>
                  <a:cubicBezTo>
                    <a:pt x="30" y="85"/>
                    <a:pt x="30" y="82"/>
                    <a:pt x="29" y="79"/>
                  </a:cubicBezTo>
                  <a:cubicBezTo>
                    <a:pt x="27" y="69"/>
                    <a:pt x="22" y="57"/>
                    <a:pt x="17" y="48"/>
                  </a:cubicBezTo>
                  <a:cubicBezTo>
                    <a:pt x="16" y="46"/>
                    <a:pt x="15" y="44"/>
                    <a:pt x="14" y="42"/>
                  </a:cubicBezTo>
                  <a:cubicBezTo>
                    <a:pt x="13" y="40"/>
                    <a:pt x="13" y="38"/>
                    <a:pt x="12" y="37"/>
                  </a:cubicBezTo>
                  <a:cubicBezTo>
                    <a:pt x="12" y="37"/>
                    <a:pt x="11" y="36"/>
                    <a:pt x="11" y="36"/>
                  </a:cubicBezTo>
                  <a:cubicBezTo>
                    <a:pt x="9" y="32"/>
                    <a:pt x="5" y="26"/>
                    <a:pt x="0" y="21"/>
                  </a:cubicBezTo>
                  <a:cubicBezTo>
                    <a:pt x="1" y="21"/>
                    <a:pt x="3" y="20"/>
                    <a:pt x="3" y="20"/>
                  </a:cubicBezTo>
                  <a:cubicBezTo>
                    <a:pt x="10" y="18"/>
                    <a:pt x="23" y="9"/>
                    <a:pt x="30" y="6"/>
                  </a:cubicBezTo>
                  <a:cubicBezTo>
                    <a:pt x="35" y="5"/>
                    <a:pt x="46" y="7"/>
                    <a:pt x="51" y="4"/>
                  </a:cubicBezTo>
                  <a:cubicBezTo>
                    <a:pt x="52" y="3"/>
                    <a:pt x="54" y="0"/>
                    <a:pt x="54" y="0"/>
                  </a:cubicBezTo>
                  <a:cubicBezTo>
                    <a:pt x="54" y="0"/>
                    <a:pt x="54" y="0"/>
                    <a:pt x="54" y="0"/>
                  </a:cubicBezTo>
                  <a:cubicBezTo>
                    <a:pt x="54" y="0"/>
                    <a:pt x="55" y="1"/>
                    <a:pt x="55" y="1"/>
                  </a:cubicBezTo>
                  <a:cubicBezTo>
                    <a:pt x="56" y="1"/>
                    <a:pt x="58" y="2"/>
                    <a:pt x="60" y="4"/>
                  </a:cubicBezTo>
                  <a:cubicBezTo>
                    <a:pt x="60" y="4"/>
                    <a:pt x="61" y="4"/>
                    <a:pt x="62" y="5"/>
                  </a:cubicBezTo>
                  <a:cubicBezTo>
                    <a:pt x="62" y="5"/>
                    <a:pt x="62" y="5"/>
                    <a:pt x="63" y="5"/>
                  </a:cubicBezTo>
                  <a:cubicBezTo>
                    <a:pt x="63" y="6"/>
                    <a:pt x="64" y="6"/>
                    <a:pt x="65" y="7"/>
                  </a:cubicBezTo>
                  <a:cubicBezTo>
                    <a:pt x="69" y="9"/>
                    <a:pt x="74" y="12"/>
                    <a:pt x="78" y="14"/>
                  </a:cubicBezTo>
                  <a:cubicBezTo>
                    <a:pt x="78" y="14"/>
                    <a:pt x="79" y="15"/>
                    <a:pt x="79" y="15"/>
                  </a:cubicBezTo>
                  <a:cubicBezTo>
                    <a:pt x="80" y="15"/>
                    <a:pt x="80" y="16"/>
                    <a:pt x="81" y="16"/>
                  </a:cubicBezTo>
                  <a:cubicBezTo>
                    <a:pt x="89" y="21"/>
                    <a:pt x="107" y="29"/>
                    <a:pt x="115" y="34"/>
                  </a:cubicBezTo>
                  <a:cubicBezTo>
                    <a:pt x="120" y="38"/>
                    <a:pt x="136" y="50"/>
                    <a:pt x="136" y="50"/>
                  </a:cubicBezTo>
                  <a:cubicBezTo>
                    <a:pt x="136" y="50"/>
                    <a:pt x="108" y="65"/>
                    <a:pt x="105" y="75"/>
                  </a:cubicBezTo>
                  <a:cubicBezTo>
                    <a:pt x="103" y="80"/>
                    <a:pt x="106" y="91"/>
                    <a:pt x="108" y="96"/>
                  </a:cubicBezTo>
                  <a:cubicBezTo>
                    <a:pt x="111" y="105"/>
                    <a:pt x="123" y="120"/>
                    <a:pt x="126" y="130"/>
                  </a:cubicBezTo>
                  <a:cubicBezTo>
                    <a:pt x="126" y="130"/>
                    <a:pt x="126" y="130"/>
                    <a:pt x="126" y="130"/>
                  </a:cubicBezTo>
                  <a:cubicBezTo>
                    <a:pt x="126" y="131"/>
                    <a:pt x="126" y="131"/>
                    <a:pt x="126" y="131"/>
                  </a:cubicBezTo>
                  <a:cubicBezTo>
                    <a:pt x="128" y="139"/>
                    <a:pt x="128" y="155"/>
                    <a:pt x="128" y="155"/>
                  </a:cubicBezTo>
                  <a:cubicBezTo>
                    <a:pt x="128" y="155"/>
                    <a:pt x="125" y="156"/>
                    <a:pt x="122" y="156"/>
                  </a:cubicBezTo>
                  <a:cubicBezTo>
                    <a:pt x="122" y="156"/>
                    <a:pt x="122" y="156"/>
                    <a:pt x="122" y="156"/>
                  </a:cubicBezTo>
                  <a:cubicBezTo>
                    <a:pt x="120" y="157"/>
                    <a:pt x="118" y="157"/>
                    <a:pt x="116" y="158"/>
                  </a:cubicBezTo>
                  <a:cubicBezTo>
                    <a:pt x="111" y="160"/>
                    <a:pt x="97" y="170"/>
                    <a:pt x="97" y="170"/>
                  </a:cubicBezTo>
                  <a:cubicBezTo>
                    <a:pt x="97" y="170"/>
                    <a:pt x="94" y="166"/>
                    <a:pt x="93" y="16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0" name="Freeform 152">
              <a:extLst>
                <a:ext uri="{FF2B5EF4-FFF2-40B4-BE49-F238E27FC236}">
                  <a16:creationId xmlns:a16="http://schemas.microsoft.com/office/drawing/2014/main" id="{0DC422A4-2D27-3A84-DE72-ADF12CF40D23}"/>
                </a:ext>
              </a:extLst>
            </p:cNvPr>
            <p:cNvSpPr>
              <a:spLocks/>
            </p:cNvSpPr>
            <p:nvPr/>
          </p:nvSpPr>
          <p:spPr bwMode="auto">
            <a:xfrm>
              <a:off x="4716463" y="2487613"/>
              <a:ext cx="28575" cy="25400"/>
            </a:xfrm>
            <a:custGeom>
              <a:avLst/>
              <a:gdLst>
                <a:gd name="T0" fmla="*/ 38 w 41"/>
                <a:gd name="T1" fmla="*/ 19 h 35"/>
                <a:gd name="T2" fmla="*/ 41 w 41"/>
                <a:gd name="T3" fmla="*/ 35 h 35"/>
                <a:gd name="T4" fmla="*/ 36 w 41"/>
                <a:gd name="T5" fmla="*/ 33 h 35"/>
                <a:gd name="T6" fmla="*/ 36 w 41"/>
                <a:gd name="T7" fmla="*/ 33 h 35"/>
                <a:gd name="T8" fmla="*/ 1 w 41"/>
                <a:gd name="T9" fmla="*/ 21 h 35"/>
                <a:gd name="T10" fmla="*/ 0 w 41"/>
                <a:gd name="T11" fmla="*/ 21 h 35"/>
                <a:gd name="T12" fmla="*/ 0 w 41"/>
                <a:gd name="T13" fmla="*/ 21 h 35"/>
                <a:gd name="T14" fmla="*/ 12 w 41"/>
                <a:gd name="T15" fmla="*/ 4 h 35"/>
                <a:gd name="T16" fmla="*/ 12 w 41"/>
                <a:gd name="T17" fmla="*/ 4 h 35"/>
                <a:gd name="T18" fmla="*/ 15 w 41"/>
                <a:gd name="T19" fmla="*/ 0 h 35"/>
                <a:gd name="T20" fmla="*/ 38 w 41"/>
                <a:gd name="T21"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35">
                  <a:moveTo>
                    <a:pt x="38" y="19"/>
                  </a:moveTo>
                  <a:cubicBezTo>
                    <a:pt x="40" y="22"/>
                    <a:pt x="41" y="35"/>
                    <a:pt x="41" y="35"/>
                  </a:cubicBezTo>
                  <a:cubicBezTo>
                    <a:pt x="36" y="33"/>
                    <a:pt x="36" y="33"/>
                    <a:pt x="36" y="33"/>
                  </a:cubicBezTo>
                  <a:cubicBezTo>
                    <a:pt x="36" y="33"/>
                    <a:pt x="36" y="33"/>
                    <a:pt x="36" y="33"/>
                  </a:cubicBezTo>
                  <a:cubicBezTo>
                    <a:pt x="21" y="28"/>
                    <a:pt x="4" y="22"/>
                    <a:pt x="1" y="21"/>
                  </a:cubicBezTo>
                  <a:cubicBezTo>
                    <a:pt x="0" y="21"/>
                    <a:pt x="0" y="21"/>
                    <a:pt x="0" y="21"/>
                  </a:cubicBezTo>
                  <a:cubicBezTo>
                    <a:pt x="0" y="21"/>
                    <a:pt x="0" y="21"/>
                    <a:pt x="0" y="21"/>
                  </a:cubicBezTo>
                  <a:cubicBezTo>
                    <a:pt x="1" y="20"/>
                    <a:pt x="6" y="13"/>
                    <a:pt x="12" y="4"/>
                  </a:cubicBezTo>
                  <a:cubicBezTo>
                    <a:pt x="12" y="4"/>
                    <a:pt x="12" y="4"/>
                    <a:pt x="12" y="4"/>
                  </a:cubicBezTo>
                  <a:cubicBezTo>
                    <a:pt x="15" y="0"/>
                    <a:pt x="15" y="0"/>
                    <a:pt x="15" y="0"/>
                  </a:cubicBezTo>
                  <a:cubicBezTo>
                    <a:pt x="15" y="0"/>
                    <a:pt x="34" y="12"/>
                    <a:pt x="38" y="1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1" name="Freeform 153">
              <a:extLst>
                <a:ext uri="{FF2B5EF4-FFF2-40B4-BE49-F238E27FC236}">
                  <a16:creationId xmlns:a16="http://schemas.microsoft.com/office/drawing/2014/main" id="{14D0BA5F-3418-7C47-E192-C41FFE66F075}"/>
                </a:ext>
              </a:extLst>
            </p:cNvPr>
            <p:cNvSpPr>
              <a:spLocks/>
            </p:cNvSpPr>
            <p:nvPr/>
          </p:nvSpPr>
          <p:spPr bwMode="auto">
            <a:xfrm>
              <a:off x="4743450" y="2811463"/>
              <a:ext cx="0"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2" name="Freeform 154">
              <a:extLst>
                <a:ext uri="{FF2B5EF4-FFF2-40B4-BE49-F238E27FC236}">
                  <a16:creationId xmlns:a16="http://schemas.microsoft.com/office/drawing/2014/main" id="{5824EA01-6157-D03C-A065-27997AF41E9F}"/>
                </a:ext>
              </a:extLst>
            </p:cNvPr>
            <p:cNvSpPr>
              <a:spLocks/>
            </p:cNvSpPr>
            <p:nvPr/>
          </p:nvSpPr>
          <p:spPr bwMode="auto">
            <a:xfrm>
              <a:off x="4741863" y="2811463"/>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3" name="Freeform 155">
              <a:extLst>
                <a:ext uri="{FF2B5EF4-FFF2-40B4-BE49-F238E27FC236}">
                  <a16:creationId xmlns:a16="http://schemas.microsoft.com/office/drawing/2014/main" id="{DF9F96A6-A6BB-2569-BA2E-92BB2817FDB3}"/>
                </a:ext>
              </a:extLst>
            </p:cNvPr>
            <p:cNvSpPr>
              <a:spLocks/>
            </p:cNvSpPr>
            <p:nvPr/>
          </p:nvSpPr>
          <p:spPr bwMode="auto">
            <a:xfrm>
              <a:off x="4695825" y="2886076"/>
              <a:ext cx="47625" cy="41275"/>
            </a:xfrm>
            <a:custGeom>
              <a:avLst/>
              <a:gdLst>
                <a:gd name="T0" fmla="*/ 69 w 69"/>
                <a:gd name="T1" fmla="*/ 20 h 61"/>
                <a:gd name="T2" fmla="*/ 57 w 69"/>
                <a:gd name="T3" fmla="*/ 25 h 61"/>
                <a:gd name="T4" fmla="*/ 55 w 69"/>
                <a:gd name="T5" fmla="*/ 25 h 61"/>
                <a:gd name="T6" fmla="*/ 49 w 69"/>
                <a:gd name="T7" fmla="*/ 27 h 61"/>
                <a:gd name="T8" fmla="*/ 48 w 69"/>
                <a:gd name="T9" fmla="*/ 27 h 61"/>
                <a:gd name="T10" fmla="*/ 47 w 69"/>
                <a:gd name="T11" fmla="*/ 28 h 61"/>
                <a:gd name="T12" fmla="*/ 43 w 69"/>
                <a:gd name="T13" fmla="*/ 29 h 61"/>
                <a:gd name="T14" fmla="*/ 40 w 69"/>
                <a:gd name="T15" fmla="*/ 31 h 61"/>
                <a:gd name="T16" fmla="*/ 36 w 69"/>
                <a:gd name="T17" fmla="*/ 33 h 61"/>
                <a:gd name="T18" fmla="*/ 36 w 69"/>
                <a:gd name="T19" fmla="*/ 34 h 61"/>
                <a:gd name="T20" fmla="*/ 42 w 69"/>
                <a:gd name="T21" fmla="*/ 61 h 61"/>
                <a:gd name="T22" fmla="*/ 9 w 69"/>
                <a:gd name="T23" fmla="*/ 52 h 61"/>
                <a:gd name="T24" fmla="*/ 0 w 69"/>
                <a:gd name="T25" fmla="*/ 46 h 61"/>
                <a:gd name="T26" fmla="*/ 1 w 69"/>
                <a:gd name="T27" fmla="*/ 44 h 61"/>
                <a:gd name="T28" fmla="*/ 6 w 69"/>
                <a:gd name="T29" fmla="*/ 30 h 61"/>
                <a:gd name="T30" fmla="*/ 28 w 69"/>
                <a:gd name="T31" fmla="*/ 0 h 61"/>
                <a:gd name="T32" fmla="*/ 29 w 69"/>
                <a:gd name="T33" fmla="*/ 0 h 61"/>
                <a:gd name="T34" fmla="*/ 38 w 69"/>
                <a:gd name="T35" fmla="*/ 2 h 61"/>
                <a:gd name="T36" fmla="*/ 38 w 69"/>
                <a:gd name="T37" fmla="*/ 2 h 61"/>
                <a:gd name="T38" fmla="*/ 39 w 69"/>
                <a:gd name="T39" fmla="*/ 2 h 61"/>
                <a:gd name="T40" fmla="*/ 40 w 69"/>
                <a:gd name="T41" fmla="*/ 3 h 61"/>
                <a:gd name="T42" fmla="*/ 40 w 69"/>
                <a:gd name="T43" fmla="*/ 3 h 61"/>
                <a:gd name="T44" fmla="*/ 61 w 69"/>
                <a:gd name="T45" fmla="*/ 7 h 61"/>
                <a:gd name="T46" fmla="*/ 62 w 69"/>
                <a:gd name="T47" fmla="*/ 8 h 61"/>
                <a:gd name="T48" fmla="*/ 69 w 69"/>
                <a:gd name="T49" fmla="*/ 2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61">
                  <a:moveTo>
                    <a:pt x="69" y="20"/>
                  </a:moveTo>
                  <a:cubicBezTo>
                    <a:pt x="57" y="25"/>
                    <a:pt x="57" y="25"/>
                    <a:pt x="57" y="25"/>
                  </a:cubicBezTo>
                  <a:cubicBezTo>
                    <a:pt x="57" y="25"/>
                    <a:pt x="56" y="25"/>
                    <a:pt x="55" y="25"/>
                  </a:cubicBezTo>
                  <a:cubicBezTo>
                    <a:pt x="53" y="26"/>
                    <a:pt x="51" y="26"/>
                    <a:pt x="49" y="27"/>
                  </a:cubicBezTo>
                  <a:cubicBezTo>
                    <a:pt x="48" y="27"/>
                    <a:pt x="48" y="27"/>
                    <a:pt x="48" y="27"/>
                  </a:cubicBezTo>
                  <a:cubicBezTo>
                    <a:pt x="47" y="27"/>
                    <a:pt x="47" y="27"/>
                    <a:pt x="47" y="28"/>
                  </a:cubicBezTo>
                  <a:cubicBezTo>
                    <a:pt x="46" y="28"/>
                    <a:pt x="44" y="28"/>
                    <a:pt x="43" y="29"/>
                  </a:cubicBezTo>
                  <a:cubicBezTo>
                    <a:pt x="42" y="29"/>
                    <a:pt x="41" y="30"/>
                    <a:pt x="40" y="31"/>
                  </a:cubicBezTo>
                  <a:cubicBezTo>
                    <a:pt x="38" y="31"/>
                    <a:pt x="37" y="32"/>
                    <a:pt x="36" y="33"/>
                  </a:cubicBezTo>
                  <a:cubicBezTo>
                    <a:pt x="36" y="33"/>
                    <a:pt x="36" y="34"/>
                    <a:pt x="36" y="34"/>
                  </a:cubicBezTo>
                  <a:cubicBezTo>
                    <a:pt x="33" y="40"/>
                    <a:pt x="41" y="59"/>
                    <a:pt x="42" y="61"/>
                  </a:cubicBezTo>
                  <a:cubicBezTo>
                    <a:pt x="40" y="61"/>
                    <a:pt x="16" y="55"/>
                    <a:pt x="9" y="52"/>
                  </a:cubicBezTo>
                  <a:cubicBezTo>
                    <a:pt x="6" y="51"/>
                    <a:pt x="0" y="46"/>
                    <a:pt x="0" y="46"/>
                  </a:cubicBezTo>
                  <a:cubicBezTo>
                    <a:pt x="0" y="46"/>
                    <a:pt x="0" y="45"/>
                    <a:pt x="1" y="44"/>
                  </a:cubicBezTo>
                  <a:cubicBezTo>
                    <a:pt x="2" y="41"/>
                    <a:pt x="4" y="34"/>
                    <a:pt x="6" y="30"/>
                  </a:cubicBezTo>
                  <a:cubicBezTo>
                    <a:pt x="10" y="22"/>
                    <a:pt x="19" y="3"/>
                    <a:pt x="28" y="0"/>
                  </a:cubicBezTo>
                  <a:cubicBezTo>
                    <a:pt x="28" y="0"/>
                    <a:pt x="28" y="0"/>
                    <a:pt x="29" y="0"/>
                  </a:cubicBezTo>
                  <a:cubicBezTo>
                    <a:pt x="31" y="0"/>
                    <a:pt x="36" y="2"/>
                    <a:pt x="38" y="2"/>
                  </a:cubicBezTo>
                  <a:cubicBezTo>
                    <a:pt x="38" y="2"/>
                    <a:pt x="38" y="2"/>
                    <a:pt x="38" y="2"/>
                  </a:cubicBezTo>
                  <a:cubicBezTo>
                    <a:pt x="38" y="2"/>
                    <a:pt x="38" y="2"/>
                    <a:pt x="39" y="2"/>
                  </a:cubicBezTo>
                  <a:cubicBezTo>
                    <a:pt x="39" y="2"/>
                    <a:pt x="39" y="3"/>
                    <a:pt x="40" y="3"/>
                  </a:cubicBezTo>
                  <a:cubicBezTo>
                    <a:pt x="40" y="3"/>
                    <a:pt x="40" y="3"/>
                    <a:pt x="40" y="3"/>
                  </a:cubicBezTo>
                  <a:cubicBezTo>
                    <a:pt x="44" y="3"/>
                    <a:pt x="56" y="5"/>
                    <a:pt x="61" y="7"/>
                  </a:cubicBezTo>
                  <a:cubicBezTo>
                    <a:pt x="61" y="7"/>
                    <a:pt x="62" y="7"/>
                    <a:pt x="62" y="8"/>
                  </a:cubicBezTo>
                  <a:cubicBezTo>
                    <a:pt x="65" y="10"/>
                    <a:pt x="69" y="20"/>
                    <a:pt x="69" y="2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4" name="Freeform 156">
              <a:extLst>
                <a:ext uri="{FF2B5EF4-FFF2-40B4-BE49-F238E27FC236}">
                  <a16:creationId xmlns:a16="http://schemas.microsoft.com/office/drawing/2014/main" id="{2353CE55-3289-C52B-0113-49DE64022A4C}"/>
                </a:ext>
              </a:extLst>
            </p:cNvPr>
            <p:cNvSpPr>
              <a:spLocks/>
            </p:cNvSpPr>
            <p:nvPr/>
          </p:nvSpPr>
          <p:spPr bwMode="auto">
            <a:xfrm>
              <a:off x="4718050" y="2501901"/>
              <a:ext cx="23813" cy="9525"/>
            </a:xfrm>
            <a:custGeom>
              <a:avLst/>
              <a:gdLst>
                <a:gd name="T0" fmla="*/ 35 w 35"/>
                <a:gd name="T1" fmla="*/ 12 h 12"/>
                <a:gd name="T2" fmla="*/ 0 w 35"/>
                <a:gd name="T3" fmla="*/ 0 h 12"/>
                <a:gd name="T4" fmla="*/ 35 w 35"/>
                <a:gd name="T5" fmla="*/ 12 h 12"/>
              </a:gdLst>
              <a:ahLst/>
              <a:cxnLst>
                <a:cxn ang="0">
                  <a:pos x="T0" y="T1"/>
                </a:cxn>
                <a:cxn ang="0">
                  <a:pos x="T2" y="T3"/>
                </a:cxn>
                <a:cxn ang="0">
                  <a:pos x="T4" y="T5"/>
                </a:cxn>
              </a:cxnLst>
              <a:rect l="0" t="0" r="r" b="b"/>
              <a:pathLst>
                <a:path w="35" h="12">
                  <a:moveTo>
                    <a:pt x="35" y="12"/>
                  </a:moveTo>
                  <a:cubicBezTo>
                    <a:pt x="0" y="0"/>
                    <a:pt x="0" y="0"/>
                    <a:pt x="0" y="0"/>
                  </a:cubicBezTo>
                  <a:cubicBezTo>
                    <a:pt x="3" y="1"/>
                    <a:pt x="20" y="7"/>
                    <a:pt x="35" y="1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5" name="Freeform 157">
              <a:extLst>
                <a:ext uri="{FF2B5EF4-FFF2-40B4-BE49-F238E27FC236}">
                  <a16:creationId xmlns:a16="http://schemas.microsoft.com/office/drawing/2014/main" id="{1A6E0E09-3504-93B3-7737-2B6040E86601}"/>
                </a:ext>
              </a:extLst>
            </p:cNvPr>
            <p:cNvSpPr>
              <a:spLocks/>
            </p:cNvSpPr>
            <p:nvPr/>
          </p:nvSpPr>
          <p:spPr bwMode="auto">
            <a:xfrm>
              <a:off x="4737100" y="2808288"/>
              <a:ext cx="4763" cy="3175"/>
            </a:xfrm>
            <a:custGeom>
              <a:avLst/>
              <a:gdLst>
                <a:gd name="T0" fmla="*/ 6 w 6"/>
                <a:gd name="T1" fmla="*/ 3 h 3"/>
                <a:gd name="T2" fmla="*/ 0 w 6"/>
                <a:gd name="T3" fmla="*/ 0 h 3"/>
                <a:gd name="T4" fmla="*/ 6 w 6"/>
                <a:gd name="T5" fmla="*/ 3 h 3"/>
              </a:gdLst>
              <a:ahLst/>
              <a:cxnLst>
                <a:cxn ang="0">
                  <a:pos x="T0" y="T1"/>
                </a:cxn>
                <a:cxn ang="0">
                  <a:pos x="T2" y="T3"/>
                </a:cxn>
                <a:cxn ang="0">
                  <a:pos x="T4" y="T5"/>
                </a:cxn>
              </a:cxnLst>
              <a:rect l="0" t="0" r="r" b="b"/>
              <a:pathLst>
                <a:path w="6" h="3">
                  <a:moveTo>
                    <a:pt x="6" y="3"/>
                  </a:moveTo>
                  <a:cubicBezTo>
                    <a:pt x="4" y="3"/>
                    <a:pt x="2" y="1"/>
                    <a:pt x="0" y="0"/>
                  </a:cubicBezTo>
                  <a:cubicBezTo>
                    <a:pt x="2" y="1"/>
                    <a:pt x="4" y="3"/>
                    <a:pt x="6" y="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6" name="Freeform 158">
              <a:extLst>
                <a:ext uri="{FF2B5EF4-FFF2-40B4-BE49-F238E27FC236}">
                  <a16:creationId xmlns:a16="http://schemas.microsoft.com/office/drawing/2014/main" id="{27AAD3BB-CEA3-7230-D2E1-FEB47F30AE60}"/>
                </a:ext>
              </a:extLst>
            </p:cNvPr>
            <p:cNvSpPr>
              <a:spLocks/>
            </p:cNvSpPr>
            <p:nvPr/>
          </p:nvSpPr>
          <p:spPr bwMode="auto">
            <a:xfrm>
              <a:off x="4710113" y="2903538"/>
              <a:ext cx="44450" cy="66675"/>
            </a:xfrm>
            <a:custGeom>
              <a:avLst/>
              <a:gdLst>
                <a:gd name="T0" fmla="*/ 38 w 64"/>
                <a:gd name="T1" fmla="*/ 0 h 97"/>
                <a:gd name="T2" fmla="*/ 56 w 64"/>
                <a:gd name="T3" fmla="*/ 33 h 97"/>
                <a:gd name="T4" fmla="*/ 58 w 64"/>
                <a:gd name="T5" fmla="*/ 45 h 97"/>
                <a:gd name="T6" fmla="*/ 58 w 64"/>
                <a:gd name="T7" fmla="*/ 45 h 97"/>
                <a:gd name="T8" fmla="*/ 64 w 64"/>
                <a:gd name="T9" fmla="*/ 70 h 97"/>
                <a:gd name="T10" fmla="*/ 32 w 64"/>
                <a:gd name="T11" fmla="*/ 97 h 97"/>
                <a:gd name="T12" fmla="*/ 18 w 64"/>
                <a:gd name="T13" fmla="*/ 86 h 97"/>
                <a:gd name="T14" fmla="*/ 2 w 64"/>
                <a:gd name="T15" fmla="*/ 74 h 97"/>
                <a:gd name="T16" fmla="*/ 22 w 64"/>
                <a:gd name="T17" fmla="*/ 36 h 97"/>
                <a:gd name="T18" fmla="*/ 22 w 64"/>
                <a:gd name="T19" fmla="*/ 36 h 97"/>
                <a:gd name="T20" fmla="*/ 22 w 64"/>
                <a:gd name="T21" fmla="*/ 36 h 97"/>
                <a:gd name="T22" fmla="*/ 16 w 64"/>
                <a:gd name="T23" fmla="*/ 9 h 97"/>
                <a:gd name="T24" fmla="*/ 16 w 64"/>
                <a:gd name="T25" fmla="*/ 8 h 97"/>
                <a:gd name="T26" fmla="*/ 20 w 64"/>
                <a:gd name="T27" fmla="*/ 6 h 97"/>
                <a:gd name="T28" fmla="*/ 23 w 64"/>
                <a:gd name="T29" fmla="*/ 4 h 97"/>
                <a:gd name="T30" fmla="*/ 27 w 64"/>
                <a:gd name="T31" fmla="*/ 3 h 97"/>
                <a:gd name="T32" fmla="*/ 28 w 64"/>
                <a:gd name="T33" fmla="*/ 2 h 97"/>
                <a:gd name="T34" fmla="*/ 29 w 64"/>
                <a:gd name="T35" fmla="*/ 2 h 97"/>
                <a:gd name="T36" fmla="*/ 35 w 64"/>
                <a:gd name="T37" fmla="*/ 0 h 97"/>
                <a:gd name="T38" fmla="*/ 37 w 64"/>
                <a:gd name="T39" fmla="*/ 0 h 97"/>
                <a:gd name="T40" fmla="*/ 38 w 64"/>
                <a:gd name="T4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97">
                  <a:moveTo>
                    <a:pt x="38" y="0"/>
                  </a:moveTo>
                  <a:cubicBezTo>
                    <a:pt x="56" y="33"/>
                    <a:pt x="56" y="33"/>
                    <a:pt x="56" y="33"/>
                  </a:cubicBezTo>
                  <a:cubicBezTo>
                    <a:pt x="56" y="33"/>
                    <a:pt x="57" y="37"/>
                    <a:pt x="58" y="45"/>
                  </a:cubicBezTo>
                  <a:cubicBezTo>
                    <a:pt x="58" y="45"/>
                    <a:pt x="58" y="45"/>
                    <a:pt x="58" y="45"/>
                  </a:cubicBezTo>
                  <a:cubicBezTo>
                    <a:pt x="64" y="70"/>
                    <a:pt x="64" y="70"/>
                    <a:pt x="64" y="70"/>
                  </a:cubicBezTo>
                  <a:cubicBezTo>
                    <a:pt x="32" y="97"/>
                    <a:pt x="32" y="97"/>
                    <a:pt x="32" y="97"/>
                  </a:cubicBezTo>
                  <a:cubicBezTo>
                    <a:pt x="32" y="97"/>
                    <a:pt x="21" y="89"/>
                    <a:pt x="18" y="86"/>
                  </a:cubicBezTo>
                  <a:cubicBezTo>
                    <a:pt x="14" y="83"/>
                    <a:pt x="3" y="79"/>
                    <a:pt x="2" y="74"/>
                  </a:cubicBezTo>
                  <a:cubicBezTo>
                    <a:pt x="0" y="64"/>
                    <a:pt x="22" y="36"/>
                    <a:pt x="22" y="36"/>
                  </a:cubicBezTo>
                  <a:cubicBezTo>
                    <a:pt x="22" y="36"/>
                    <a:pt x="22" y="36"/>
                    <a:pt x="22" y="36"/>
                  </a:cubicBezTo>
                  <a:cubicBezTo>
                    <a:pt x="22" y="36"/>
                    <a:pt x="22" y="36"/>
                    <a:pt x="22" y="36"/>
                  </a:cubicBezTo>
                  <a:cubicBezTo>
                    <a:pt x="22" y="35"/>
                    <a:pt x="13" y="15"/>
                    <a:pt x="16" y="9"/>
                  </a:cubicBezTo>
                  <a:cubicBezTo>
                    <a:pt x="16" y="9"/>
                    <a:pt x="16" y="8"/>
                    <a:pt x="16" y="8"/>
                  </a:cubicBezTo>
                  <a:cubicBezTo>
                    <a:pt x="17" y="7"/>
                    <a:pt x="18" y="6"/>
                    <a:pt x="20" y="6"/>
                  </a:cubicBezTo>
                  <a:cubicBezTo>
                    <a:pt x="21" y="5"/>
                    <a:pt x="22" y="4"/>
                    <a:pt x="23" y="4"/>
                  </a:cubicBezTo>
                  <a:cubicBezTo>
                    <a:pt x="24" y="3"/>
                    <a:pt x="26" y="3"/>
                    <a:pt x="27" y="3"/>
                  </a:cubicBezTo>
                  <a:cubicBezTo>
                    <a:pt x="27" y="2"/>
                    <a:pt x="27" y="2"/>
                    <a:pt x="28" y="2"/>
                  </a:cubicBezTo>
                  <a:cubicBezTo>
                    <a:pt x="28" y="2"/>
                    <a:pt x="28" y="2"/>
                    <a:pt x="29" y="2"/>
                  </a:cubicBezTo>
                  <a:cubicBezTo>
                    <a:pt x="31" y="1"/>
                    <a:pt x="33" y="1"/>
                    <a:pt x="35" y="0"/>
                  </a:cubicBezTo>
                  <a:cubicBezTo>
                    <a:pt x="36" y="0"/>
                    <a:pt x="37" y="0"/>
                    <a:pt x="37" y="0"/>
                  </a:cubicBezTo>
                  <a:cubicBezTo>
                    <a:pt x="37" y="0"/>
                    <a:pt x="38" y="0"/>
                    <a:pt x="38"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7" name="Freeform 159">
              <a:extLst>
                <a:ext uri="{FF2B5EF4-FFF2-40B4-BE49-F238E27FC236}">
                  <a16:creationId xmlns:a16="http://schemas.microsoft.com/office/drawing/2014/main" id="{5250B10E-DBA9-CE0D-4B71-AF779964C898}"/>
                </a:ext>
              </a:extLst>
            </p:cNvPr>
            <p:cNvSpPr>
              <a:spLocks/>
            </p:cNvSpPr>
            <p:nvPr/>
          </p:nvSpPr>
          <p:spPr bwMode="auto">
            <a:xfrm>
              <a:off x="4695825" y="2782888"/>
              <a:ext cx="47625" cy="42863"/>
            </a:xfrm>
            <a:custGeom>
              <a:avLst/>
              <a:gdLst>
                <a:gd name="T0" fmla="*/ 60 w 68"/>
                <a:gd name="T1" fmla="*/ 38 h 63"/>
                <a:gd name="T2" fmla="*/ 66 w 68"/>
                <a:gd name="T3" fmla="*/ 41 h 63"/>
                <a:gd name="T4" fmla="*/ 67 w 68"/>
                <a:gd name="T5" fmla="*/ 42 h 63"/>
                <a:gd name="T6" fmla="*/ 68 w 68"/>
                <a:gd name="T7" fmla="*/ 42 h 63"/>
                <a:gd name="T8" fmla="*/ 68 w 68"/>
                <a:gd name="T9" fmla="*/ 42 h 63"/>
                <a:gd name="T10" fmla="*/ 65 w 68"/>
                <a:gd name="T11" fmla="*/ 46 h 63"/>
                <a:gd name="T12" fmla="*/ 44 w 68"/>
                <a:gd name="T13" fmla="*/ 48 h 63"/>
                <a:gd name="T14" fmla="*/ 17 w 68"/>
                <a:gd name="T15" fmla="*/ 62 h 63"/>
                <a:gd name="T16" fmla="*/ 14 w 68"/>
                <a:gd name="T17" fmla="*/ 63 h 63"/>
                <a:gd name="T18" fmla="*/ 2 w 68"/>
                <a:gd name="T19" fmla="*/ 48 h 63"/>
                <a:gd name="T20" fmla="*/ 2 w 68"/>
                <a:gd name="T21" fmla="*/ 47 h 63"/>
                <a:gd name="T22" fmla="*/ 0 w 68"/>
                <a:gd name="T23" fmla="*/ 21 h 63"/>
                <a:gd name="T24" fmla="*/ 0 w 68"/>
                <a:gd name="T25" fmla="*/ 19 h 63"/>
                <a:gd name="T26" fmla="*/ 1 w 68"/>
                <a:gd name="T27" fmla="*/ 18 h 63"/>
                <a:gd name="T28" fmla="*/ 1 w 68"/>
                <a:gd name="T29" fmla="*/ 17 h 63"/>
                <a:gd name="T30" fmla="*/ 2 w 68"/>
                <a:gd name="T31" fmla="*/ 17 h 63"/>
                <a:gd name="T32" fmla="*/ 3 w 68"/>
                <a:gd name="T33" fmla="*/ 16 h 63"/>
                <a:gd name="T34" fmla="*/ 4 w 68"/>
                <a:gd name="T35" fmla="*/ 15 h 63"/>
                <a:gd name="T36" fmla="*/ 5 w 68"/>
                <a:gd name="T37" fmla="*/ 14 h 63"/>
                <a:gd name="T38" fmla="*/ 5 w 68"/>
                <a:gd name="T39" fmla="*/ 13 h 63"/>
                <a:gd name="T40" fmla="*/ 18 w 68"/>
                <a:gd name="T41" fmla="*/ 3 h 63"/>
                <a:gd name="T42" fmla="*/ 20 w 68"/>
                <a:gd name="T43" fmla="*/ 2 h 63"/>
                <a:gd name="T44" fmla="*/ 20 w 68"/>
                <a:gd name="T45" fmla="*/ 2 h 63"/>
                <a:gd name="T46" fmla="*/ 21 w 68"/>
                <a:gd name="T47" fmla="*/ 1 h 63"/>
                <a:gd name="T48" fmla="*/ 22 w 68"/>
                <a:gd name="T49" fmla="*/ 1 h 63"/>
                <a:gd name="T50" fmla="*/ 34 w 68"/>
                <a:gd name="T51" fmla="*/ 1 h 63"/>
                <a:gd name="T52" fmla="*/ 36 w 68"/>
                <a:gd name="T53" fmla="*/ 1 h 63"/>
                <a:gd name="T54" fmla="*/ 42 w 68"/>
                <a:gd name="T55" fmla="*/ 2 h 63"/>
                <a:gd name="T56" fmla="*/ 44 w 68"/>
                <a:gd name="T57" fmla="*/ 3 h 63"/>
                <a:gd name="T58" fmla="*/ 47 w 68"/>
                <a:gd name="T59" fmla="*/ 3 h 63"/>
                <a:gd name="T60" fmla="*/ 49 w 68"/>
                <a:gd name="T61" fmla="*/ 4 h 63"/>
                <a:gd name="T62" fmla="*/ 58 w 68"/>
                <a:gd name="T63" fmla="*/ 37 h 63"/>
                <a:gd name="T64" fmla="*/ 60 w 68"/>
                <a:gd name="T65" fmla="*/ 3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3">
                  <a:moveTo>
                    <a:pt x="60" y="38"/>
                  </a:moveTo>
                  <a:cubicBezTo>
                    <a:pt x="62" y="39"/>
                    <a:pt x="64" y="41"/>
                    <a:pt x="66" y="41"/>
                  </a:cubicBezTo>
                  <a:cubicBezTo>
                    <a:pt x="66" y="41"/>
                    <a:pt x="67" y="42"/>
                    <a:pt x="67" y="42"/>
                  </a:cubicBezTo>
                  <a:cubicBezTo>
                    <a:pt x="67" y="42"/>
                    <a:pt x="67" y="42"/>
                    <a:pt x="68" y="42"/>
                  </a:cubicBezTo>
                  <a:cubicBezTo>
                    <a:pt x="68" y="42"/>
                    <a:pt x="68" y="42"/>
                    <a:pt x="68" y="42"/>
                  </a:cubicBezTo>
                  <a:cubicBezTo>
                    <a:pt x="68" y="42"/>
                    <a:pt x="66" y="45"/>
                    <a:pt x="65" y="46"/>
                  </a:cubicBezTo>
                  <a:cubicBezTo>
                    <a:pt x="60" y="49"/>
                    <a:pt x="49" y="47"/>
                    <a:pt x="44" y="48"/>
                  </a:cubicBezTo>
                  <a:cubicBezTo>
                    <a:pt x="37" y="51"/>
                    <a:pt x="24" y="60"/>
                    <a:pt x="17" y="62"/>
                  </a:cubicBezTo>
                  <a:cubicBezTo>
                    <a:pt x="17" y="62"/>
                    <a:pt x="15" y="63"/>
                    <a:pt x="14" y="63"/>
                  </a:cubicBezTo>
                  <a:cubicBezTo>
                    <a:pt x="9" y="56"/>
                    <a:pt x="4" y="50"/>
                    <a:pt x="2" y="48"/>
                  </a:cubicBezTo>
                  <a:cubicBezTo>
                    <a:pt x="2" y="47"/>
                    <a:pt x="2" y="47"/>
                    <a:pt x="2" y="47"/>
                  </a:cubicBezTo>
                  <a:cubicBezTo>
                    <a:pt x="0" y="21"/>
                    <a:pt x="0" y="21"/>
                    <a:pt x="0" y="21"/>
                  </a:cubicBezTo>
                  <a:cubicBezTo>
                    <a:pt x="0" y="19"/>
                    <a:pt x="0" y="19"/>
                    <a:pt x="0" y="19"/>
                  </a:cubicBezTo>
                  <a:cubicBezTo>
                    <a:pt x="0" y="19"/>
                    <a:pt x="0" y="19"/>
                    <a:pt x="1" y="18"/>
                  </a:cubicBezTo>
                  <a:cubicBezTo>
                    <a:pt x="1" y="18"/>
                    <a:pt x="1" y="18"/>
                    <a:pt x="1" y="17"/>
                  </a:cubicBezTo>
                  <a:cubicBezTo>
                    <a:pt x="2" y="17"/>
                    <a:pt x="2" y="17"/>
                    <a:pt x="2" y="17"/>
                  </a:cubicBezTo>
                  <a:cubicBezTo>
                    <a:pt x="2" y="17"/>
                    <a:pt x="2" y="16"/>
                    <a:pt x="3" y="16"/>
                  </a:cubicBezTo>
                  <a:cubicBezTo>
                    <a:pt x="3" y="16"/>
                    <a:pt x="3" y="15"/>
                    <a:pt x="4" y="15"/>
                  </a:cubicBezTo>
                  <a:cubicBezTo>
                    <a:pt x="4" y="15"/>
                    <a:pt x="4" y="14"/>
                    <a:pt x="5" y="14"/>
                  </a:cubicBezTo>
                  <a:cubicBezTo>
                    <a:pt x="5" y="14"/>
                    <a:pt x="5" y="14"/>
                    <a:pt x="5" y="13"/>
                  </a:cubicBezTo>
                  <a:cubicBezTo>
                    <a:pt x="9" y="10"/>
                    <a:pt x="14" y="5"/>
                    <a:pt x="18" y="3"/>
                  </a:cubicBezTo>
                  <a:cubicBezTo>
                    <a:pt x="19" y="2"/>
                    <a:pt x="19" y="2"/>
                    <a:pt x="20" y="2"/>
                  </a:cubicBezTo>
                  <a:cubicBezTo>
                    <a:pt x="20" y="2"/>
                    <a:pt x="20" y="2"/>
                    <a:pt x="20" y="2"/>
                  </a:cubicBezTo>
                  <a:cubicBezTo>
                    <a:pt x="20" y="1"/>
                    <a:pt x="20" y="1"/>
                    <a:pt x="21" y="1"/>
                  </a:cubicBezTo>
                  <a:cubicBezTo>
                    <a:pt x="21" y="1"/>
                    <a:pt x="22" y="1"/>
                    <a:pt x="22" y="1"/>
                  </a:cubicBezTo>
                  <a:cubicBezTo>
                    <a:pt x="25" y="0"/>
                    <a:pt x="30" y="1"/>
                    <a:pt x="34" y="1"/>
                  </a:cubicBezTo>
                  <a:cubicBezTo>
                    <a:pt x="35" y="1"/>
                    <a:pt x="36" y="1"/>
                    <a:pt x="36" y="1"/>
                  </a:cubicBezTo>
                  <a:cubicBezTo>
                    <a:pt x="38" y="2"/>
                    <a:pt x="40" y="2"/>
                    <a:pt x="42" y="2"/>
                  </a:cubicBezTo>
                  <a:cubicBezTo>
                    <a:pt x="42" y="2"/>
                    <a:pt x="43" y="2"/>
                    <a:pt x="44" y="3"/>
                  </a:cubicBezTo>
                  <a:cubicBezTo>
                    <a:pt x="45" y="3"/>
                    <a:pt x="46" y="3"/>
                    <a:pt x="47" y="3"/>
                  </a:cubicBezTo>
                  <a:cubicBezTo>
                    <a:pt x="48" y="3"/>
                    <a:pt x="49" y="4"/>
                    <a:pt x="49" y="4"/>
                  </a:cubicBezTo>
                  <a:cubicBezTo>
                    <a:pt x="49" y="4"/>
                    <a:pt x="53" y="30"/>
                    <a:pt x="58" y="37"/>
                  </a:cubicBezTo>
                  <a:cubicBezTo>
                    <a:pt x="59" y="37"/>
                    <a:pt x="59" y="38"/>
                    <a:pt x="60" y="3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8" name="Freeform 160">
              <a:extLst>
                <a:ext uri="{FF2B5EF4-FFF2-40B4-BE49-F238E27FC236}">
                  <a16:creationId xmlns:a16="http://schemas.microsoft.com/office/drawing/2014/main" id="{880207D3-9287-E9AB-717E-AEBA57F7B055}"/>
                </a:ext>
              </a:extLst>
            </p:cNvPr>
            <p:cNvSpPr>
              <a:spLocks/>
            </p:cNvSpPr>
            <p:nvPr/>
          </p:nvSpPr>
          <p:spPr bwMode="auto">
            <a:xfrm>
              <a:off x="4725988" y="2784476"/>
              <a:ext cx="1588"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 name="Freeform 161">
              <a:extLst>
                <a:ext uri="{FF2B5EF4-FFF2-40B4-BE49-F238E27FC236}">
                  <a16:creationId xmlns:a16="http://schemas.microsoft.com/office/drawing/2014/main" id="{07068C54-89B0-B352-D13F-C07F370EA896}"/>
                </a:ext>
              </a:extLst>
            </p:cNvPr>
            <p:cNvSpPr>
              <a:spLocks/>
            </p:cNvSpPr>
            <p:nvPr/>
          </p:nvSpPr>
          <p:spPr bwMode="auto">
            <a:xfrm>
              <a:off x="4718050" y="2908301"/>
              <a:ext cx="6350" cy="19050"/>
            </a:xfrm>
            <a:custGeom>
              <a:avLst/>
              <a:gdLst>
                <a:gd name="T0" fmla="*/ 9 w 9"/>
                <a:gd name="T1" fmla="*/ 28 h 28"/>
                <a:gd name="T2" fmla="*/ 9 w 9"/>
                <a:gd name="T3" fmla="*/ 28 h 28"/>
                <a:gd name="T4" fmla="*/ 3 w 9"/>
                <a:gd name="T5" fmla="*/ 1 h 28"/>
                <a:gd name="T6" fmla="*/ 3 w 9"/>
                <a:gd name="T7" fmla="*/ 0 h 28"/>
                <a:gd name="T8" fmla="*/ 3 w 9"/>
                <a:gd name="T9" fmla="*/ 1 h 28"/>
                <a:gd name="T10" fmla="*/ 9 w 9"/>
                <a:gd name="T11" fmla="*/ 28 h 28"/>
              </a:gdLst>
              <a:ahLst/>
              <a:cxnLst>
                <a:cxn ang="0">
                  <a:pos x="T0" y="T1"/>
                </a:cxn>
                <a:cxn ang="0">
                  <a:pos x="T2" y="T3"/>
                </a:cxn>
                <a:cxn ang="0">
                  <a:pos x="T4" y="T5"/>
                </a:cxn>
                <a:cxn ang="0">
                  <a:pos x="T6" y="T7"/>
                </a:cxn>
                <a:cxn ang="0">
                  <a:pos x="T8" y="T9"/>
                </a:cxn>
                <a:cxn ang="0">
                  <a:pos x="T10" y="T11"/>
                </a:cxn>
              </a:cxnLst>
              <a:rect l="0" t="0" r="r" b="b"/>
              <a:pathLst>
                <a:path w="9" h="28">
                  <a:moveTo>
                    <a:pt x="9" y="28"/>
                  </a:moveTo>
                  <a:cubicBezTo>
                    <a:pt x="9" y="28"/>
                    <a:pt x="9" y="28"/>
                    <a:pt x="9" y="28"/>
                  </a:cubicBezTo>
                  <a:cubicBezTo>
                    <a:pt x="8" y="26"/>
                    <a:pt x="0" y="7"/>
                    <a:pt x="3" y="1"/>
                  </a:cubicBezTo>
                  <a:cubicBezTo>
                    <a:pt x="3" y="1"/>
                    <a:pt x="3" y="0"/>
                    <a:pt x="3" y="0"/>
                  </a:cubicBezTo>
                  <a:cubicBezTo>
                    <a:pt x="3" y="0"/>
                    <a:pt x="3" y="1"/>
                    <a:pt x="3" y="1"/>
                  </a:cubicBezTo>
                  <a:cubicBezTo>
                    <a:pt x="0" y="7"/>
                    <a:pt x="9" y="27"/>
                    <a:pt x="9" y="2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0" name="Freeform 162">
              <a:extLst>
                <a:ext uri="{FF2B5EF4-FFF2-40B4-BE49-F238E27FC236}">
                  <a16:creationId xmlns:a16="http://schemas.microsoft.com/office/drawing/2014/main" id="{9653D12E-DD3A-A549-6133-A1DF65BF47E0}"/>
                </a:ext>
              </a:extLst>
            </p:cNvPr>
            <p:cNvSpPr>
              <a:spLocks/>
            </p:cNvSpPr>
            <p:nvPr/>
          </p:nvSpPr>
          <p:spPr bwMode="auto">
            <a:xfrm>
              <a:off x="4716463" y="2490788"/>
              <a:ext cx="7938" cy="11113"/>
            </a:xfrm>
            <a:custGeom>
              <a:avLst/>
              <a:gdLst>
                <a:gd name="T0" fmla="*/ 0 w 12"/>
                <a:gd name="T1" fmla="*/ 17 h 17"/>
                <a:gd name="T2" fmla="*/ 12 w 12"/>
                <a:gd name="T3" fmla="*/ 0 h 17"/>
                <a:gd name="T4" fmla="*/ 0 w 12"/>
                <a:gd name="T5" fmla="*/ 17 h 17"/>
              </a:gdLst>
              <a:ahLst/>
              <a:cxnLst>
                <a:cxn ang="0">
                  <a:pos x="T0" y="T1"/>
                </a:cxn>
                <a:cxn ang="0">
                  <a:pos x="T2" y="T3"/>
                </a:cxn>
                <a:cxn ang="0">
                  <a:pos x="T4" y="T5"/>
                </a:cxn>
              </a:cxnLst>
              <a:rect l="0" t="0" r="r" b="b"/>
              <a:pathLst>
                <a:path w="12" h="17">
                  <a:moveTo>
                    <a:pt x="0" y="17"/>
                  </a:moveTo>
                  <a:cubicBezTo>
                    <a:pt x="12" y="0"/>
                    <a:pt x="12" y="0"/>
                    <a:pt x="12" y="0"/>
                  </a:cubicBezTo>
                  <a:cubicBezTo>
                    <a:pt x="6" y="9"/>
                    <a:pt x="1" y="16"/>
                    <a:pt x="0" y="1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1" name="Freeform 163">
              <a:extLst>
                <a:ext uri="{FF2B5EF4-FFF2-40B4-BE49-F238E27FC236}">
                  <a16:creationId xmlns:a16="http://schemas.microsoft.com/office/drawing/2014/main" id="{673B5B7C-5AD9-594C-D825-0DD7940AD950}"/>
                </a:ext>
              </a:extLst>
            </p:cNvPr>
            <p:cNvSpPr>
              <a:spLocks/>
            </p:cNvSpPr>
            <p:nvPr/>
          </p:nvSpPr>
          <p:spPr bwMode="auto">
            <a:xfrm>
              <a:off x="4635500" y="2814638"/>
              <a:ext cx="92075" cy="103188"/>
            </a:xfrm>
            <a:custGeom>
              <a:avLst/>
              <a:gdLst>
                <a:gd name="T0" fmla="*/ 87 w 132"/>
                <a:gd name="T1" fmla="*/ 149 h 149"/>
                <a:gd name="T2" fmla="*/ 75 w 132"/>
                <a:gd name="T3" fmla="*/ 142 h 149"/>
                <a:gd name="T4" fmla="*/ 78 w 132"/>
                <a:gd name="T5" fmla="*/ 137 h 149"/>
                <a:gd name="T6" fmla="*/ 59 w 132"/>
                <a:gd name="T7" fmla="*/ 97 h 149"/>
                <a:gd name="T8" fmla="*/ 27 w 132"/>
                <a:gd name="T9" fmla="*/ 80 h 149"/>
                <a:gd name="T10" fmla="*/ 10 w 132"/>
                <a:gd name="T11" fmla="*/ 53 h 149"/>
                <a:gd name="T12" fmla="*/ 2 w 132"/>
                <a:gd name="T13" fmla="*/ 29 h 149"/>
                <a:gd name="T14" fmla="*/ 34 w 132"/>
                <a:gd name="T15" fmla="*/ 7 h 149"/>
                <a:gd name="T16" fmla="*/ 89 w 132"/>
                <a:gd name="T17" fmla="*/ 0 h 149"/>
                <a:gd name="T18" fmla="*/ 89 w 132"/>
                <a:gd name="T19" fmla="*/ 1 h 149"/>
                <a:gd name="T20" fmla="*/ 101 w 132"/>
                <a:gd name="T21" fmla="*/ 16 h 149"/>
                <a:gd name="T22" fmla="*/ 112 w 132"/>
                <a:gd name="T23" fmla="*/ 31 h 149"/>
                <a:gd name="T24" fmla="*/ 113 w 132"/>
                <a:gd name="T25" fmla="*/ 32 h 149"/>
                <a:gd name="T26" fmla="*/ 115 w 132"/>
                <a:gd name="T27" fmla="*/ 37 h 149"/>
                <a:gd name="T28" fmla="*/ 118 w 132"/>
                <a:gd name="T29" fmla="*/ 43 h 149"/>
                <a:gd name="T30" fmla="*/ 130 w 132"/>
                <a:gd name="T31" fmla="*/ 74 h 149"/>
                <a:gd name="T32" fmla="*/ 132 w 132"/>
                <a:gd name="T33" fmla="*/ 82 h 149"/>
                <a:gd name="T34" fmla="*/ 127 w 132"/>
                <a:gd name="T35" fmla="*/ 100 h 149"/>
                <a:gd name="T36" fmla="*/ 125 w 132"/>
                <a:gd name="T37" fmla="*/ 105 h 149"/>
                <a:gd name="T38" fmla="*/ 125 w 132"/>
                <a:gd name="T39" fmla="*/ 105 h 149"/>
                <a:gd name="T40" fmla="*/ 116 w 132"/>
                <a:gd name="T41" fmla="*/ 103 h 149"/>
                <a:gd name="T42" fmla="*/ 115 w 132"/>
                <a:gd name="T43" fmla="*/ 103 h 149"/>
                <a:gd name="T44" fmla="*/ 93 w 132"/>
                <a:gd name="T45" fmla="*/ 133 h 149"/>
                <a:gd name="T46" fmla="*/ 88 w 132"/>
                <a:gd name="T47" fmla="*/ 147 h 149"/>
                <a:gd name="T48" fmla="*/ 87 w 132"/>
                <a:gd name="T49"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2" h="149">
                  <a:moveTo>
                    <a:pt x="87" y="149"/>
                  </a:moveTo>
                  <a:cubicBezTo>
                    <a:pt x="75" y="142"/>
                    <a:pt x="75" y="142"/>
                    <a:pt x="75" y="142"/>
                  </a:cubicBezTo>
                  <a:cubicBezTo>
                    <a:pt x="75" y="142"/>
                    <a:pt x="78" y="139"/>
                    <a:pt x="78" y="137"/>
                  </a:cubicBezTo>
                  <a:cubicBezTo>
                    <a:pt x="78" y="126"/>
                    <a:pt x="67" y="105"/>
                    <a:pt x="59" y="97"/>
                  </a:cubicBezTo>
                  <a:cubicBezTo>
                    <a:pt x="53" y="91"/>
                    <a:pt x="34" y="86"/>
                    <a:pt x="27" y="80"/>
                  </a:cubicBezTo>
                  <a:cubicBezTo>
                    <a:pt x="21" y="75"/>
                    <a:pt x="14" y="60"/>
                    <a:pt x="10" y="53"/>
                  </a:cubicBezTo>
                  <a:cubicBezTo>
                    <a:pt x="8" y="47"/>
                    <a:pt x="0" y="35"/>
                    <a:pt x="2" y="29"/>
                  </a:cubicBezTo>
                  <a:cubicBezTo>
                    <a:pt x="5" y="20"/>
                    <a:pt x="25" y="11"/>
                    <a:pt x="34" y="7"/>
                  </a:cubicBezTo>
                  <a:cubicBezTo>
                    <a:pt x="47" y="3"/>
                    <a:pt x="89" y="0"/>
                    <a:pt x="89" y="0"/>
                  </a:cubicBezTo>
                  <a:cubicBezTo>
                    <a:pt x="89" y="1"/>
                    <a:pt x="89" y="1"/>
                    <a:pt x="89" y="1"/>
                  </a:cubicBezTo>
                  <a:cubicBezTo>
                    <a:pt x="101" y="16"/>
                    <a:pt x="101" y="16"/>
                    <a:pt x="101" y="16"/>
                  </a:cubicBezTo>
                  <a:cubicBezTo>
                    <a:pt x="101" y="16"/>
                    <a:pt x="109" y="26"/>
                    <a:pt x="112" y="31"/>
                  </a:cubicBezTo>
                  <a:cubicBezTo>
                    <a:pt x="112" y="31"/>
                    <a:pt x="113" y="32"/>
                    <a:pt x="113" y="32"/>
                  </a:cubicBezTo>
                  <a:cubicBezTo>
                    <a:pt x="114" y="33"/>
                    <a:pt x="114" y="35"/>
                    <a:pt x="115" y="37"/>
                  </a:cubicBezTo>
                  <a:cubicBezTo>
                    <a:pt x="116" y="39"/>
                    <a:pt x="117" y="41"/>
                    <a:pt x="118" y="43"/>
                  </a:cubicBezTo>
                  <a:cubicBezTo>
                    <a:pt x="123" y="52"/>
                    <a:pt x="128" y="64"/>
                    <a:pt x="130" y="74"/>
                  </a:cubicBezTo>
                  <a:cubicBezTo>
                    <a:pt x="131" y="77"/>
                    <a:pt x="131" y="80"/>
                    <a:pt x="132" y="82"/>
                  </a:cubicBezTo>
                  <a:cubicBezTo>
                    <a:pt x="132" y="87"/>
                    <a:pt x="129" y="96"/>
                    <a:pt x="127" y="100"/>
                  </a:cubicBezTo>
                  <a:cubicBezTo>
                    <a:pt x="127" y="102"/>
                    <a:pt x="125" y="105"/>
                    <a:pt x="125" y="105"/>
                  </a:cubicBezTo>
                  <a:cubicBezTo>
                    <a:pt x="125" y="105"/>
                    <a:pt x="125" y="105"/>
                    <a:pt x="125" y="105"/>
                  </a:cubicBezTo>
                  <a:cubicBezTo>
                    <a:pt x="124" y="105"/>
                    <a:pt x="118" y="102"/>
                    <a:pt x="116" y="103"/>
                  </a:cubicBezTo>
                  <a:cubicBezTo>
                    <a:pt x="115" y="103"/>
                    <a:pt x="115" y="103"/>
                    <a:pt x="115" y="103"/>
                  </a:cubicBezTo>
                  <a:cubicBezTo>
                    <a:pt x="106" y="106"/>
                    <a:pt x="97" y="125"/>
                    <a:pt x="93" y="133"/>
                  </a:cubicBezTo>
                  <a:cubicBezTo>
                    <a:pt x="91" y="137"/>
                    <a:pt x="89" y="144"/>
                    <a:pt x="88" y="147"/>
                  </a:cubicBezTo>
                  <a:cubicBezTo>
                    <a:pt x="87" y="148"/>
                    <a:pt x="87" y="149"/>
                    <a:pt x="87" y="14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2" name="Freeform 164">
              <a:extLst>
                <a:ext uri="{FF2B5EF4-FFF2-40B4-BE49-F238E27FC236}">
                  <a16:creationId xmlns:a16="http://schemas.microsoft.com/office/drawing/2014/main" id="{E86A98B3-508E-FFEC-3796-1C5F2DBD7077}"/>
                </a:ext>
              </a:extLst>
            </p:cNvPr>
            <p:cNvSpPr>
              <a:spLocks/>
            </p:cNvSpPr>
            <p:nvPr/>
          </p:nvSpPr>
          <p:spPr bwMode="auto">
            <a:xfrm>
              <a:off x="4718050" y="2844801"/>
              <a:ext cx="7938" cy="20638"/>
            </a:xfrm>
            <a:custGeom>
              <a:avLst/>
              <a:gdLst>
                <a:gd name="T0" fmla="*/ 0 w 12"/>
                <a:gd name="T1" fmla="*/ 0 h 31"/>
                <a:gd name="T2" fmla="*/ 12 w 12"/>
                <a:gd name="T3" fmla="*/ 31 h 31"/>
                <a:gd name="T4" fmla="*/ 0 w 12"/>
                <a:gd name="T5" fmla="*/ 0 h 31"/>
              </a:gdLst>
              <a:ahLst/>
              <a:cxnLst>
                <a:cxn ang="0">
                  <a:pos x="T0" y="T1"/>
                </a:cxn>
                <a:cxn ang="0">
                  <a:pos x="T2" y="T3"/>
                </a:cxn>
                <a:cxn ang="0">
                  <a:pos x="T4" y="T5"/>
                </a:cxn>
              </a:cxnLst>
              <a:rect l="0" t="0" r="r" b="b"/>
              <a:pathLst>
                <a:path w="12" h="31">
                  <a:moveTo>
                    <a:pt x="0" y="0"/>
                  </a:moveTo>
                  <a:cubicBezTo>
                    <a:pt x="5" y="9"/>
                    <a:pt x="10" y="21"/>
                    <a:pt x="12" y="31"/>
                  </a:cubicBezTo>
                  <a:cubicBezTo>
                    <a:pt x="10" y="21"/>
                    <a:pt x="5" y="9"/>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3" name="Freeform 165">
              <a:extLst>
                <a:ext uri="{FF2B5EF4-FFF2-40B4-BE49-F238E27FC236}">
                  <a16:creationId xmlns:a16="http://schemas.microsoft.com/office/drawing/2014/main" id="{7EDBC3F9-4DAD-D13C-E806-DF8D52F7E235}"/>
                </a:ext>
              </a:extLst>
            </p:cNvPr>
            <p:cNvSpPr>
              <a:spLocks/>
            </p:cNvSpPr>
            <p:nvPr/>
          </p:nvSpPr>
          <p:spPr bwMode="auto">
            <a:xfrm>
              <a:off x="4721225" y="2782888"/>
              <a:ext cx="3175" cy="1588"/>
            </a:xfrm>
            <a:custGeom>
              <a:avLst/>
              <a:gdLst>
                <a:gd name="T0" fmla="*/ 6 w 6"/>
                <a:gd name="T1" fmla="*/ 1 h 1"/>
                <a:gd name="T2" fmla="*/ 0 w 6"/>
                <a:gd name="T3" fmla="*/ 0 h 1"/>
                <a:gd name="T4" fmla="*/ 6 w 6"/>
                <a:gd name="T5" fmla="*/ 1 h 1"/>
              </a:gdLst>
              <a:ahLst/>
              <a:cxnLst>
                <a:cxn ang="0">
                  <a:pos x="T0" y="T1"/>
                </a:cxn>
                <a:cxn ang="0">
                  <a:pos x="T2" y="T3"/>
                </a:cxn>
                <a:cxn ang="0">
                  <a:pos x="T4" y="T5"/>
                </a:cxn>
              </a:cxnLst>
              <a:rect l="0" t="0" r="r" b="b"/>
              <a:pathLst>
                <a:path w="6" h="1">
                  <a:moveTo>
                    <a:pt x="6" y="1"/>
                  </a:moveTo>
                  <a:cubicBezTo>
                    <a:pt x="4" y="1"/>
                    <a:pt x="2" y="1"/>
                    <a:pt x="0" y="0"/>
                  </a:cubicBezTo>
                  <a:cubicBezTo>
                    <a:pt x="2" y="1"/>
                    <a:pt x="4" y="1"/>
                    <a:pt x="6"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4" name="Freeform 166">
              <a:extLst>
                <a:ext uri="{FF2B5EF4-FFF2-40B4-BE49-F238E27FC236}">
                  <a16:creationId xmlns:a16="http://schemas.microsoft.com/office/drawing/2014/main" id="{663C9CA3-6E76-E1BC-742F-95BC58139271}"/>
                </a:ext>
              </a:extLst>
            </p:cNvPr>
            <p:cNvSpPr>
              <a:spLocks/>
            </p:cNvSpPr>
            <p:nvPr/>
          </p:nvSpPr>
          <p:spPr bwMode="auto">
            <a:xfrm>
              <a:off x="4716463" y="2886076"/>
              <a:ext cx="6350" cy="1588"/>
            </a:xfrm>
            <a:custGeom>
              <a:avLst/>
              <a:gdLst>
                <a:gd name="T0" fmla="*/ 0 w 9"/>
                <a:gd name="T1" fmla="*/ 1 h 3"/>
                <a:gd name="T2" fmla="*/ 9 w 9"/>
                <a:gd name="T3" fmla="*/ 3 h 3"/>
                <a:gd name="T4" fmla="*/ 0 w 9"/>
                <a:gd name="T5" fmla="*/ 1 h 3"/>
              </a:gdLst>
              <a:ahLst/>
              <a:cxnLst>
                <a:cxn ang="0">
                  <a:pos x="T0" y="T1"/>
                </a:cxn>
                <a:cxn ang="0">
                  <a:pos x="T2" y="T3"/>
                </a:cxn>
                <a:cxn ang="0">
                  <a:pos x="T4" y="T5"/>
                </a:cxn>
              </a:cxnLst>
              <a:rect l="0" t="0" r="r" b="b"/>
              <a:pathLst>
                <a:path w="9" h="3">
                  <a:moveTo>
                    <a:pt x="0" y="1"/>
                  </a:moveTo>
                  <a:cubicBezTo>
                    <a:pt x="2" y="0"/>
                    <a:pt x="8" y="3"/>
                    <a:pt x="9" y="3"/>
                  </a:cubicBezTo>
                  <a:cubicBezTo>
                    <a:pt x="7" y="3"/>
                    <a:pt x="2" y="1"/>
                    <a:pt x="0"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5" name="Freeform 167">
              <a:extLst>
                <a:ext uri="{FF2B5EF4-FFF2-40B4-BE49-F238E27FC236}">
                  <a16:creationId xmlns:a16="http://schemas.microsoft.com/office/drawing/2014/main" id="{D416FD72-8C69-D8D3-B4BE-B2BB4054A5F3}"/>
                </a:ext>
              </a:extLst>
            </p:cNvPr>
            <p:cNvSpPr>
              <a:spLocks/>
            </p:cNvSpPr>
            <p:nvPr/>
          </p:nvSpPr>
          <p:spPr bwMode="auto">
            <a:xfrm>
              <a:off x="4714875" y="2840038"/>
              <a:ext cx="3175" cy="4763"/>
            </a:xfrm>
            <a:custGeom>
              <a:avLst/>
              <a:gdLst>
                <a:gd name="T0" fmla="*/ 0 w 3"/>
                <a:gd name="T1" fmla="*/ 0 h 6"/>
                <a:gd name="T2" fmla="*/ 3 w 3"/>
                <a:gd name="T3" fmla="*/ 6 h 6"/>
                <a:gd name="T4" fmla="*/ 0 w 3"/>
                <a:gd name="T5" fmla="*/ 0 h 6"/>
              </a:gdLst>
              <a:ahLst/>
              <a:cxnLst>
                <a:cxn ang="0">
                  <a:pos x="T0" y="T1"/>
                </a:cxn>
                <a:cxn ang="0">
                  <a:pos x="T2" y="T3"/>
                </a:cxn>
                <a:cxn ang="0">
                  <a:pos x="T4" y="T5"/>
                </a:cxn>
              </a:cxnLst>
              <a:rect l="0" t="0" r="r" b="b"/>
              <a:pathLst>
                <a:path w="3" h="6">
                  <a:moveTo>
                    <a:pt x="0" y="0"/>
                  </a:moveTo>
                  <a:cubicBezTo>
                    <a:pt x="1" y="2"/>
                    <a:pt x="2" y="4"/>
                    <a:pt x="3" y="6"/>
                  </a:cubicBezTo>
                  <a:cubicBezTo>
                    <a:pt x="2" y="4"/>
                    <a:pt x="1" y="2"/>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6" name="Freeform 168">
              <a:extLst>
                <a:ext uri="{FF2B5EF4-FFF2-40B4-BE49-F238E27FC236}">
                  <a16:creationId xmlns:a16="http://schemas.microsoft.com/office/drawing/2014/main" id="{21A06129-7B10-4BA6-20DD-85DE463BD37D}"/>
                </a:ext>
              </a:extLst>
            </p:cNvPr>
            <p:cNvSpPr>
              <a:spLocks/>
            </p:cNvSpPr>
            <p:nvPr/>
          </p:nvSpPr>
          <p:spPr bwMode="auto">
            <a:xfrm>
              <a:off x="4711700" y="2782888"/>
              <a:ext cx="7938" cy="0"/>
            </a:xfrm>
            <a:custGeom>
              <a:avLst/>
              <a:gdLst>
                <a:gd name="T0" fmla="*/ 0 w 12"/>
                <a:gd name="T1" fmla="*/ 1 h 1"/>
                <a:gd name="T2" fmla="*/ 12 w 12"/>
                <a:gd name="T3" fmla="*/ 1 h 1"/>
                <a:gd name="T4" fmla="*/ 0 w 12"/>
                <a:gd name="T5" fmla="*/ 1 h 1"/>
              </a:gdLst>
              <a:ahLst/>
              <a:cxnLst>
                <a:cxn ang="0">
                  <a:pos x="T0" y="T1"/>
                </a:cxn>
                <a:cxn ang="0">
                  <a:pos x="T2" y="T3"/>
                </a:cxn>
                <a:cxn ang="0">
                  <a:pos x="T4" y="T5"/>
                </a:cxn>
              </a:cxnLst>
              <a:rect l="0" t="0" r="r" b="b"/>
              <a:pathLst>
                <a:path w="12" h="1">
                  <a:moveTo>
                    <a:pt x="0" y="1"/>
                  </a:moveTo>
                  <a:cubicBezTo>
                    <a:pt x="3" y="0"/>
                    <a:pt x="8" y="1"/>
                    <a:pt x="12" y="1"/>
                  </a:cubicBezTo>
                  <a:cubicBezTo>
                    <a:pt x="8" y="1"/>
                    <a:pt x="3" y="0"/>
                    <a:pt x="0"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7" name="Freeform 169">
              <a:extLst>
                <a:ext uri="{FF2B5EF4-FFF2-40B4-BE49-F238E27FC236}">
                  <a16:creationId xmlns:a16="http://schemas.microsoft.com/office/drawing/2014/main" id="{405D6317-B7D6-94F4-4D52-F66B1821B09D}"/>
                </a:ext>
              </a:extLst>
            </p:cNvPr>
            <p:cNvSpPr>
              <a:spLocks/>
            </p:cNvSpPr>
            <p:nvPr/>
          </p:nvSpPr>
          <p:spPr bwMode="auto">
            <a:xfrm>
              <a:off x="4710113" y="2782888"/>
              <a:ext cx="1588" cy="1588"/>
            </a:xfrm>
            <a:custGeom>
              <a:avLst/>
              <a:gdLst>
                <a:gd name="T0" fmla="*/ 2 w 2"/>
                <a:gd name="T1" fmla="*/ 0 h 1"/>
                <a:gd name="T2" fmla="*/ 1 w 2"/>
                <a:gd name="T3" fmla="*/ 0 h 1"/>
                <a:gd name="T4" fmla="*/ 0 w 2"/>
                <a:gd name="T5" fmla="*/ 1 h 1"/>
                <a:gd name="T6" fmla="*/ 1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0"/>
                    <a:pt x="1" y="0"/>
                    <a:pt x="1" y="0"/>
                  </a:cubicBezTo>
                  <a:cubicBezTo>
                    <a:pt x="0" y="0"/>
                    <a:pt x="0" y="0"/>
                    <a:pt x="0" y="1"/>
                  </a:cubicBezTo>
                  <a:cubicBezTo>
                    <a:pt x="0" y="0"/>
                    <a:pt x="1" y="0"/>
                    <a:pt x="1" y="0"/>
                  </a:cubicBezTo>
                  <a:cubicBezTo>
                    <a:pt x="1" y="0"/>
                    <a:pt x="2" y="0"/>
                    <a:pt x="2"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8" name="Freeform 170">
              <a:extLst>
                <a:ext uri="{FF2B5EF4-FFF2-40B4-BE49-F238E27FC236}">
                  <a16:creationId xmlns:a16="http://schemas.microsoft.com/office/drawing/2014/main" id="{6B0336D7-982B-398D-148A-DC98339E9904}"/>
                </a:ext>
              </a:extLst>
            </p:cNvPr>
            <p:cNvSpPr>
              <a:spLocks/>
            </p:cNvSpPr>
            <p:nvPr/>
          </p:nvSpPr>
          <p:spPr bwMode="auto">
            <a:xfrm>
              <a:off x="4705350" y="2825751"/>
              <a:ext cx="7938" cy="11113"/>
            </a:xfrm>
            <a:custGeom>
              <a:avLst/>
              <a:gdLst>
                <a:gd name="T0" fmla="*/ 11 w 11"/>
                <a:gd name="T1" fmla="*/ 15 h 15"/>
                <a:gd name="T2" fmla="*/ 0 w 11"/>
                <a:gd name="T3" fmla="*/ 0 h 15"/>
                <a:gd name="T4" fmla="*/ 0 w 11"/>
                <a:gd name="T5" fmla="*/ 0 h 15"/>
                <a:gd name="T6" fmla="*/ 11 w 11"/>
                <a:gd name="T7" fmla="*/ 15 h 15"/>
              </a:gdLst>
              <a:ahLst/>
              <a:cxnLst>
                <a:cxn ang="0">
                  <a:pos x="T0" y="T1"/>
                </a:cxn>
                <a:cxn ang="0">
                  <a:pos x="T2" y="T3"/>
                </a:cxn>
                <a:cxn ang="0">
                  <a:pos x="T4" y="T5"/>
                </a:cxn>
                <a:cxn ang="0">
                  <a:pos x="T6" y="T7"/>
                </a:cxn>
              </a:cxnLst>
              <a:rect l="0" t="0" r="r" b="b"/>
              <a:pathLst>
                <a:path w="11" h="15">
                  <a:moveTo>
                    <a:pt x="11" y="15"/>
                  </a:moveTo>
                  <a:cubicBezTo>
                    <a:pt x="8" y="10"/>
                    <a:pt x="0" y="0"/>
                    <a:pt x="0" y="0"/>
                  </a:cubicBezTo>
                  <a:cubicBezTo>
                    <a:pt x="0" y="0"/>
                    <a:pt x="0" y="0"/>
                    <a:pt x="0" y="0"/>
                  </a:cubicBezTo>
                  <a:cubicBezTo>
                    <a:pt x="5" y="5"/>
                    <a:pt x="9" y="11"/>
                    <a:pt x="11" y="1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9" name="Freeform 171">
              <a:extLst>
                <a:ext uri="{FF2B5EF4-FFF2-40B4-BE49-F238E27FC236}">
                  <a16:creationId xmlns:a16="http://schemas.microsoft.com/office/drawing/2014/main" id="{B7E1D7BC-7847-4BB8-0B8D-20F5BC510E24}"/>
                </a:ext>
              </a:extLst>
            </p:cNvPr>
            <p:cNvSpPr>
              <a:spLocks/>
            </p:cNvSpPr>
            <p:nvPr/>
          </p:nvSpPr>
          <p:spPr bwMode="auto">
            <a:xfrm>
              <a:off x="4708525" y="2784476"/>
              <a:ext cx="1588" cy="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0"/>
                    <a:pt x="0" y="1"/>
                  </a:cubicBezTo>
                  <a:cubicBezTo>
                    <a:pt x="1" y="0"/>
                    <a:pt x="1" y="0"/>
                    <a:pt x="2"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0" name="Freeform 172">
              <a:extLst>
                <a:ext uri="{FF2B5EF4-FFF2-40B4-BE49-F238E27FC236}">
                  <a16:creationId xmlns:a16="http://schemas.microsoft.com/office/drawing/2014/main" id="{45B81304-D67D-4810-21CD-BFAAE8DBA4F3}"/>
                </a:ext>
              </a:extLst>
            </p:cNvPr>
            <p:cNvSpPr>
              <a:spLocks/>
            </p:cNvSpPr>
            <p:nvPr/>
          </p:nvSpPr>
          <p:spPr bwMode="auto">
            <a:xfrm>
              <a:off x="4697413" y="2816226"/>
              <a:ext cx="7938" cy="9525"/>
            </a:xfrm>
            <a:custGeom>
              <a:avLst/>
              <a:gdLst>
                <a:gd name="T0" fmla="*/ 12 w 12"/>
                <a:gd name="T1" fmla="*/ 15 h 15"/>
                <a:gd name="T2" fmla="*/ 12 w 12"/>
                <a:gd name="T3" fmla="*/ 15 h 15"/>
                <a:gd name="T4" fmla="*/ 0 w 12"/>
                <a:gd name="T5" fmla="*/ 0 h 15"/>
                <a:gd name="T6" fmla="*/ 12 w 12"/>
                <a:gd name="T7" fmla="*/ 15 h 15"/>
              </a:gdLst>
              <a:ahLst/>
              <a:cxnLst>
                <a:cxn ang="0">
                  <a:pos x="T0" y="T1"/>
                </a:cxn>
                <a:cxn ang="0">
                  <a:pos x="T2" y="T3"/>
                </a:cxn>
                <a:cxn ang="0">
                  <a:pos x="T4" y="T5"/>
                </a:cxn>
                <a:cxn ang="0">
                  <a:pos x="T6" y="T7"/>
                </a:cxn>
              </a:cxnLst>
              <a:rect l="0" t="0" r="r" b="b"/>
              <a:pathLst>
                <a:path w="12" h="15">
                  <a:moveTo>
                    <a:pt x="12" y="15"/>
                  </a:moveTo>
                  <a:cubicBezTo>
                    <a:pt x="12" y="15"/>
                    <a:pt x="12" y="15"/>
                    <a:pt x="12" y="15"/>
                  </a:cubicBezTo>
                  <a:cubicBezTo>
                    <a:pt x="0" y="0"/>
                    <a:pt x="0" y="0"/>
                    <a:pt x="0" y="0"/>
                  </a:cubicBezTo>
                  <a:cubicBezTo>
                    <a:pt x="2" y="2"/>
                    <a:pt x="7" y="8"/>
                    <a:pt x="12" y="1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1" name="Freeform 173">
              <a:extLst>
                <a:ext uri="{FF2B5EF4-FFF2-40B4-BE49-F238E27FC236}">
                  <a16:creationId xmlns:a16="http://schemas.microsoft.com/office/drawing/2014/main" id="{8624C5DF-A4A3-549C-5F5E-A22BC915F645}"/>
                </a:ext>
              </a:extLst>
            </p:cNvPr>
            <p:cNvSpPr>
              <a:spLocks/>
            </p:cNvSpPr>
            <p:nvPr/>
          </p:nvSpPr>
          <p:spPr bwMode="auto">
            <a:xfrm>
              <a:off x="4532313" y="2620963"/>
              <a:ext cx="177800" cy="96838"/>
            </a:xfrm>
            <a:custGeom>
              <a:avLst/>
              <a:gdLst>
                <a:gd name="T0" fmla="*/ 102 w 258"/>
                <a:gd name="T1" fmla="*/ 0 h 141"/>
                <a:gd name="T2" fmla="*/ 136 w 258"/>
                <a:gd name="T3" fmla="*/ 21 h 141"/>
                <a:gd name="T4" fmla="*/ 219 w 258"/>
                <a:gd name="T5" fmla="*/ 50 h 141"/>
                <a:gd name="T6" fmla="*/ 258 w 258"/>
                <a:gd name="T7" fmla="*/ 71 h 141"/>
                <a:gd name="T8" fmla="*/ 191 w 258"/>
                <a:gd name="T9" fmla="*/ 115 h 141"/>
                <a:gd name="T10" fmla="*/ 169 w 258"/>
                <a:gd name="T11" fmla="*/ 141 h 141"/>
                <a:gd name="T12" fmla="*/ 146 w 258"/>
                <a:gd name="T13" fmla="*/ 128 h 141"/>
                <a:gd name="T14" fmla="*/ 149 w 258"/>
                <a:gd name="T15" fmla="*/ 105 h 141"/>
                <a:gd name="T16" fmla="*/ 119 w 258"/>
                <a:gd name="T17" fmla="*/ 102 h 141"/>
                <a:gd name="T18" fmla="*/ 111 w 258"/>
                <a:gd name="T19" fmla="*/ 122 h 141"/>
                <a:gd name="T20" fmla="*/ 87 w 258"/>
                <a:gd name="T21" fmla="*/ 125 h 141"/>
                <a:gd name="T22" fmla="*/ 59 w 258"/>
                <a:gd name="T23" fmla="*/ 100 h 141"/>
                <a:gd name="T24" fmla="*/ 4 w 258"/>
                <a:gd name="T25" fmla="*/ 38 h 141"/>
                <a:gd name="T26" fmla="*/ 102 w 258"/>
                <a:gd name="T2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141">
                  <a:moveTo>
                    <a:pt x="102" y="0"/>
                  </a:moveTo>
                  <a:cubicBezTo>
                    <a:pt x="102" y="0"/>
                    <a:pt x="127" y="17"/>
                    <a:pt x="136" y="21"/>
                  </a:cubicBezTo>
                  <a:cubicBezTo>
                    <a:pt x="156" y="31"/>
                    <a:pt x="199" y="41"/>
                    <a:pt x="219" y="50"/>
                  </a:cubicBezTo>
                  <a:cubicBezTo>
                    <a:pt x="229" y="54"/>
                    <a:pt x="258" y="71"/>
                    <a:pt x="258" y="71"/>
                  </a:cubicBezTo>
                  <a:cubicBezTo>
                    <a:pt x="258" y="71"/>
                    <a:pt x="206" y="102"/>
                    <a:pt x="191" y="115"/>
                  </a:cubicBezTo>
                  <a:cubicBezTo>
                    <a:pt x="185" y="121"/>
                    <a:pt x="169" y="141"/>
                    <a:pt x="169" y="141"/>
                  </a:cubicBezTo>
                  <a:cubicBezTo>
                    <a:pt x="169" y="141"/>
                    <a:pt x="149" y="133"/>
                    <a:pt x="146" y="128"/>
                  </a:cubicBezTo>
                  <a:cubicBezTo>
                    <a:pt x="144" y="123"/>
                    <a:pt x="153" y="109"/>
                    <a:pt x="149" y="105"/>
                  </a:cubicBezTo>
                  <a:cubicBezTo>
                    <a:pt x="145" y="99"/>
                    <a:pt x="125" y="98"/>
                    <a:pt x="119" y="102"/>
                  </a:cubicBezTo>
                  <a:cubicBezTo>
                    <a:pt x="114" y="105"/>
                    <a:pt x="115" y="118"/>
                    <a:pt x="111" y="122"/>
                  </a:cubicBezTo>
                  <a:cubicBezTo>
                    <a:pt x="106" y="125"/>
                    <a:pt x="93" y="127"/>
                    <a:pt x="87" y="125"/>
                  </a:cubicBezTo>
                  <a:cubicBezTo>
                    <a:pt x="78" y="122"/>
                    <a:pt x="59" y="100"/>
                    <a:pt x="59" y="100"/>
                  </a:cubicBezTo>
                  <a:cubicBezTo>
                    <a:pt x="59" y="100"/>
                    <a:pt x="0" y="58"/>
                    <a:pt x="4" y="38"/>
                  </a:cubicBezTo>
                  <a:cubicBezTo>
                    <a:pt x="11" y="13"/>
                    <a:pt x="102" y="0"/>
                    <a:pt x="102"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2" name="Freeform 174">
              <a:extLst>
                <a:ext uri="{FF2B5EF4-FFF2-40B4-BE49-F238E27FC236}">
                  <a16:creationId xmlns:a16="http://schemas.microsoft.com/office/drawing/2014/main" id="{54A05FA4-01B2-FBD1-7A91-374D35933889}"/>
                </a:ext>
              </a:extLst>
            </p:cNvPr>
            <p:cNvSpPr>
              <a:spLocks/>
            </p:cNvSpPr>
            <p:nvPr/>
          </p:nvSpPr>
          <p:spPr bwMode="auto">
            <a:xfrm>
              <a:off x="4662488" y="1930401"/>
              <a:ext cx="22225" cy="20638"/>
            </a:xfrm>
            <a:custGeom>
              <a:avLst/>
              <a:gdLst>
                <a:gd name="T0" fmla="*/ 29 w 33"/>
                <a:gd name="T1" fmla="*/ 5 h 31"/>
                <a:gd name="T2" fmla="*/ 17 w 33"/>
                <a:gd name="T3" fmla="*/ 30 h 31"/>
                <a:gd name="T4" fmla="*/ 2 w 33"/>
                <a:gd name="T5" fmla="*/ 12 h 31"/>
                <a:gd name="T6" fmla="*/ 29 w 33"/>
                <a:gd name="T7" fmla="*/ 5 h 31"/>
              </a:gdLst>
              <a:ahLst/>
              <a:cxnLst>
                <a:cxn ang="0">
                  <a:pos x="T0" y="T1"/>
                </a:cxn>
                <a:cxn ang="0">
                  <a:pos x="T2" y="T3"/>
                </a:cxn>
                <a:cxn ang="0">
                  <a:pos x="T4" y="T5"/>
                </a:cxn>
                <a:cxn ang="0">
                  <a:pos x="T6" y="T7"/>
                </a:cxn>
              </a:cxnLst>
              <a:rect l="0" t="0" r="r" b="b"/>
              <a:pathLst>
                <a:path w="33" h="31">
                  <a:moveTo>
                    <a:pt x="29" y="5"/>
                  </a:moveTo>
                  <a:cubicBezTo>
                    <a:pt x="33" y="11"/>
                    <a:pt x="24" y="29"/>
                    <a:pt x="17" y="30"/>
                  </a:cubicBezTo>
                  <a:cubicBezTo>
                    <a:pt x="11" y="31"/>
                    <a:pt x="0" y="17"/>
                    <a:pt x="2" y="12"/>
                  </a:cubicBezTo>
                  <a:cubicBezTo>
                    <a:pt x="4" y="5"/>
                    <a:pt x="25" y="0"/>
                    <a:pt x="29" y="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3" name="Freeform 175">
              <a:extLst>
                <a:ext uri="{FF2B5EF4-FFF2-40B4-BE49-F238E27FC236}">
                  <a16:creationId xmlns:a16="http://schemas.microsoft.com/office/drawing/2014/main" id="{1FD38582-F047-D795-87AE-DC56DBE90DFA}"/>
                </a:ext>
              </a:extLst>
            </p:cNvPr>
            <p:cNvSpPr>
              <a:spLocks/>
            </p:cNvSpPr>
            <p:nvPr/>
          </p:nvSpPr>
          <p:spPr bwMode="auto">
            <a:xfrm>
              <a:off x="4660900" y="2786063"/>
              <a:ext cx="34925" cy="9525"/>
            </a:xfrm>
            <a:custGeom>
              <a:avLst/>
              <a:gdLst>
                <a:gd name="T0" fmla="*/ 12 w 52"/>
                <a:gd name="T1" fmla="*/ 6 h 15"/>
                <a:gd name="T2" fmla="*/ 52 w 52"/>
                <a:gd name="T3" fmla="*/ 15 h 15"/>
                <a:gd name="T4" fmla="*/ 52 w 52"/>
                <a:gd name="T5" fmla="*/ 15 h 15"/>
                <a:gd name="T6" fmla="*/ 12 w 52"/>
                <a:gd name="T7" fmla="*/ 6 h 15"/>
                <a:gd name="T8" fmla="*/ 0 w 52"/>
                <a:gd name="T9" fmla="*/ 0 h 15"/>
                <a:gd name="T10" fmla="*/ 12 w 52"/>
                <a:gd name="T11" fmla="*/ 6 h 15"/>
              </a:gdLst>
              <a:ahLst/>
              <a:cxnLst>
                <a:cxn ang="0">
                  <a:pos x="T0" y="T1"/>
                </a:cxn>
                <a:cxn ang="0">
                  <a:pos x="T2" y="T3"/>
                </a:cxn>
                <a:cxn ang="0">
                  <a:pos x="T4" y="T5"/>
                </a:cxn>
                <a:cxn ang="0">
                  <a:pos x="T6" y="T7"/>
                </a:cxn>
                <a:cxn ang="0">
                  <a:pos x="T8" y="T9"/>
                </a:cxn>
                <a:cxn ang="0">
                  <a:pos x="T10" y="T11"/>
                </a:cxn>
              </a:cxnLst>
              <a:rect l="0" t="0" r="r" b="b"/>
              <a:pathLst>
                <a:path w="52" h="15">
                  <a:moveTo>
                    <a:pt x="12" y="6"/>
                  </a:moveTo>
                  <a:cubicBezTo>
                    <a:pt x="21" y="10"/>
                    <a:pt x="52" y="15"/>
                    <a:pt x="52" y="15"/>
                  </a:cubicBezTo>
                  <a:cubicBezTo>
                    <a:pt x="52" y="15"/>
                    <a:pt x="52" y="15"/>
                    <a:pt x="52" y="15"/>
                  </a:cubicBezTo>
                  <a:cubicBezTo>
                    <a:pt x="52" y="15"/>
                    <a:pt x="21" y="10"/>
                    <a:pt x="12" y="6"/>
                  </a:cubicBezTo>
                  <a:cubicBezTo>
                    <a:pt x="9" y="5"/>
                    <a:pt x="5" y="3"/>
                    <a:pt x="0" y="0"/>
                  </a:cubicBezTo>
                  <a:cubicBezTo>
                    <a:pt x="4" y="2"/>
                    <a:pt x="9" y="5"/>
                    <a:pt x="12" y="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4" name="Freeform 176">
              <a:extLst>
                <a:ext uri="{FF2B5EF4-FFF2-40B4-BE49-F238E27FC236}">
                  <a16:creationId xmlns:a16="http://schemas.microsoft.com/office/drawing/2014/main" id="{88ECC7D7-E1CD-2B6B-00B1-EB6D472713A8}"/>
                </a:ext>
              </a:extLst>
            </p:cNvPr>
            <p:cNvSpPr>
              <a:spLocks/>
            </p:cNvSpPr>
            <p:nvPr/>
          </p:nvSpPr>
          <p:spPr bwMode="auto">
            <a:xfrm>
              <a:off x="4603750" y="2784476"/>
              <a:ext cx="93663" cy="128588"/>
            </a:xfrm>
            <a:custGeom>
              <a:avLst/>
              <a:gdLst>
                <a:gd name="T0" fmla="*/ 57 w 136"/>
                <a:gd name="T1" fmla="*/ 98 h 187"/>
                <a:gd name="T2" fmla="*/ 74 w 136"/>
                <a:gd name="T3" fmla="*/ 125 h 187"/>
                <a:gd name="T4" fmla="*/ 106 w 136"/>
                <a:gd name="T5" fmla="*/ 142 h 187"/>
                <a:gd name="T6" fmla="*/ 125 w 136"/>
                <a:gd name="T7" fmla="*/ 182 h 187"/>
                <a:gd name="T8" fmla="*/ 122 w 136"/>
                <a:gd name="T9" fmla="*/ 187 h 187"/>
                <a:gd name="T10" fmla="*/ 115 w 136"/>
                <a:gd name="T11" fmla="*/ 182 h 187"/>
                <a:gd name="T12" fmla="*/ 94 w 136"/>
                <a:gd name="T13" fmla="*/ 151 h 187"/>
                <a:gd name="T14" fmla="*/ 70 w 136"/>
                <a:gd name="T15" fmla="*/ 136 h 187"/>
                <a:gd name="T16" fmla="*/ 33 w 136"/>
                <a:gd name="T17" fmla="*/ 121 h 187"/>
                <a:gd name="T18" fmla="*/ 33 w 136"/>
                <a:gd name="T19" fmla="*/ 96 h 187"/>
                <a:gd name="T20" fmla="*/ 2 w 136"/>
                <a:gd name="T21" fmla="*/ 78 h 187"/>
                <a:gd name="T22" fmla="*/ 0 w 136"/>
                <a:gd name="T23" fmla="*/ 68 h 187"/>
                <a:gd name="T24" fmla="*/ 7 w 136"/>
                <a:gd name="T25" fmla="*/ 62 h 187"/>
                <a:gd name="T26" fmla="*/ 26 w 136"/>
                <a:gd name="T27" fmla="*/ 41 h 187"/>
                <a:gd name="T28" fmla="*/ 58 w 136"/>
                <a:gd name="T29" fmla="*/ 27 h 187"/>
                <a:gd name="T30" fmla="*/ 76 w 136"/>
                <a:gd name="T31" fmla="*/ 5 h 187"/>
                <a:gd name="T32" fmla="*/ 78 w 136"/>
                <a:gd name="T33" fmla="*/ 0 h 187"/>
                <a:gd name="T34" fmla="*/ 82 w 136"/>
                <a:gd name="T35" fmla="*/ 2 h 187"/>
                <a:gd name="T36" fmla="*/ 82 w 136"/>
                <a:gd name="T37" fmla="*/ 2 h 187"/>
                <a:gd name="T38" fmla="*/ 94 w 136"/>
                <a:gd name="T39" fmla="*/ 8 h 187"/>
                <a:gd name="T40" fmla="*/ 134 w 136"/>
                <a:gd name="T41" fmla="*/ 17 h 187"/>
                <a:gd name="T42" fmla="*/ 134 w 136"/>
                <a:gd name="T43" fmla="*/ 17 h 187"/>
                <a:gd name="T44" fmla="*/ 134 w 136"/>
                <a:gd name="T45" fmla="*/ 19 h 187"/>
                <a:gd name="T46" fmla="*/ 136 w 136"/>
                <a:gd name="T47" fmla="*/ 45 h 187"/>
                <a:gd name="T48" fmla="*/ 81 w 136"/>
                <a:gd name="T49" fmla="*/ 52 h 187"/>
                <a:gd name="T50" fmla="*/ 49 w 136"/>
                <a:gd name="T51" fmla="*/ 74 h 187"/>
                <a:gd name="T52" fmla="*/ 57 w 136"/>
                <a:gd name="T53" fmla="*/ 9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187">
                  <a:moveTo>
                    <a:pt x="57" y="98"/>
                  </a:moveTo>
                  <a:cubicBezTo>
                    <a:pt x="61" y="105"/>
                    <a:pt x="68" y="120"/>
                    <a:pt x="74" y="125"/>
                  </a:cubicBezTo>
                  <a:cubicBezTo>
                    <a:pt x="81" y="131"/>
                    <a:pt x="100" y="136"/>
                    <a:pt x="106" y="142"/>
                  </a:cubicBezTo>
                  <a:cubicBezTo>
                    <a:pt x="114" y="150"/>
                    <a:pt x="125" y="171"/>
                    <a:pt x="125" y="182"/>
                  </a:cubicBezTo>
                  <a:cubicBezTo>
                    <a:pt x="125" y="184"/>
                    <a:pt x="122" y="187"/>
                    <a:pt x="122" y="187"/>
                  </a:cubicBezTo>
                  <a:cubicBezTo>
                    <a:pt x="122" y="187"/>
                    <a:pt x="117" y="183"/>
                    <a:pt x="115" y="182"/>
                  </a:cubicBezTo>
                  <a:cubicBezTo>
                    <a:pt x="109" y="175"/>
                    <a:pt x="101" y="158"/>
                    <a:pt x="94" y="151"/>
                  </a:cubicBezTo>
                  <a:cubicBezTo>
                    <a:pt x="89" y="146"/>
                    <a:pt x="76" y="139"/>
                    <a:pt x="70" y="136"/>
                  </a:cubicBezTo>
                  <a:cubicBezTo>
                    <a:pt x="61" y="132"/>
                    <a:pt x="38" y="129"/>
                    <a:pt x="33" y="121"/>
                  </a:cubicBezTo>
                  <a:cubicBezTo>
                    <a:pt x="30" y="116"/>
                    <a:pt x="36" y="102"/>
                    <a:pt x="33" y="96"/>
                  </a:cubicBezTo>
                  <a:cubicBezTo>
                    <a:pt x="29" y="89"/>
                    <a:pt x="8" y="85"/>
                    <a:pt x="2" y="78"/>
                  </a:cubicBezTo>
                  <a:cubicBezTo>
                    <a:pt x="1" y="76"/>
                    <a:pt x="0" y="68"/>
                    <a:pt x="0" y="68"/>
                  </a:cubicBezTo>
                  <a:cubicBezTo>
                    <a:pt x="0" y="68"/>
                    <a:pt x="6" y="63"/>
                    <a:pt x="7" y="62"/>
                  </a:cubicBezTo>
                  <a:cubicBezTo>
                    <a:pt x="12" y="57"/>
                    <a:pt x="20" y="45"/>
                    <a:pt x="26" y="41"/>
                  </a:cubicBezTo>
                  <a:cubicBezTo>
                    <a:pt x="33" y="36"/>
                    <a:pt x="51" y="32"/>
                    <a:pt x="58" y="27"/>
                  </a:cubicBezTo>
                  <a:cubicBezTo>
                    <a:pt x="64" y="23"/>
                    <a:pt x="73" y="11"/>
                    <a:pt x="76" y="5"/>
                  </a:cubicBezTo>
                  <a:cubicBezTo>
                    <a:pt x="77" y="4"/>
                    <a:pt x="78" y="0"/>
                    <a:pt x="78" y="0"/>
                  </a:cubicBezTo>
                  <a:cubicBezTo>
                    <a:pt x="78" y="0"/>
                    <a:pt x="80" y="1"/>
                    <a:pt x="82" y="2"/>
                  </a:cubicBezTo>
                  <a:cubicBezTo>
                    <a:pt x="82" y="2"/>
                    <a:pt x="82" y="2"/>
                    <a:pt x="82" y="2"/>
                  </a:cubicBezTo>
                  <a:cubicBezTo>
                    <a:pt x="87" y="5"/>
                    <a:pt x="91" y="7"/>
                    <a:pt x="94" y="8"/>
                  </a:cubicBezTo>
                  <a:cubicBezTo>
                    <a:pt x="103" y="12"/>
                    <a:pt x="134" y="17"/>
                    <a:pt x="134" y="17"/>
                  </a:cubicBezTo>
                  <a:cubicBezTo>
                    <a:pt x="134" y="17"/>
                    <a:pt x="134" y="17"/>
                    <a:pt x="134" y="17"/>
                  </a:cubicBezTo>
                  <a:cubicBezTo>
                    <a:pt x="134" y="19"/>
                    <a:pt x="134" y="19"/>
                    <a:pt x="134" y="19"/>
                  </a:cubicBezTo>
                  <a:cubicBezTo>
                    <a:pt x="136" y="45"/>
                    <a:pt x="136" y="45"/>
                    <a:pt x="136" y="45"/>
                  </a:cubicBezTo>
                  <a:cubicBezTo>
                    <a:pt x="136" y="45"/>
                    <a:pt x="94" y="48"/>
                    <a:pt x="81" y="52"/>
                  </a:cubicBezTo>
                  <a:cubicBezTo>
                    <a:pt x="72" y="56"/>
                    <a:pt x="52" y="65"/>
                    <a:pt x="49" y="74"/>
                  </a:cubicBezTo>
                  <a:cubicBezTo>
                    <a:pt x="47" y="80"/>
                    <a:pt x="55" y="92"/>
                    <a:pt x="57" y="9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5" name="Freeform 177">
              <a:extLst>
                <a:ext uri="{FF2B5EF4-FFF2-40B4-BE49-F238E27FC236}">
                  <a16:creationId xmlns:a16="http://schemas.microsoft.com/office/drawing/2014/main" id="{88F94A60-5823-43E0-34DF-C2176A11D83F}"/>
                </a:ext>
              </a:extLst>
            </p:cNvPr>
            <p:cNvSpPr>
              <a:spLocks/>
            </p:cNvSpPr>
            <p:nvPr/>
          </p:nvSpPr>
          <p:spPr bwMode="auto">
            <a:xfrm>
              <a:off x="4619625" y="1925638"/>
              <a:ext cx="30163" cy="58738"/>
            </a:xfrm>
            <a:custGeom>
              <a:avLst/>
              <a:gdLst>
                <a:gd name="T0" fmla="*/ 42 w 44"/>
                <a:gd name="T1" fmla="*/ 34 h 86"/>
                <a:gd name="T2" fmla="*/ 42 w 44"/>
                <a:gd name="T3" fmla="*/ 58 h 86"/>
                <a:gd name="T4" fmla="*/ 33 w 44"/>
                <a:gd name="T5" fmla="*/ 86 h 86"/>
                <a:gd name="T6" fmla="*/ 27 w 44"/>
                <a:gd name="T7" fmla="*/ 46 h 86"/>
                <a:gd name="T8" fmla="*/ 9 w 44"/>
                <a:gd name="T9" fmla="*/ 40 h 86"/>
                <a:gd name="T10" fmla="*/ 6 w 44"/>
                <a:gd name="T11" fmla="*/ 6 h 86"/>
                <a:gd name="T12" fmla="*/ 39 w 44"/>
                <a:gd name="T13" fmla="*/ 6 h 86"/>
                <a:gd name="T14" fmla="*/ 42 w 44"/>
                <a:gd name="T15" fmla="*/ 34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42" y="34"/>
                  </a:moveTo>
                  <a:cubicBezTo>
                    <a:pt x="43" y="40"/>
                    <a:pt x="43" y="52"/>
                    <a:pt x="42" y="58"/>
                  </a:cubicBezTo>
                  <a:cubicBezTo>
                    <a:pt x="41" y="65"/>
                    <a:pt x="40" y="86"/>
                    <a:pt x="33" y="86"/>
                  </a:cubicBezTo>
                  <a:cubicBezTo>
                    <a:pt x="23" y="85"/>
                    <a:pt x="33" y="54"/>
                    <a:pt x="27" y="46"/>
                  </a:cubicBezTo>
                  <a:cubicBezTo>
                    <a:pt x="24" y="42"/>
                    <a:pt x="12" y="44"/>
                    <a:pt x="9" y="40"/>
                  </a:cubicBezTo>
                  <a:cubicBezTo>
                    <a:pt x="3" y="33"/>
                    <a:pt x="0" y="13"/>
                    <a:pt x="6" y="6"/>
                  </a:cubicBezTo>
                  <a:cubicBezTo>
                    <a:pt x="11" y="0"/>
                    <a:pt x="33" y="1"/>
                    <a:pt x="39" y="6"/>
                  </a:cubicBezTo>
                  <a:cubicBezTo>
                    <a:pt x="44" y="11"/>
                    <a:pt x="42" y="27"/>
                    <a:pt x="42" y="3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6" name="Freeform 178">
              <a:extLst>
                <a:ext uri="{FF2B5EF4-FFF2-40B4-BE49-F238E27FC236}">
                  <a16:creationId xmlns:a16="http://schemas.microsoft.com/office/drawing/2014/main" id="{6074ADF9-8344-DA15-0062-61241468252F}"/>
                </a:ext>
              </a:extLst>
            </p:cNvPr>
            <p:cNvSpPr>
              <a:spLocks/>
            </p:cNvSpPr>
            <p:nvPr/>
          </p:nvSpPr>
          <p:spPr bwMode="auto">
            <a:xfrm>
              <a:off x="4632325" y="2713038"/>
              <a:ext cx="147638" cy="82550"/>
            </a:xfrm>
            <a:custGeom>
              <a:avLst/>
              <a:gdLst>
                <a:gd name="T0" fmla="*/ 24 w 216"/>
                <a:gd name="T1" fmla="*/ 7 h 120"/>
                <a:gd name="T2" fmla="*/ 72 w 216"/>
                <a:gd name="T3" fmla="*/ 13 h 120"/>
                <a:gd name="T4" fmla="*/ 111 w 216"/>
                <a:gd name="T5" fmla="*/ 13 h 120"/>
                <a:gd name="T6" fmla="*/ 169 w 216"/>
                <a:gd name="T7" fmla="*/ 1 h 120"/>
                <a:gd name="T8" fmla="*/ 188 w 216"/>
                <a:gd name="T9" fmla="*/ 7 h 120"/>
                <a:gd name="T10" fmla="*/ 216 w 216"/>
                <a:gd name="T11" fmla="*/ 31 h 120"/>
                <a:gd name="T12" fmla="*/ 200 w 216"/>
                <a:gd name="T13" fmla="*/ 56 h 120"/>
                <a:gd name="T14" fmla="*/ 176 w 216"/>
                <a:gd name="T15" fmla="*/ 95 h 120"/>
                <a:gd name="T16" fmla="*/ 142 w 216"/>
                <a:gd name="T17" fmla="*/ 105 h 120"/>
                <a:gd name="T18" fmla="*/ 140 w 216"/>
                <a:gd name="T19" fmla="*/ 104 h 120"/>
                <a:gd name="T20" fmla="*/ 137 w 216"/>
                <a:gd name="T21" fmla="*/ 104 h 120"/>
                <a:gd name="T22" fmla="*/ 135 w 216"/>
                <a:gd name="T23" fmla="*/ 103 h 120"/>
                <a:gd name="T24" fmla="*/ 129 w 216"/>
                <a:gd name="T25" fmla="*/ 102 h 120"/>
                <a:gd name="T26" fmla="*/ 127 w 216"/>
                <a:gd name="T27" fmla="*/ 102 h 120"/>
                <a:gd name="T28" fmla="*/ 115 w 216"/>
                <a:gd name="T29" fmla="*/ 102 h 120"/>
                <a:gd name="T30" fmla="*/ 114 w 216"/>
                <a:gd name="T31" fmla="*/ 102 h 120"/>
                <a:gd name="T32" fmla="*/ 113 w 216"/>
                <a:gd name="T33" fmla="*/ 103 h 120"/>
                <a:gd name="T34" fmla="*/ 113 w 216"/>
                <a:gd name="T35" fmla="*/ 103 h 120"/>
                <a:gd name="T36" fmla="*/ 111 w 216"/>
                <a:gd name="T37" fmla="*/ 104 h 120"/>
                <a:gd name="T38" fmla="*/ 98 w 216"/>
                <a:gd name="T39" fmla="*/ 114 h 120"/>
                <a:gd name="T40" fmla="*/ 98 w 216"/>
                <a:gd name="T41" fmla="*/ 115 h 120"/>
                <a:gd name="T42" fmla="*/ 97 w 216"/>
                <a:gd name="T43" fmla="*/ 116 h 120"/>
                <a:gd name="T44" fmla="*/ 96 w 216"/>
                <a:gd name="T45" fmla="*/ 117 h 120"/>
                <a:gd name="T46" fmla="*/ 95 w 216"/>
                <a:gd name="T47" fmla="*/ 118 h 120"/>
                <a:gd name="T48" fmla="*/ 94 w 216"/>
                <a:gd name="T49" fmla="*/ 118 h 120"/>
                <a:gd name="T50" fmla="*/ 94 w 216"/>
                <a:gd name="T51" fmla="*/ 119 h 120"/>
                <a:gd name="T52" fmla="*/ 93 w 216"/>
                <a:gd name="T53" fmla="*/ 120 h 120"/>
                <a:gd name="T54" fmla="*/ 53 w 216"/>
                <a:gd name="T55" fmla="*/ 111 h 120"/>
                <a:gd name="T56" fmla="*/ 41 w 216"/>
                <a:gd name="T57" fmla="*/ 105 h 120"/>
                <a:gd name="T58" fmla="*/ 41 w 216"/>
                <a:gd name="T59" fmla="*/ 105 h 120"/>
                <a:gd name="T60" fmla="*/ 34 w 216"/>
                <a:gd name="T61" fmla="*/ 101 h 120"/>
                <a:gd name="T62" fmla="*/ 16 w 216"/>
                <a:gd name="T63" fmla="*/ 92 h 120"/>
                <a:gd name="T64" fmla="*/ 15 w 216"/>
                <a:gd name="T65" fmla="*/ 92 h 120"/>
                <a:gd name="T66" fmla="*/ 0 w 216"/>
                <a:gd name="T67" fmla="*/ 88 h 120"/>
                <a:gd name="T68" fmla="*/ 13 w 216"/>
                <a:gd name="T69" fmla="*/ 71 h 120"/>
                <a:gd name="T70" fmla="*/ 14 w 216"/>
                <a:gd name="T71" fmla="*/ 62 h 120"/>
                <a:gd name="T72" fmla="*/ 28 w 216"/>
                <a:gd name="T73" fmla="*/ 40 h 120"/>
                <a:gd name="T74" fmla="*/ 24 w 216"/>
                <a:gd name="T75" fmla="*/ 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20">
                  <a:moveTo>
                    <a:pt x="24" y="7"/>
                  </a:moveTo>
                  <a:cubicBezTo>
                    <a:pt x="24" y="7"/>
                    <a:pt x="60" y="13"/>
                    <a:pt x="72" y="13"/>
                  </a:cubicBezTo>
                  <a:cubicBezTo>
                    <a:pt x="82" y="14"/>
                    <a:pt x="102" y="14"/>
                    <a:pt x="111" y="13"/>
                  </a:cubicBezTo>
                  <a:cubicBezTo>
                    <a:pt x="126" y="12"/>
                    <a:pt x="155" y="0"/>
                    <a:pt x="169" y="1"/>
                  </a:cubicBezTo>
                  <a:cubicBezTo>
                    <a:pt x="174" y="2"/>
                    <a:pt x="184" y="5"/>
                    <a:pt x="188" y="7"/>
                  </a:cubicBezTo>
                  <a:cubicBezTo>
                    <a:pt x="196" y="12"/>
                    <a:pt x="216" y="31"/>
                    <a:pt x="216" y="31"/>
                  </a:cubicBezTo>
                  <a:cubicBezTo>
                    <a:pt x="216" y="31"/>
                    <a:pt x="204" y="49"/>
                    <a:pt x="200" y="56"/>
                  </a:cubicBezTo>
                  <a:cubicBezTo>
                    <a:pt x="194" y="65"/>
                    <a:pt x="185" y="88"/>
                    <a:pt x="176" y="95"/>
                  </a:cubicBezTo>
                  <a:cubicBezTo>
                    <a:pt x="169" y="100"/>
                    <a:pt x="142" y="105"/>
                    <a:pt x="142" y="105"/>
                  </a:cubicBezTo>
                  <a:cubicBezTo>
                    <a:pt x="142" y="105"/>
                    <a:pt x="141" y="104"/>
                    <a:pt x="140" y="104"/>
                  </a:cubicBezTo>
                  <a:cubicBezTo>
                    <a:pt x="139" y="104"/>
                    <a:pt x="138" y="104"/>
                    <a:pt x="137" y="104"/>
                  </a:cubicBezTo>
                  <a:cubicBezTo>
                    <a:pt x="136" y="103"/>
                    <a:pt x="135" y="103"/>
                    <a:pt x="135" y="103"/>
                  </a:cubicBezTo>
                  <a:cubicBezTo>
                    <a:pt x="133" y="103"/>
                    <a:pt x="131" y="103"/>
                    <a:pt x="129" y="102"/>
                  </a:cubicBezTo>
                  <a:cubicBezTo>
                    <a:pt x="129" y="102"/>
                    <a:pt x="128" y="102"/>
                    <a:pt x="127" y="102"/>
                  </a:cubicBezTo>
                  <a:cubicBezTo>
                    <a:pt x="123" y="102"/>
                    <a:pt x="118" y="101"/>
                    <a:pt x="115" y="102"/>
                  </a:cubicBezTo>
                  <a:cubicBezTo>
                    <a:pt x="115" y="102"/>
                    <a:pt x="114" y="102"/>
                    <a:pt x="114" y="102"/>
                  </a:cubicBezTo>
                  <a:cubicBezTo>
                    <a:pt x="114" y="102"/>
                    <a:pt x="113" y="102"/>
                    <a:pt x="113" y="103"/>
                  </a:cubicBezTo>
                  <a:cubicBezTo>
                    <a:pt x="113" y="103"/>
                    <a:pt x="113" y="103"/>
                    <a:pt x="113" y="103"/>
                  </a:cubicBezTo>
                  <a:cubicBezTo>
                    <a:pt x="112" y="103"/>
                    <a:pt x="112" y="103"/>
                    <a:pt x="111" y="104"/>
                  </a:cubicBezTo>
                  <a:cubicBezTo>
                    <a:pt x="107" y="106"/>
                    <a:pt x="102" y="111"/>
                    <a:pt x="98" y="114"/>
                  </a:cubicBezTo>
                  <a:cubicBezTo>
                    <a:pt x="98" y="115"/>
                    <a:pt x="98" y="115"/>
                    <a:pt x="98" y="115"/>
                  </a:cubicBezTo>
                  <a:cubicBezTo>
                    <a:pt x="97" y="115"/>
                    <a:pt x="97" y="116"/>
                    <a:pt x="97" y="116"/>
                  </a:cubicBezTo>
                  <a:cubicBezTo>
                    <a:pt x="96" y="116"/>
                    <a:pt x="96" y="117"/>
                    <a:pt x="96" y="117"/>
                  </a:cubicBezTo>
                  <a:cubicBezTo>
                    <a:pt x="95" y="117"/>
                    <a:pt x="95" y="118"/>
                    <a:pt x="95" y="118"/>
                  </a:cubicBezTo>
                  <a:cubicBezTo>
                    <a:pt x="95" y="118"/>
                    <a:pt x="95" y="118"/>
                    <a:pt x="94" y="118"/>
                  </a:cubicBezTo>
                  <a:cubicBezTo>
                    <a:pt x="94" y="119"/>
                    <a:pt x="94" y="119"/>
                    <a:pt x="94" y="119"/>
                  </a:cubicBezTo>
                  <a:cubicBezTo>
                    <a:pt x="93" y="120"/>
                    <a:pt x="93" y="120"/>
                    <a:pt x="93" y="120"/>
                  </a:cubicBezTo>
                  <a:cubicBezTo>
                    <a:pt x="93" y="120"/>
                    <a:pt x="62" y="115"/>
                    <a:pt x="53" y="111"/>
                  </a:cubicBezTo>
                  <a:cubicBezTo>
                    <a:pt x="50" y="110"/>
                    <a:pt x="45" y="107"/>
                    <a:pt x="41" y="105"/>
                  </a:cubicBezTo>
                  <a:cubicBezTo>
                    <a:pt x="41" y="105"/>
                    <a:pt x="41" y="105"/>
                    <a:pt x="41" y="105"/>
                  </a:cubicBezTo>
                  <a:cubicBezTo>
                    <a:pt x="39" y="104"/>
                    <a:pt x="36" y="103"/>
                    <a:pt x="34" y="101"/>
                  </a:cubicBezTo>
                  <a:cubicBezTo>
                    <a:pt x="28" y="97"/>
                    <a:pt x="21" y="94"/>
                    <a:pt x="16" y="92"/>
                  </a:cubicBezTo>
                  <a:cubicBezTo>
                    <a:pt x="15" y="92"/>
                    <a:pt x="15" y="92"/>
                    <a:pt x="15" y="92"/>
                  </a:cubicBezTo>
                  <a:cubicBezTo>
                    <a:pt x="11" y="91"/>
                    <a:pt x="0" y="88"/>
                    <a:pt x="0" y="88"/>
                  </a:cubicBezTo>
                  <a:cubicBezTo>
                    <a:pt x="0" y="88"/>
                    <a:pt x="11" y="76"/>
                    <a:pt x="13" y="71"/>
                  </a:cubicBezTo>
                  <a:cubicBezTo>
                    <a:pt x="14" y="69"/>
                    <a:pt x="13" y="64"/>
                    <a:pt x="14" y="62"/>
                  </a:cubicBezTo>
                  <a:cubicBezTo>
                    <a:pt x="16" y="56"/>
                    <a:pt x="26" y="47"/>
                    <a:pt x="28" y="40"/>
                  </a:cubicBezTo>
                  <a:cubicBezTo>
                    <a:pt x="30" y="32"/>
                    <a:pt x="24" y="7"/>
                    <a:pt x="24" y="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7" name="Freeform 179">
              <a:extLst>
                <a:ext uri="{FF2B5EF4-FFF2-40B4-BE49-F238E27FC236}">
                  <a16:creationId xmlns:a16="http://schemas.microsoft.com/office/drawing/2014/main" id="{5D356E80-89B7-1D3C-D62D-0B60B666DA82}"/>
                </a:ext>
              </a:extLst>
            </p:cNvPr>
            <p:cNvSpPr>
              <a:spLocks/>
            </p:cNvSpPr>
            <p:nvPr/>
          </p:nvSpPr>
          <p:spPr bwMode="auto">
            <a:xfrm>
              <a:off x="4587875" y="3041651"/>
              <a:ext cx="53975" cy="41275"/>
            </a:xfrm>
            <a:custGeom>
              <a:avLst/>
              <a:gdLst>
                <a:gd name="T0" fmla="*/ 72 w 79"/>
                <a:gd name="T1" fmla="*/ 28 h 60"/>
                <a:gd name="T2" fmla="*/ 74 w 79"/>
                <a:gd name="T3" fmla="*/ 54 h 60"/>
                <a:gd name="T4" fmla="*/ 35 w 79"/>
                <a:gd name="T5" fmla="*/ 40 h 60"/>
                <a:gd name="T6" fmla="*/ 15 w 79"/>
                <a:gd name="T7" fmla="*/ 37 h 60"/>
                <a:gd name="T8" fmla="*/ 8 w 79"/>
                <a:gd name="T9" fmla="*/ 20 h 60"/>
                <a:gd name="T10" fmla="*/ 2 w 79"/>
                <a:gd name="T11" fmla="*/ 8 h 60"/>
                <a:gd name="T12" fmla="*/ 39 w 79"/>
                <a:gd name="T13" fmla="*/ 11 h 60"/>
                <a:gd name="T14" fmla="*/ 66 w 79"/>
                <a:gd name="T15" fmla="*/ 5 h 60"/>
                <a:gd name="T16" fmla="*/ 72 w 79"/>
                <a:gd name="T17" fmla="*/ 2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60">
                  <a:moveTo>
                    <a:pt x="72" y="28"/>
                  </a:moveTo>
                  <a:cubicBezTo>
                    <a:pt x="73" y="34"/>
                    <a:pt x="79" y="50"/>
                    <a:pt x="74" y="54"/>
                  </a:cubicBezTo>
                  <a:cubicBezTo>
                    <a:pt x="66" y="60"/>
                    <a:pt x="45" y="42"/>
                    <a:pt x="35" y="40"/>
                  </a:cubicBezTo>
                  <a:cubicBezTo>
                    <a:pt x="30" y="38"/>
                    <a:pt x="19" y="40"/>
                    <a:pt x="15" y="37"/>
                  </a:cubicBezTo>
                  <a:cubicBezTo>
                    <a:pt x="12" y="34"/>
                    <a:pt x="10" y="24"/>
                    <a:pt x="8" y="20"/>
                  </a:cubicBezTo>
                  <a:cubicBezTo>
                    <a:pt x="6" y="17"/>
                    <a:pt x="0" y="11"/>
                    <a:pt x="2" y="8"/>
                  </a:cubicBezTo>
                  <a:cubicBezTo>
                    <a:pt x="7" y="0"/>
                    <a:pt x="30" y="12"/>
                    <a:pt x="39" y="11"/>
                  </a:cubicBezTo>
                  <a:cubicBezTo>
                    <a:pt x="46" y="11"/>
                    <a:pt x="60" y="1"/>
                    <a:pt x="66" y="5"/>
                  </a:cubicBezTo>
                  <a:cubicBezTo>
                    <a:pt x="71" y="8"/>
                    <a:pt x="71" y="22"/>
                    <a:pt x="72" y="2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8" name="Freeform 180">
              <a:extLst>
                <a:ext uri="{FF2B5EF4-FFF2-40B4-BE49-F238E27FC236}">
                  <a16:creationId xmlns:a16="http://schemas.microsoft.com/office/drawing/2014/main" id="{97EF764D-D9B1-3A6B-7AB3-E17992B6F332}"/>
                </a:ext>
              </a:extLst>
            </p:cNvPr>
            <p:cNvSpPr>
              <a:spLocks/>
            </p:cNvSpPr>
            <p:nvPr/>
          </p:nvSpPr>
          <p:spPr bwMode="auto">
            <a:xfrm>
              <a:off x="4568825" y="2773363"/>
              <a:ext cx="88900" cy="57150"/>
            </a:xfrm>
            <a:custGeom>
              <a:avLst/>
              <a:gdLst>
                <a:gd name="T0" fmla="*/ 57 w 128"/>
                <a:gd name="T1" fmla="*/ 77 h 83"/>
                <a:gd name="T2" fmla="*/ 50 w 128"/>
                <a:gd name="T3" fmla="*/ 83 h 83"/>
                <a:gd name="T4" fmla="*/ 43 w 128"/>
                <a:gd name="T5" fmla="*/ 51 h 83"/>
                <a:gd name="T6" fmla="*/ 30 w 128"/>
                <a:gd name="T7" fmla="*/ 42 h 83"/>
                <a:gd name="T8" fmla="*/ 9 w 128"/>
                <a:gd name="T9" fmla="*/ 28 h 83"/>
                <a:gd name="T10" fmla="*/ 0 w 128"/>
                <a:gd name="T11" fmla="*/ 1 h 83"/>
                <a:gd name="T12" fmla="*/ 58 w 128"/>
                <a:gd name="T13" fmla="*/ 13 h 83"/>
                <a:gd name="T14" fmla="*/ 91 w 128"/>
                <a:gd name="T15" fmla="*/ 0 h 83"/>
                <a:gd name="T16" fmla="*/ 106 w 128"/>
                <a:gd name="T17" fmla="*/ 4 h 83"/>
                <a:gd name="T18" fmla="*/ 107 w 128"/>
                <a:gd name="T19" fmla="*/ 4 h 83"/>
                <a:gd name="T20" fmla="*/ 119 w 128"/>
                <a:gd name="T21" fmla="*/ 10 h 83"/>
                <a:gd name="T22" fmla="*/ 128 w 128"/>
                <a:gd name="T23" fmla="*/ 15 h 83"/>
                <a:gd name="T24" fmla="*/ 126 w 128"/>
                <a:gd name="T25" fmla="*/ 20 h 83"/>
                <a:gd name="T26" fmla="*/ 108 w 128"/>
                <a:gd name="T27" fmla="*/ 42 h 83"/>
                <a:gd name="T28" fmla="*/ 76 w 128"/>
                <a:gd name="T29" fmla="*/ 56 h 83"/>
                <a:gd name="T30" fmla="*/ 57 w 128"/>
                <a:gd name="T31" fmla="*/ 7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83">
                  <a:moveTo>
                    <a:pt x="57" y="77"/>
                  </a:moveTo>
                  <a:cubicBezTo>
                    <a:pt x="56" y="78"/>
                    <a:pt x="50" y="83"/>
                    <a:pt x="50" y="83"/>
                  </a:cubicBezTo>
                  <a:cubicBezTo>
                    <a:pt x="50" y="83"/>
                    <a:pt x="48" y="57"/>
                    <a:pt x="43" y="51"/>
                  </a:cubicBezTo>
                  <a:cubicBezTo>
                    <a:pt x="41" y="47"/>
                    <a:pt x="33" y="44"/>
                    <a:pt x="30" y="42"/>
                  </a:cubicBezTo>
                  <a:cubicBezTo>
                    <a:pt x="24" y="39"/>
                    <a:pt x="9" y="28"/>
                    <a:pt x="9" y="28"/>
                  </a:cubicBezTo>
                  <a:cubicBezTo>
                    <a:pt x="0" y="1"/>
                    <a:pt x="0" y="1"/>
                    <a:pt x="0" y="1"/>
                  </a:cubicBezTo>
                  <a:cubicBezTo>
                    <a:pt x="0" y="1"/>
                    <a:pt x="43" y="14"/>
                    <a:pt x="58" y="13"/>
                  </a:cubicBezTo>
                  <a:cubicBezTo>
                    <a:pt x="67" y="12"/>
                    <a:pt x="91" y="0"/>
                    <a:pt x="91" y="0"/>
                  </a:cubicBezTo>
                  <a:cubicBezTo>
                    <a:pt x="91" y="0"/>
                    <a:pt x="102" y="3"/>
                    <a:pt x="106" y="4"/>
                  </a:cubicBezTo>
                  <a:cubicBezTo>
                    <a:pt x="107" y="4"/>
                    <a:pt x="107" y="4"/>
                    <a:pt x="107" y="4"/>
                  </a:cubicBezTo>
                  <a:cubicBezTo>
                    <a:pt x="110" y="5"/>
                    <a:pt x="115" y="8"/>
                    <a:pt x="119" y="10"/>
                  </a:cubicBezTo>
                  <a:cubicBezTo>
                    <a:pt x="124" y="13"/>
                    <a:pt x="128" y="15"/>
                    <a:pt x="128" y="15"/>
                  </a:cubicBezTo>
                  <a:cubicBezTo>
                    <a:pt x="128" y="15"/>
                    <a:pt x="127" y="19"/>
                    <a:pt x="126" y="20"/>
                  </a:cubicBezTo>
                  <a:cubicBezTo>
                    <a:pt x="123" y="26"/>
                    <a:pt x="114" y="38"/>
                    <a:pt x="108" y="42"/>
                  </a:cubicBezTo>
                  <a:cubicBezTo>
                    <a:pt x="101" y="47"/>
                    <a:pt x="83" y="51"/>
                    <a:pt x="76" y="56"/>
                  </a:cubicBezTo>
                  <a:cubicBezTo>
                    <a:pt x="70" y="60"/>
                    <a:pt x="62" y="72"/>
                    <a:pt x="57" y="7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9" name="Freeform 181">
              <a:extLst>
                <a:ext uri="{FF2B5EF4-FFF2-40B4-BE49-F238E27FC236}">
                  <a16:creationId xmlns:a16="http://schemas.microsoft.com/office/drawing/2014/main" id="{19073971-8453-D85E-9FB3-F488FFBE58BC}"/>
                </a:ext>
              </a:extLst>
            </p:cNvPr>
            <p:cNvSpPr>
              <a:spLocks/>
            </p:cNvSpPr>
            <p:nvPr/>
          </p:nvSpPr>
          <p:spPr bwMode="auto">
            <a:xfrm>
              <a:off x="4494213" y="2689226"/>
              <a:ext cx="158750" cy="93663"/>
            </a:xfrm>
            <a:custGeom>
              <a:avLst/>
              <a:gdLst>
                <a:gd name="T0" fmla="*/ 14 w 231"/>
                <a:gd name="T1" fmla="*/ 88 h 138"/>
                <a:gd name="T2" fmla="*/ 27 w 231"/>
                <a:gd name="T3" fmla="*/ 89 h 138"/>
                <a:gd name="T4" fmla="*/ 70 w 231"/>
                <a:gd name="T5" fmla="*/ 71 h 138"/>
                <a:gd name="T6" fmla="*/ 103 w 231"/>
                <a:gd name="T7" fmla="*/ 50 h 138"/>
                <a:gd name="T8" fmla="*/ 114 w 231"/>
                <a:gd name="T9" fmla="*/ 39 h 138"/>
                <a:gd name="T10" fmla="*/ 115 w 231"/>
                <a:gd name="T11" fmla="*/ 2 h 138"/>
                <a:gd name="T12" fmla="*/ 143 w 231"/>
                <a:gd name="T13" fmla="*/ 27 h 138"/>
                <a:gd name="T14" fmla="*/ 167 w 231"/>
                <a:gd name="T15" fmla="*/ 24 h 138"/>
                <a:gd name="T16" fmla="*/ 175 w 231"/>
                <a:gd name="T17" fmla="*/ 4 h 138"/>
                <a:gd name="T18" fmla="*/ 205 w 231"/>
                <a:gd name="T19" fmla="*/ 7 h 138"/>
                <a:gd name="T20" fmla="*/ 202 w 231"/>
                <a:gd name="T21" fmla="*/ 30 h 138"/>
                <a:gd name="T22" fmla="*/ 225 w 231"/>
                <a:gd name="T23" fmla="*/ 43 h 138"/>
                <a:gd name="T24" fmla="*/ 229 w 231"/>
                <a:gd name="T25" fmla="*/ 76 h 138"/>
                <a:gd name="T26" fmla="*/ 215 w 231"/>
                <a:gd name="T27" fmla="*/ 98 h 138"/>
                <a:gd name="T28" fmla="*/ 214 w 231"/>
                <a:gd name="T29" fmla="*/ 107 h 138"/>
                <a:gd name="T30" fmla="*/ 201 w 231"/>
                <a:gd name="T31" fmla="*/ 124 h 138"/>
                <a:gd name="T32" fmla="*/ 168 w 231"/>
                <a:gd name="T33" fmla="*/ 137 h 138"/>
                <a:gd name="T34" fmla="*/ 110 w 231"/>
                <a:gd name="T35" fmla="*/ 125 h 138"/>
                <a:gd name="T36" fmla="*/ 89 w 231"/>
                <a:gd name="T37" fmla="*/ 101 h 138"/>
                <a:gd name="T38" fmla="*/ 59 w 231"/>
                <a:gd name="T39" fmla="*/ 116 h 138"/>
                <a:gd name="T40" fmla="*/ 22 w 231"/>
                <a:gd name="T41" fmla="*/ 116 h 138"/>
                <a:gd name="T42" fmla="*/ 7 w 231"/>
                <a:gd name="T43" fmla="*/ 108 h 138"/>
                <a:gd name="T44" fmla="*/ 0 w 231"/>
                <a:gd name="T45" fmla="*/ 84 h 138"/>
                <a:gd name="T46" fmla="*/ 14 w 231"/>
                <a:gd name="T47" fmla="*/ 8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1" h="138">
                  <a:moveTo>
                    <a:pt x="14" y="88"/>
                  </a:moveTo>
                  <a:cubicBezTo>
                    <a:pt x="17" y="88"/>
                    <a:pt x="24" y="90"/>
                    <a:pt x="27" y="89"/>
                  </a:cubicBezTo>
                  <a:cubicBezTo>
                    <a:pt x="38" y="88"/>
                    <a:pt x="59" y="77"/>
                    <a:pt x="70" y="71"/>
                  </a:cubicBezTo>
                  <a:cubicBezTo>
                    <a:pt x="78" y="67"/>
                    <a:pt x="96" y="57"/>
                    <a:pt x="103" y="50"/>
                  </a:cubicBezTo>
                  <a:cubicBezTo>
                    <a:pt x="106" y="48"/>
                    <a:pt x="112" y="42"/>
                    <a:pt x="114" y="39"/>
                  </a:cubicBezTo>
                  <a:cubicBezTo>
                    <a:pt x="117" y="30"/>
                    <a:pt x="115" y="2"/>
                    <a:pt x="115" y="2"/>
                  </a:cubicBezTo>
                  <a:cubicBezTo>
                    <a:pt x="115" y="2"/>
                    <a:pt x="134" y="24"/>
                    <a:pt x="143" y="27"/>
                  </a:cubicBezTo>
                  <a:cubicBezTo>
                    <a:pt x="149" y="29"/>
                    <a:pt x="162" y="27"/>
                    <a:pt x="167" y="24"/>
                  </a:cubicBezTo>
                  <a:cubicBezTo>
                    <a:pt x="171" y="20"/>
                    <a:pt x="170" y="7"/>
                    <a:pt x="175" y="4"/>
                  </a:cubicBezTo>
                  <a:cubicBezTo>
                    <a:pt x="181" y="0"/>
                    <a:pt x="201" y="1"/>
                    <a:pt x="205" y="7"/>
                  </a:cubicBezTo>
                  <a:cubicBezTo>
                    <a:pt x="209" y="11"/>
                    <a:pt x="200" y="25"/>
                    <a:pt x="202" y="30"/>
                  </a:cubicBezTo>
                  <a:cubicBezTo>
                    <a:pt x="205" y="35"/>
                    <a:pt x="225" y="43"/>
                    <a:pt x="225" y="43"/>
                  </a:cubicBezTo>
                  <a:cubicBezTo>
                    <a:pt x="225" y="43"/>
                    <a:pt x="231" y="68"/>
                    <a:pt x="229" y="76"/>
                  </a:cubicBezTo>
                  <a:cubicBezTo>
                    <a:pt x="227" y="83"/>
                    <a:pt x="217" y="92"/>
                    <a:pt x="215" y="98"/>
                  </a:cubicBezTo>
                  <a:cubicBezTo>
                    <a:pt x="214" y="100"/>
                    <a:pt x="215" y="105"/>
                    <a:pt x="214" y="107"/>
                  </a:cubicBezTo>
                  <a:cubicBezTo>
                    <a:pt x="212" y="112"/>
                    <a:pt x="201" y="124"/>
                    <a:pt x="201" y="124"/>
                  </a:cubicBezTo>
                  <a:cubicBezTo>
                    <a:pt x="201" y="124"/>
                    <a:pt x="177" y="136"/>
                    <a:pt x="168" y="137"/>
                  </a:cubicBezTo>
                  <a:cubicBezTo>
                    <a:pt x="153" y="138"/>
                    <a:pt x="110" y="125"/>
                    <a:pt x="110" y="125"/>
                  </a:cubicBezTo>
                  <a:cubicBezTo>
                    <a:pt x="110" y="125"/>
                    <a:pt x="97" y="103"/>
                    <a:pt x="89" y="101"/>
                  </a:cubicBezTo>
                  <a:cubicBezTo>
                    <a:pt x="81" y="100"/>
                    <a:pt x="67" y="115"/>
                    <a:pt x="59" y="116"/>
                  </a:cubicBezTo>
                  <a:cubicBezTo>
                    <a:pt x="50" y="119"/>
                    <a:pt x="31" y="119"/>
                    <a:pt x="22" y="116"/>
                  </a:cubicBezTo>
                  <a:cubicBezTo>
                    <a:pt x="18" y="115"/>
                    <a:pt x="7" y="108"/>
                    <a:pt x="7" y="108"/>
                  </a:cubicBezTo>
                  <a:cubicBezTo>
                    <a:pt x="0" y="84"/>
                    <a:pt x="0" y="84"/>
                    <a:pt x="0" y="84"/>
                  </a:cubicBezTo>
                  <a:cubicBezTo>
                    <a:pt x="0" y="84"/>
                    <a:pt x="10" y="87"/>
                    <a:pt x="14" y="8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0" name="Freeform 182">
              <a:extLst>
                <a:ext uri="{FF2B5EF4-FFF2-40B4-BE49-F238E27FC236}">
                  <a16:creationId xmlns:a16="http://schemas.microsoft.com/office/drawing/2014/main" id="{654A899C-3487-B959-FBB1-DF0485AD2AA2}"/>
                </a:ext>
              </a:extLst>
            </p:cNvPr>
            <p:cNvSpPr>
              <a:spLocks/>
            </p:cNvSpPr>
            <p:nvPr/>
          </p:nvSpPr>
          <p:spPr bwMode="auto">
            <a:xfrm>
              <a:off x="4572000" y="1947863"/>
              <a:ext cx="31750" cy="22225"/>
            </a:xfrm>
            <a:custGeom>
              <a:avLst/>
              <a:gdLst>
                <a:gd name="T0" fmla="*/ 45 w 48"/>
                <a:gd name="T1" fmla="*/ 6 h 31"/>
                <a:gd name="T2" fmla="*/ 33 w 48"/>
                <a:gd name="T3" fmla="*/ 27 h 31"/>
                <a:gd name="T4" fmla="*/ 2 w 48"/>
                <a:gd name="T5" fmla="*/ 24 h 31"/>
                <a:gd name="T6" fmla="*/ 18 w 48"/>
                <a:gd name="T7" fmla="*/ 6 h 31"/>
                <a:gd name="T8" fmla="*/ 45 w 48"/>
                <a:gd name="T9" fmla="*/ 6 h 31"/>
              </a:gdLst>
              <a:ahLst/>
              <a:cxnLst>
                <a:cxn ang="0">
                  <a:pos x="T0" y="T1"/>
                </a:cxn>
                <a:cxn ang="0">
                  <a:pos x="T2" y="T3"/>
                </a:cxn>
                <a:cxn ang="0">
                  <a:pos x="T4" y="T5"/>
                </a:cxn>
                <a:cxn ang="0">
                  <a:pos x="T6" y="T7"/>
                </a:cxn>
                <a:cxn ang="0">
                  <a:pos x="T8" y="T9"/>
                </a:cxn>
              </a:cxnLst>
              <a:rect l="0" t="0" r="r" b="b"/>
              <a:pathLst>
                <a:path w="48" h="31">
                  <a:moveTo>
                    <a:pt x="45" y="6"/>
                  </a:moveTo>
                  <a:cubicBezTo>
                    <a:pt x="48" y="11"/>
                    <a:pt x="38" y="24"/>
                    <a:pt x="33" y="27"/>
                  </a:cubicBezTo>
                  <a:cubicBezTo>
                    <a:pt x="26" y="31"/>
                    <a:pt x="5" y="31"/>
                    <a:pt x="2" y="24"/>
                  </a:cubicBezTo>
                  <a:cubicBezTo>
                    <a:pt x="0" y="19"/>
                    <a:pt x="12" y="8"/>
                    <a:pt x="18" y="6"/>
                  </a:cubicBezTo>
                  <a:cubicBezTo>
                    <a:pt x="24" y="3"/>
                    <a:pt x="42" y="0"/>
                    <a:pt x="45" y="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1" name="Freeform 183">
              <a:extLst>
                <a:ext uri="{FF2B5EF4-FFF2-40B4-BE49-F238E27FC236}">
                  <a16:creationId xmlns:a16="http://schemas.microsoft.com/office/drawing/2014/main" id="{CC9DC78D-962E-435A-9343-79540AD4F0F2}"/>
                </a:ext>
              </a:extLst>
            </p:cNvPr>
            <p:cNvSpPr>
              <a:spLocks/>
            </p:cNvSpPr>
            <p:nvPr/>
          </p:nvSpPr>
          <p:spPr bwMode="auto">
            <a:xfrm>
              <a:off x="4370388" y="1868488"/>
              <a:ext cx="598488" cy="519113"/>
            </a:xfrm>
            <a:custGeom>
              <a:avLst/>
              <a:gdLst>
                <a:gd name="T0" fmla="*/ 275 w 868"/>
                <a:gd name="T1" fmla="*/ 595 h 754"/>
                <a:gd name="T2" fmla="*/ 251 w 868"/>
                <a:gd name="T3" fmla="*/ 656 h 754"/>
                <a:gd name="T4" fmla="*/ 226 w 868"/>
                <a:gd name="T5" fmla="*/ 723 h 754"/>
                <a:gd name="T6" fmla="*/ 150 w 868"/>
                <a:gd name="T7" fmla="*/ 716 h 754"/>
                <a:gd name="T8" fmla="*/ 95 w 868"/>
                <a:gd name="T9" fmla="*/ 744 h 754"/>
                <a:gd name="T10" fmla="*/ 49 w 868"/>
                <a:gd name="T11" fmla="*/ 704 h 754"/>
                <a:gd name="T12" fmla="*/ 40 w 868"/>
                <a:gd name="T13" fmla="*/ 628 h 754"/>
                <a:gd name="T14" fmla="*/ 13 w 868"/>
                <a:gd name="T15" fmla="*/ 534 h 754"/>
                <a:gd name="T16" fmla="*/ 46 w 868"/>
                <a:gd name="T17" fmla="*/ 503 h 754"/>
                <a:gd name="T18" fmla="*/ 110 w 868"/>
                <a:gd name="T19" fmla="*/ 488 h 754"/>
                <a:gd name="T20" fmla="*/ 162 w 868"/>
                <a:gd name="T21" fmla="*/ 464 h 754"/>
                <a:gd name="T22" fmla="*/ 214 w 868"/>
                <a:gd name="T23" fmla="*/ 406 h 754"/>
                <a:gd name="T24" fmla="*/ 245 w 868"/>
                <a:gd name="T25" fmla="*/ 354 h 754"/>
                <a:gd name="T26" fmla="*/ 263 w 868"/>
                <a:gd name="T27" fmla="*/ 287 h 754"/>
                <a:gd name="T28" fmla="*/ 330 w 868"/>
                <a:gd name="T29" fmla="*/ 214 h 754"/>
                <a:gd name="T30" fmla="*/ 412 w 868"/>
                <a:gd name="T31" fmla="*/ 184 h 754"/>
                <a:gd name="T32" fmla="*/ 492 w 868"/>
                <a:gd name="T33" fmla="*/ 159 h 754"/>
                <a:gd name="T34" fmla="*/ 531 w 868"/>
                <a:gd name="T35" fmla="*/ 114 h 754"/>
                <a:gd name="T36" fmla="*/ 498 w 868"/>
                <a:gd name="T37" fmla="*/ 59 h 754"/>
                <a:gd name="T38" fmla="*/ 547 w 868"/>
                <a:gd name="T39" fmla="*/ 22 h 754"/>
                <a:gd name="T40" fmla="*/ 571 w 868"/>
                <a:gd name="T41" fmla="*/ 62 h 754"/>
                <a:gd name="T42" fmla="*/ 589 w 868"/>
                <a:gd name="T43" fmla="*/ 44 h 754"/>
                <a:gd name="T44" fmla="*/ 620 w 868"/>
                <a:gd name="T45" fmla="*/ 65 h 754"/>
                <a:gd name="T46" fmla="*/ 614 w 868"/>
                <a:gd name="T47" fmla="*/ 25 h 754"/>
                <a:gd name="T48" fmla="*/ 675 w 868"/>
                <a:gd name="T49" fmla="*/ 32 h 754"/>
                <a:gd name="T50" fmla="*/ 702 w 868"/>
                <a:gd name="T51" fmla="*/ 35 h 754"/>
                <a:gd name="T52" fmla="*/ 766 w 868"/>
                <a:gd name="T53" fmla="*/ 13 h 754"/>
                <a:gd name="T54" fmla="*/ 800 w 868"/>
                <a:gd name="T55" fmla="*/ 65 h 754"/>
                <a:gd name="T56" fmla="*/ 826 w 868"/>
                <a:gd name="T57" fmla="*/ 118 h 754"/>
                <a:gd name="T58" fmla="*/ 771 w 868"/>
                <a:gd name="T59" fmla="*/ 198 h 754"/>
                <a:gd name="T60" fmla="*/ 754 w 868"/>
                <a:gd name="T61" fmla="*/ 105 h 754"/>
                <a:gd name="T62" fmla="*/ 699 w 868"/>
                <a:gd name="T63" fmla="*/ 74 h 754"/>
                <a:gd name="T64" fmla="*/ 656 w 868"/>
                <a:gd name="T65" fmla="*/ 120 h 754"/>
                <a:gd name="T66" fmla="*/ 592 w 868"/>
                <a:gd name="T67" fmla="*/ 162 h 754"/>
                <a:gd name="T68" fmla="*/ 534 w 868"/>
                <a:gd name="T69" fmla="*/ 150 h 754"/>
                <a:gd name="T70" fmla="*/ 495 w 868"/>
                <a:gd name="T71" fmla="*/ 190 h 754"/>
                <a:gd name="T72" fmla="*/ 437 w 868"/>
                <a:gd name="T73" fmla="*/ 193 h 754"/>
                <a:gd name="T74" fmla="*/ 400 w 868"/>
                <a:gd name="T75" fmla="*/ 220 h 754"/>
                <a:gd name="T76" fmla="*/ 376 w 868"/>
                <a:gd name="T77" fmla="*/ 245 h 754"/>
                <a:gd name="T78" fmla="*/ 351 w 868"/>
                <a:gd name="T79" fmla="*/ 287 h 754"/>
                <a:gd name="T80" fmla="*/ 318 w 868"/>
                <a:gd name="T81" fmla="*/ 318 h 754"/>
                <a:gd name="T82" fmla="*/ 293 w 868"/>
                <a:gd name="T83" fmla="*/ 372 h 754"/>
                <a:gd name="T84" fmla="*/ 300 w 868"/>
                <a:gd name="T85" fmla="*/ 421 h 754"/>
                <a:gd name="T86" fmla="*/ 251 w 868"/>
                <a:gd name="T87" fmla="*/ 427 h 754"/>
                <a:gd name="T88" fmla="*/ 251 w 868"/>
                <a:gd name="T89" fmla="*/ 516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8" h="754">
                  <a:moveTo>
                    <a:pt x="257" y="555"/>
                  </a:moveTo>
                  <a:cubicBezTo>
                    <a:pt x="260" y="566"/>
                    <a:pt x="272" y="584"/>
                    <a:pt x="275" y="595"/>
                  </a:cubicBezTo>
                  <a:cubicBezTo>
                    <a:pt x="279" y="605"/>
                    <a:pt x="289" y="627"/>
                    <a:pt x="284" y="637"/>
                  </a:cubicBezTo>
                  <a:cubicBezTo>
                    <a:pt x="280" y="646"/>
                    <a:pt x="257" y="648"/>
                    <a:pt x="251" y="656"/>
                  </a:cubicBezTo>
                  <a:cubicBezTo>
                    <a:pt x="244" y="664"/>
                    <a:pt x="243" y="688"/>
                    <a:pt x="238" y="698"/>
                  </a:cubicBezTo>
                  <a:cubicBezTo>
                    <a:pt x="236" y="705"/>
                    <a:pt x="226" y="723"/>
                    <a:pt x="226" y="723"/>
                  </a:cubicBezTo>
                  <a:cubicBezTo>
                    <a:pt x="226" y="723"/>
                    <a:pt x="209" y="709"/>
                    <a:pt x="202" y="707"/>
                  </a:cubicBezTo>
                  <a:cubicBezTo>
                    <a:pt x="189" y="705"/>
                    <a:pt x="162" y="712"/>
                    <a:pt x="150" y="716"/>
                  </a:cubicBezTo>
                  <a:cubicBezTo>
                    <a:pt x="142" y="720"/>
                    <a:pt x="130" y="731"/>
                    <a:pt x="123" y="735"/>
                  </a:cubicBezTo>
                  <a:cubicBezTo>
                    <a:pt x="116" y="738"/>
                    <a:pt x="102" y="742"/>
                    <a:pt x="95" y="744"/>
                  </a:cubicBezTo>
                  <a:cubicBezTo>
                    <a:pt x="85" y="746"/>
                    <a:pt x="60" y="754"/>
                    <a:pt x="52" y="747"/>
                  </a:cubicBezTo>
                  <a:cubicBezTo>
                    <a:pt x="44" y="740"/>
                    <a:pt x="55" y="714"/>
                    <a:pt x="49" y="704"/>
                  </a:cubicBezTo>
                  <a:cubicBezTo>
                    <a:pt x="47" y="700"/>
                    <a:pt x="33" y="697"/>
                    <a:pt x="31" y="692"/>
                  </a:cubicBezTo>
                  <a:cubicBezTo>
                    <a:pt x="24" y="677"/>
                    <a:pt x="50" y="641"/>
                    <a:pt x="40" y="628"/>
                  </a:cubicBezTo>
                  <a:cubicBezTo>
                    <a:pt x="36" y="623"/>
                    <a:pt x="20" y="630"/>
                    <a:pt x="16" y="625"/>
                  </a:cubicBezTo>
                  <a:cubicBezTo>
                    <a:pt x="0" y="608"/>
                    <a:pt x="0" y="553"/>
                    <a:pt x="13" y="534"/>
                  </a:cubicBezTo>
                  <a:cubicBezTo>
                    <a:pt x="17" y="528"/>
                    <a:pt x="35" y="530"/>
                    <a:pt x="40" y="525"/>
                  </a:cubicBezTo>
                  <a:cubicBezTo>
                    <a:pt x="44" y="521"/>
                    <a:pt x="42" y="507"/>
                    <a:pt x="46" y="503"/>
                  </a:cubicBezTo>
                  <a:cubicBezTo>
                    <a:pt x="52" y="497"/>
                    <a:pt x="71" y="493"/>
                    <a:pt x="80" y="491"/>
                  </a:cubicBezTo>
                  <a:cubicBezTo>
                    <a:pt x="87" y="489"/>
                    <a:pt x="104" y="492"/>
                    <a:pt x="110" y="488"/>
                  </a:cubicBezTo>
                  <a:cubicBezTo>
                    <a:pt x="116" y="485"/>
                    <a:pt x="120" y="470"/>
                    <a:pt x="126" y="467"/>
                  </a:cubicBezTo>
                  <a:cubicBezTo>
                    <a:pt x="134" y="462"/>
                    <a:pt x="156" y="470"/>
                    <a:pt x="162" y="464"/>
                  </a:cubicBezTo>
                  <a:cubicBezTo>
                    <a:pt x="170" y="456"/>
                    <a:pt x="159" y="430"/>
                    <a:pt x="165" y="421"/>
                  </a:cubicBezTo>
                  <a:cubicBezTo>
                    <a:pt x="173" y="411"/>
                    <a:pt x="206" y="416"/>
                    <a:pt x="214" y="406"/>
                  </a:cubicBezTo>
                  <a:cubicBezTo>
                    <a:pt x="220" y="400"/>
                    <a:pt x="216" y="380"/>
                    <a:pt x="220" y="372"/>
                  </a:cubicBezTo>
                  <a:cubicBezTo>
                    <a:pt x="224" y="366"/>
                    <a:pt x="240" y="361"/>
                    <a:pt x="245" y="354"/>
                  </a:cubicBezTo>
                  <a:cubicBezTo>
                    <a:pt x="249" y="347"/>
                    <a:pt x="251" y="329"/>
                    <a:pt x="254" y="321"/>
                  </a:cubicBezTo>
                  <a:cubicBezTo>
                    <a:pt x="256" y="312"/>
                    <a:pt x="259" y="295"/>
                    <a:pt x="263" y="287"/>
                  </a:cubicBezTo>
                  <a:cubicBezTo>
                    <a:pt x="269" y="276"/>
                    <a:pt x="291" y="260"/>
                    <a:pt x="300" y="251"/>
                  </a:cubicBezTo>
                  <a:cubicBezTo>
                    <a:pt x="308" y="242"/>
                    <a:pt x="321" y="222"/>
                    <a:pt x="330" y="214"/>
                  </a:cubicBezTo>
                  <a:cubicBezTo>
                    <a:pt x="338" y="207"/>
                    <a:pt x="354" y="194"/>
                    <a:pt x="364" y="190"/>
                  </a:cubicBezTo>
                  <a:cubicBezTo>
                    <a:pt x="375" y="185"/>
                    <a:pt x="401" y="188"/>
                    <a:pt x="412" y="184"/>
                  </a:cubicBezTo>
                  <a:cubicBezTo>
                    <a:pt x="420" y="181"/>
                    <a:pt x="432" y="171"/>
                    <a:pt x="440" y="169"/>
                  </a:cubicBezTo>
                  <a:cubicBezTo>
                    <a:pt x="452" y="164"/>
                    <a:pt x="482" y="168"/>
                    <a:pt x="492" y="159"/>
                  </a:cubicBezTo>
                  <a:cubicBezTo>
                    <a:pt x="498" y="154"/>
                    <a:pt x="496" y="135"/>
                    <a:pt x="501" y="129"/>
                  </a:cubicBezTo>
                  <a:cubicBezTo>
                    <a:pt x="506" y="122"/>
                    <a:pt x="528" y="121"/>
                    <a:pt x="531" y="114"/>
                  </a:cubicBezTo>
                  <a:cubicBezTo>
                    <a:pt x="535" y="105"/>
                    <a:pt x="527" y="85"/>
                    <a:pt x="522" y="77"/>
                  </a:cubicBezTo>
                  <a:cubicBezTo>
                    <a:pt x="518" y="71"/>
                    <a:pt x="497" y="66"/>
                    <a:pt x="498" y="59"/>
                  </a:cubicBezTo>
                  <a:cubicBezTo>
                    <a:pt x="499" y="49"/>
                    <a:pt x="527" y="53"/>
                    <a:pt x="534" y="47"/>
                  </a:cubicBezTo>
                  <a:cubicBezTo>
                    <a:pt x="540" y="42"/>
                    <a:pt x="540" y="21"/>
                    <a:pt x="547" y="22"/>
                  </a:cubicBezTo>
                  <a:cubicBezTo>
                    <a:pt x="555" y="24"/>
                    <a:pt x="547" y="49"/>
                    <a:pt x="553" y="56"/>
                  </a:cubicBezTo>
                  <a:cubicBezTo>
                    <a:pt x="556" y="60"/>
                    <a:pt x="567" y="65"/>
                    <a:pt x="571" y="62"/>
                  </a:cubicBezTo>
                  <a:cubicBezTo>
                    <a:pt x="575" y="59"/>
                    <a:pt x="568" y="47"/>
                    <a:pt x="571" y="44"/>
                  </a:cubicBezTo>
                  <a:cubicBezTo>
                    <a:pt x="574" y="41"/>
                    <a:pt x="586" y="41"/>
                    <a:pt x="589" y="44"/>
                  </a:cubicBezTo>
                  <a:cubicBezTo>
                    <a:pt x="593" y="46"/>
                    <a:pt x="592" y="56"/>
                    <a:pt x="595" y="59"/>
                  </a:cubicBezTo>
                  <a:cubicBezTo>
                    <a:pt x="600" y="63"/>
                    <a:pt x="614" y="68"/>
                    <a:pt x="620" y="65"/>
                  </a:cubicBezTo>
                  <a:cubicBezTo>
                    <a:pt x="627" y="62"/>
                    <a:pt x="634" y="45"/>
                    <a:pt x="632" y="38"/>
                  </a:cubicBezTo>
                  <a:cubicBezTo>
                    <a:pt x="631" y="32"/>
                    <a:pt x="614" y="31"/>
                    <a:pt x="614" y="25"/>
                  </a:cubicBezTo>
                  <a:cubicBezTo>
                    <a:pt x="614" y="17"/>
                    <a:pt x="635" y="7"/>
                    <a:pt x="644" y="7"/>
                  </a:cubicBezTo>
                  <a:cubicBezTo>
                    <a:pt x="654" y="8"/>
                    <a:pt x="665" y="33"/>
                    <a:pt x="675" y="32"/>
                  </a:cubicBezTo>
                  <a:cubicBezTo>
                    <a:pt x="684" y="30"/>
                    <a:pt x="684" y="0"/>
                    <a:pt x="693" y="1"/>
                  </a:cubicBezTo>
                  <a:cubicBezTo>
                    <a:pt x="702" y="2"/>
                    <a:pt x="696" y="29"/>
                    <a:pt x="702" y="35"/>
                  </a:cubicBezTo>
                  <a:cubicBezTo>
                    <a:pt x="708" y="40"/>
                    <a:pt x="725" y="40"/>
                    <a:pt x="733" y="38"/>
                  </a:cubicBezTo>
                  <a:cubicBezTo>
                    <a:pt x="743" y="35"/>
                    <a:pt x="756" y="14"/>
                    <a:pt x="766" y="13"/>
                  </a:cubicBezTo>
                  <a:cubicBezTo>
                    <a:pt x="778" y="13"/>
                    <a:pt x="801" y="27"/>
                    <a:pt x="806" y="38"/>
                  </a:cubicBezTo>
                  <a:cubicBezTo>
                    <a:pt x="809" y="44"/>
                    <a:pt x="796" y="59"/>
                    <a:pt x="800" y="65"/>
                  </a:cubicBezTo>
                  <a:cubicBezTo>
                    <a:pt x="809" y="81"/>
                    <a:pt x="868" y="91"/>
                    <a:pt x="868" y="91"/>
                  </a:cubicBezTo>
                  <a:cubicBezTo>
                    <a:pt x="868" y="91"/>
                    <a:pt x="836" y="109"/>
                    <a:pt x="826" y="118"/>
                  </a:cubicBezTo>
                  <a:cubicBezTo>
                    <a:pt x="815" y="127"/>
                    <a:pt x="795" y="148"/>
                    <a:pt x="787" y="160"/>
                  </a:cubicBezTo>
                  <a:cubicBezTo>
                    <a:pt x="781" y="169"/>
                    <a:pt x="771" y="198"/>
                    <a:pt x="771" y="198"/>
                  </a:cubicBezTo>
                  <a:cubicBezTo>
                    <a:pt x="733" y="162"/>
                    <a:pt x="733" y="162"/>
                    <a:pt x="733" y="162"/>
                  </a:cubicBezTo>
                  <a:cubicBezTo>
                    <a:pt x="733" y="162"/>
                    <a:pt x="758" y="120"/>
                    <a:pt x="754" y="105"/>
                  </a:cubicBezTo>
                  <a:cubicBezTo>
                    <a:pt x="752" y="96"/>
                    <a:pt x="735" y="84"/>
                    <a:pt x="727" y="80"/>
                  </a:cubicBezTo>
                  <a:cubicBezTo>
                    <a:pt x="720" y="77"/>
                    <a:pt x="706" y="72"/>
                    <a:pt x="699" y="74"/>
                  </a:cubicBezTo>
                  <a:cubicBezTo>
                    <a:pt x="692" y="76"/>
                    <a:pt x="683" y="87"/>
                    <a:pt x="678" y="92"/>
                  </a:cubicBezTo>
                  <a:cubicBezTo>
                    <a:pt x="672" y="99"/>
                    <a:pt x="661" y="112"/>
                    <a:pt x="656" y="120"/>
                  </a:cubicBezTo>
                  <a:cubicBezTo>
                    <a:pt x="651" y="128"/>
                    <a:pt x="649" y="150"/>
                    <a:pt x="641" y="156"/>
                  </a:cubicBezTo>
                  <a:cubicBezTo>
                    <a:pt x="631" y="164"/>
                    <a:pt x="605" y="163"/>
                    <a:pt x="592" y="162"/>
                  </a:cubicBezTo>
                  <a:cubicBezTo>
                    <a:pt x="584" y="162"/>
                    <a:pt x="567" y="158"/>
                    <a:pt x="559" y="156"/>
                  </a:cubicBezTo>
                  <a:cubicBezTo>
                    <a:pt x="553" y="155"/>
                    <a:pt x="534" y="150"/>
                    <a:pt x="534" y="150"/>
                  </a:cubicBezTo>
                  <a:cubicBezTo>
                    <a:pt x="534" y="150"/>
                    <a:pt x="518" y="164"/>
                    <a:pt x="513" y="169"/>
                  </a:cubicBezTo>
                  <a:cubicBezTo>
                    <a:pt x="508" y="173"/>
                    <a:pt x="501" y="187"/>
                    <a:pt x="495" y="190"/>
                  </a:cubicBezTo>
                  <a:cubicBezTo>
                    <a:pt x="487" y="193"/>
                    <a:pt x="470" y="189"/>
                    <a:pt x="461" y="190"/>
                  </a:cubicBezTo>
                  <a:cubicBezTo>
                    <a:pt x="455" y="190"/>
                    <a:pt x="442" y="190"/>
                    <a:pt x="437" y="193"/>
                  </a:cubicBezTo>
                  <a:cubicBezTo>
                    <a:pt x="431" y="196"/>
                    <a:pt x="424" y="207"/>
                    <a:pt x="418" y="211"/>
                  </a:cubicBezTo>
                  <a:cubicBezTo>
                    <a:pt x="414" y="214"/>
                    <a:pt x="405" y="220"/>
                    <a:pt x="400" y="220"/>
                  </a:cubicBezTo>
                  <a:cubicBezTo>
                    <a:pt x="395" y="221"/>
                    <a:pt x="383" y="211"/>
                    <a:pt x="379" y="214"/>
                  </a:cubicBezTo>
                  <a:cubicBezTo>
                    <a:pt x="372" y="218"/>
                    <a:pt x="380" y="238"/>
                    <a:pt x="376" y="245"/>
                  </a:cubicBezTo>
                  <a:cubicBezTo>
                    <a:pt x="373" y="249"/>
                    <a:pt x="361" y="252"/>
                    <a:pt x="357" y="257"/>
                  </a:cubicBezTo>
                  <a:cubicBezTo>
                    <a:pt x="353" y="263"/>
                    <a:pt x="357" y="282"/>
                    <a:pt x="351" y="287"/>
                  </a:cubicBezTo>
                  <a:cubicBezTo>
                    <a:pt x="347" y="291"/>
                    <a:pt x="332" y="286"/>
                    <a:pt x="327" y="290"/>
                  </a:cubicBezTo>
                  <a:cubicBezTo>
                    <a:pt x="321" y="295"/>
                    <a:pt x="323" y="312"/>
                    <a:pt x="318" y="318"/>
                  </a:cubicBezTo>
                  <a:cubicBezTo>
                    <a:pt x="314" y="322"/>
                    <a:pt x="302" y="323"/>
                    <a:pt x="300" y="327"/>
                  </a:cubicBezTo>
                  <a:cubicBezTo>
                    <a:pt x="293" y="336"/>
                    <a:pt x="297" y="361"/>
                    <a:pt x="293" y="372"/>
                  </a:cubicBezTo>
                  <a:cubicBezTo>
                    <a:pt x="291" y="381"/>
                    <a:pt x="276" y="395"/>
                    <a:pt x="278" y="403"/>
                  </a:cubicBezTo>
                  <a:cubicBezTo>
                    <a:pt x="280" y="410"/>
                    <a:pt x="300" y="414"/>
                    <a:pt x="300" y="421"/>
                  </a:cubicBezTo>
                  <a:cubicBezTo>
                    <a:pt x="299" y="426"/>
                    <a:pt x="289" y="432"/>
                    <a:pt x="284" y="433"/>
                  </a:cubicBezTo>
                  <a:cubicBezTo>
                    <a:pt x="276" y="435"/>
                    <a:pt x="258" y="423"/>
                    <a:pt x="251" y="427"/>
                  </a:cubicBezTo>
                  <a:cubicBezTo>
                    <a:pt x="245" y="430"/>
                    <a:pt x="242" y="445"/>
                    <a:pt x="242" y="452"/>
                  </a:cubicBezTo>
                  <a:cubicBezTo>
                    <a:pt x="240" y="468"/>
                    <a:pt x="248" y="500"/>
                    <a:pt x="251" y="516"/>
                  </a:cubicBezTo>
                  <a:cubicBezTo>
                    <a:pt x="252" y="525"/>
                    <a:pt x="254" y="546"/>
                    <a:pt x="257" y="55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2" name="Freeform 184">
              <a:extLst>
                <a:ext uri="{FF2B5EF4-FFF2-40B4-BE49-F238E27FC236}">
                  <a16:creationId xmlns:a16="http://schemas.microsoft.com/office/drawing/2014/main" id="{873DD07D-3814-BF05-872C-3532B2F2464D}"/>
                </a:ext>
              </a:extLst>
            </p:cNvPr>
            <p:cNvSpPr>
              <a:spLocks/>
            </p:cNvSpPr>
            <p:nvPr/>
          </p:nvSpPr>
          <p:spPr bwMode="auto">
            <a:xfrm>
              <a:off x="4525963" y="1971676"/>
              <a:ext cx="260350" cy="506413"/>
            </a:xfrm>
            <a:custGeom>
              <a:avLst/>
              <a:gdLst>
                <a:gd name="T0" fmla="*/ 25 w 378"/>
                <a:gd name="T1" fmla="*/ 277 h 737"/>
                <a:gd name="T2" fmla="*/ 58 w 378"/>
                <a:gd name="T3" fmla="*/ 283 h 737"/>
                <a:gd name="T4" fmla="*/ 74 w 378"/>
                <a:gd name="T5" fmla="*/ 271 h 737"/>
                <a:gd name="T6" fmla="*/ 52 w 378"/>
                <a:gd name="T7" fmla="*/ 253 h 737"/>
                <a:gd name="T8" fmla="*/ 67 w 378"/>
                <a:gd name="T9" fmla="*/ 222 h 737"/>
                <a:gd name="T10" fmla="*/ 74 w 378"/>
                <a:gd name="T11" fmla="*/ 177 h 737"/>
                <a:gd name="T12" fmla="*/ 92 w 378"/>
                <a:gd name="T13" fmla="*/ 168 h 737"/>
                <a:gd name="T14" fmla="*/ 101 w 378"/>
                <a:gd name="T15" fmla="*/ 140 h 737"/>
                <a:gd name="T16" fmla="*/ 125 w 378"/>
                <a:gd name="T17" fmla="*/ 137 h 737"/>
                <a:gd name="T18" fmla="*/ 131 w 378"/>
                <a:gd name="T19" fmla="*/ 107 h 737"/>
                <a:gd name="T20" fmla="*/ 150 w 378"/>
                <a:gd name="T21" fmla="*/ 95 h 737"/>
                <a:gd name="T22" fmla="*/ 153 w 378"/>
                <a:gd name="T23" fmla="*/ 64 h 737"/>
                <a:gd name="T24" fmla="*/ 174 w 378"/>
                <a:gd name="T25" fmla="*/ 70 h 737"/>
                <a:gd name="T26" fmla="*/ 192 w 378"/>
                <a:gd name="T27" fmla="*/ 61 h 737"/>
                <a:gd name="T28" fmla="*/ 211 w 378"/>
                <a:gd name="T29" fmla="*/ 43 h 737"/>
                <a:gd name="T30" fmla="*/ 235 w 378"/>
                <a:gd name="T31" fmla="*/ 40 h 737"/>
                <a:gd name="T32" fmla="*/ 269 w 378"/>
                <a:gd name="T33" fmla="*/ 40 h 737"/>
                <a:gd name="T34" fmla="*/ 287 w 378"/>
                <a:gd name="T35" fmla="*/ 19 h 737"/>
                <a:gd name="T36" fmla="*/ 308 w 378"/>
                <a:gd name="T37" fmla="*/ 0 h 737"/>
                <a:gd name="T38" fmla="*/ 336 w 378"/>
                <a:gd name="T39" fmla="*/ 31 h 737"/>
                <a:gd name="T40" fmla="*/ 363 w 378"/>
                <a:gd name="T41" fmla="*/ 55 h 737"/>
                <a:gd name="T42" fmla="*/ 366 w 378"/>
                <a:gd name="T43" fmla="*/ 79 h 737"/>
                <a:gd name="T44" fmla="*/ 369 w 378"/>
                <a:gd name="T45" fmla="*/ 156 h 737"/>
                <a:gd name="T46" fmla="*/ 345 w 378"/>
                <a:gd name="T47" fmla="*/ 171 h 737"/>
                <a:gd name="T48" fmla="*/ 318 w 378"/>
                <a:gd name="T49" fmla="*/ 192 h 737"/>
                <a:gd name="T50" fmla="*/ 308 w 378"/>
                <a:gd name="T51" fmla="*/ 235 h 737"/>
                <a:gd name="T52" fmla="*/ 311 w 378"/>
                <a:gd name="T53" fmla="*/ 262 h 737"/>
                <a:gd name="T54" fmla="*/ 275 w 378"/>
                <a:gd name="T55" fmla="*/ 286 h 737"/>
                <a:gd name="T56" fmla="*/ 254 w 378"/>
                <a:gd name="T57" fmla="*/ 314 h 737"/>
                <a:gd name="T58" fmla="*/ 205 w 378"/>
                <a:gd name="T59" fmla="*/ 323 h 737"/>
                <a:gd name="T60" fmla="*/ 186 w 378"/>
                <a:gd name="T61" fmla="*/ 362 h 737"/>
                <a:gd name="T62" fmla="*/ 186 w 378"/>
                <a:gd name="T63" fmla="*/ 429 h 737"/>
                <a:gd name="T64" fmla="*/ 214 w 378"/>
                <a:gd name="T65" fmla="*/ 463 h 737"/>
                <a:gd name="T66" fmla="*/ 226 w 378"/>
                <a:gd name="T67" fmla="*/ 490 h 737"/>
                <a:gd name="T68" fmla="*/ 168 w 378"/>
                <a:gd name="T69" fmla="*/ 518 h 737"/>
                <a:gd name="T70" fmla="*/ 196 w 378"/>
                <a:gd name="T71" fmla="*/ 518 h 737"/>
                <a:gd name="T72" fmla="*/ 211 w 378"/>
                <a:gd name="T73" fmla="*/ 533 h 737"/>
                <a:gd name="T74" fmla="*/ 220 w 378"/>
                <a:gd name="T75" fmla="*/ 557 h 737"/>
                <a:gd name="T76" fmla="*/ 199 w 378"/>
                <a:gd name="T77" fmla="*/ 573 h 737"/>
                <a:gd name="T78" fmla="*/ 174 w 378"/>
                <a:gd name="T79" fmla="*/ 600 h 737"/>
                <a:gd name="T80" fmla="*/ 174 w 378"/>
                <a:gd name="T81" fmla="*/ 646 h 737"/>
                <a:gd name="T82" fmla="*/ 147 w 378"/>
                <a:gd name="T83" fmla="*/ 667 h 737"/>
                <a:gd name="T84" fmla="*/ 138 w 378"/>
                <a:gd name="T85" fmla="*/ 691 h 737"/>
                <a:gd name="T86" fmla="*/ 110 w 378"/>
                <a:gd name="T87" fmla="*/ 710 h 737"/>
                <a:gd name="T88" fmla="*/ 95 w 378"/>
                <a:gd name="T89" fmla="*/ 734 h 737"/>
                <a:gd name="T90" fmla="*/ 55 w 378"/>
                <a:gd name="T91" fmla="*/ 719 h 737"/>
                <a:gd name="T92" fmla="*/ 58 w 378"/>
                <a:gd name="T93" fmla="*/ 673 h 737"/>
                <a:gd name="T94" fmla="*/ 37 w 378"/>
                <a:gd name="T95" fmla="*/ 667 h 737"/>
                <a:gd name="T96" fmla="*/ 31 w 378"/>
                <a:gd name="T97" fmla="*/ 639 h 737"/>
                <a:gd name="T98" fmla="*/ 16 w 378"/>
                <a:gd name="T99" fmla="*/ 603 h 737"/>
                <a:gd name="T100" fmla="*/ 0 w 378"/>
                <a:gd name="T101" fmla="*/ 573 h 737"/>
                <a:gd name="T102" fmla="*/ 12 w 378"/>
                <a:gd name="T103" fmla="*/ 548 h 737"/>
                <a:gd name="T104" fmla="*/ 25 w 378"/>
                <a:gd name="T105" fmla="*/ 506 h 737"/>
                <a:gd name="T106" fmla="*/ 58 w 378"/>
                <a:gd name="T107" fmla="*/ 487 h 737"/>
                <a:gd name="T108" fmla="*/ 49 w 378"/>
                <a:gd name="T109" fmla="*/ 445 h 737"/>
                <a:gd name="T110" fmla="*/ 31 w 378"/>
                <a:gd name="T111" fmla="*/ 405 h 737"/>
                <a:gd name="T112" fmla="*/ 25 w 378"/>
                <a:gd name="T113" fmla="*/ 366 h 737"/>
                <a:gd name="T114" fmla="*/ 16 w 378"/>
                <a:gd name="T115" fmla="*/ 302 h 737"/>
                <a:gd name="T116" fmla="*/ 25 w 378"/>
                <a:gd name="T117" fmla="*/ 27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8" h="737">
                  <a:moveTo>
                    <a:pt x="25" y="277"/>
                  </a:moveTo>
                  <a:cubicBezTo>
                    <a:pt x="32" y="273"/>
                    <a:pt x="50" y="285"/>
                    <a:pt x="58" y="283"/>
                  </a:cubicBezTo>
                  <a:cubicBezTo>
                    <a:pt x="63" y="282"/>
                    <a:pt x="73" y="276"/>
                    <a:pt x="74" y="271"/>
                  </a:cubicBezTo>
                  <a:cubicBezTo>
                    <a:pt x="74" y="264"/>
                    <a:pt x="54" y="260"/>
                    <a:pt x="52" y="253"/>
                  </a:cubicBezTo>
                  <a:cubicBezTo>
                    <a:pt x="50" y="245"/>
                    <a:pt x="65" y="231"/>
                    <a:pt x="67" y="222"/>
                  </a:cubicBezTo>
                  <a:cubicBezTo>
                    <a:pt x="71" y="211"/>
                    <a:pt x="67" y="186"/>
                    <a:pt x="74" y="177"/>
                  </a:cubicBezTo>
                  <a:cubicBezTo>
                    <a:pt x="76" y="173"/>
                    <a:pt x="88" y="172"/>
                    <a:pt x="92" y="168"/>
                  </a:cubicBezTo>
                  <a:cubicBezTo>
                    <a:pt x="97" y="162"/>
                    <a:pt x="95" y="145"/>
                    <a:pt x="101" y="140"/>
                  </a:cubicBezTo>
                  <a:cubicBezTo>
                    <a:pt x="106" y="136"/>
                    <a:pt x="121" y="141"/>
                    <a:pt x="125" y="137"/>
                  </a:cubicBezTo>
                  <a:cubicBezTo>
                    <a:pt x="131" y="132"/>
                    <a:pt x="127" y="113"/>
                    <a:pt x="131" y="107"/>
                  </a:cubicBezTo>
                  <a:cubicBezTo>
                    <a:pt x="135" y="102"/>
                    <a:pt x="147" y="99"/>
                    <a:pt x="150" y="95"/>
                  </a:cubicBezTo>
                  <a:cubicBezTo>
                    <a:pt x="154" y="88"/>
                    <a:pt x="146" y="68"/>
                    <a:pt x="153" y="64"/>
                  </a:cubicBezTo>
                  <a:cubicBezTo>
                    <a:pt x="157" y="61"/>
                    <a:pt x="169" y="71"/>
                    <a:pt x="174" y="70"/>
                  </a:cubicBezTo>
                  <a:cubicBezTo>
                    <a:pt x="179" y="70"/>
                    <a:pt x="188" y="64"/>
                    <a:pt x="192" y="61"/>
                  </a:cubicBezTo>
                  <a:cubicBezTo>
                    <a:pt x="198" y="57"/>
                    <a:pt x="205" y="46"/>
                    <a:pt x="211" y="43"/>
                  </a:cubicBezTo>
                  <a:cubicBezTo>
                    <a:pt x="216" y="40"/>
                    <a:pt x="229" y="40"/>
                    <a:pt x="235" y="40"/>
                  </a:cubicBezTo>
                  <a:cubicBezTo>
                    <a:pt x="244" y="39"/>
                    <a:pt x="261" y="43"/>
                    <a:pt x="269" y="40"/>
                  </a:cubicBezTo>
                  <a:cubicBezTo>
                    <a:pt x="275" y="37"/>
                    <a:pt x="282" y="23"/>
                    <a:pt x="287" y="19"/>
                  </a:cubicBezTo>
                  <a:cubicBezTo>
                    <a:pt x="292" y="14"/>
                    <a:pt x="308" y="0"/>
                    <a:pt x="308" y="0"/>
                  </a:cubicBezTo>
                  <a:cubicBezTo>
                    <a:pt x="308" y="0"/>
                    <a:pt x="329" y="23"/>
                    <a:pt x="336" y="31"/>
                  </a:cubicBezTo>
                  <a:cubicBezTo>
                    <a:pt x="342" y="37"/>
                    <a:pt x="359" y="47"/>
                    <a:pt x="363" y="55"/>
                  </a:cubicBezTo>
                  <a:cubicBezTo>
                    <a:pt x="366" y="61"/>
                    <a:pt x="366" y="73"/>
                    <a:pt x="366" y="79"/>
                  </a:cubicBezTo>
                  <a:cubicBezTo>
                    <a:pt x="368" y="98"/>
                    <a:pt x="378" y="139"/>
                    <a:pt x="369" y="156"/>
                  </a:cubicBezTo>
                  <a:cubicBezTo>
                    <a:pt x="366" y="162"/>
                    <a:pt x="345" y="171"/>
                    <a:pt x="345" y="171"/>
                  </a:cubicBezTo>
                  <a:cubicBezTo>
                    <a:pt x="345" y="171"/>
                    <a:pt x="322" y="185"/>
                    <a:pt x="318" y="192"/>
                  </a:cubicBezTo>
                  <a:cubicBezTo>
                    <a:pt x="312" y="201"/>
                    <a:pt x="309" y="224"/>
                    <a:pt x="308" y="235"/>
                  </a:cubicBezTo>
                  <a:cubicBezTo>
                    <a:pt x="308" y="242"/>
                    <a:pt x="314" y="256"/>
                    <a:pt x="311" y="262"/>
                  </a:cubicBezTo>
                  <a:cubicBezTo>
                    <a:pt x="307" y="272"/>
                    <a:pt x="283" y="279"/>
                    <a:pt x="275" y="286"/>
                  </a:cubicBezTo>
                  <a:cubicBezTo>
                    <a:pt x="268" y="292"/>
                    <a:pt x="261" y="309"/>
                    <a:pt x="254" y="314"/>
                  </a:cubicBezTo>
                  <a:cubicBezTo>
                    <a:pt x="243" y="320"/>
                    <a:pt x="214" y="315"/>
                    <a:pt x="205" y="323"/>
                  </a:cubicBezTo>
                  <a:cubicBezTo>
                    <a:pt x="196" y="330"/>
                    <a:pt x="189" y="352"/>
                    <a:pt x="186" y="362"/>
                  </a:cubicBezTo>
                  <a:cubicBezTo>
                    <a:pt x="183" y="379"/>
                    <a:pt x="181" y="414"/>
                    <a:pt x="186" y="429"/>
                  </a:cubicBezTo>
                  <a:cubicBezTo>
                    <a:pt x="190" y="440"/>
                    <a:pt x="208" y="454"/>
                    <a:pt x="214" y="463"/>
                  </a:cubicBezTo>
                  <a:cubicBezTo>
                    <a:pt x="218" y="469"/>
                    <a:pt x="229" y="483"/>
                    <a:pt x="226" y="490"/>
                  </a:cubicBezTo>
                  <a:cubicBezTo>
                    <a:pt x="220" y="505"/>
                    <a:pt x="165" y="502"/>
                    <a:pt x="168" y="518"/>
                  </a:cubicBezTo>
                  <a:cubicBezTo>
                    <a:pt x="170" y="524"/>
                    <a:pt x="189" y="515"/>
                    <a:pt x="196" y="518"/>
                  </a:cubicBezTo>
                  <a:cubicBezTo>
                    <a:pt x="201" y="520"/>
                    <a:pt x="208" y="528"/>
                    <a:pt x="211" y="533"/>
                  </a:cubicBezTo>
                  <a:cubicBezTo>
                    <a:pt x="214" y="538"/>
                    <a:pt x="222" y="551"/>
                    <a:pt x="220" y="557"/>
                  </a:cubicBezTo>
                  <a:cubicBezTo>
                    <a:pt x="218" y="564"/>
                    <a:pt x="203" y="568"/>
                    <a:pt x="199" y="573"/>
                  </a:cubicBezTo>
                  <a:cubicBezTo>
                    <a:pt x="192" y="579"/>
                    <a:pt x="177" y="591"/>
                    <a:pt x="174" y="600"/>
                  </a:cubicBezTo>
                  <a:cubicBezTo>
                    <a:pt x="170" y="611"/>
                    <a:pt x="179" y="635"/>
                    <a:pt x="174" y="646"/>
                  </a:cubicBezTo>
                  <a:cubicBezTo>
                    <a:pt x="170" y="653"/>
                    <a:pt x="152" y="660"/>
                    <a:pt x="147" y="667"/>
                  </a:cubicBezTo>
                  <a:cubicBezTo>
                    <a:pt x="143" y="672"/>
                    <a:pt x="142" y="686"/>
                    <a:pt x="138" y="691"/>
                  </a:cubicBezTo>
                  <a:cubicBezTo>
                    <a:pt x="132" y="698"/>
                    <a:pt x="116" y="704"/>
                    <a:pt x="110" y="710"/>
                  </a:cubicBezTo>
                  <a:cubicBezTo>
                    <a:pt x="105" y="715"/>
                    <a:pt x="102" y="732"/>
                    <a:pt x="95" y="734"/>
                  </a:cubicBezTo>
                  <a:cubicBezTo>
                    <a:pt x="85" y="737"/>
                    <a:pt x="61" y="728"/>
                    <a:pt x="55" y="719"/>
                  </a:cubicBezTo>
                  <a:cubicBezTo>
                    <a:pt x="49" y="709"/>
                    <a:pt x="65" y="682"/>
                    <a:pt x="58" y="673"/>
                  </a:cubicBezTo>
                  <a:cubicBezTo>
                    <a:pt x="55" y="668"/>
                    <a:pt x="41" y="671"/>
                    <a:pt x="37" y="667"/>
                  </a:cubicBezTo>
                  <a:cubicBezTo>
                    <a:pt x="32" y="662"/>
                    <a:pt x="33" y="646"/>
                    <a:pt x="31" y="639"/>
                  </a:cubicBezTo>
                  <a:cubicBezTo>
                    <a:pt x="28" y="630"/>
                    <a:pt x="20" y="612"/>
                    <a:pt x="16" y="603"/>
                  </a:cubicBezTo>
                  <a:cubicBezTo>
                    <a:pt x="12" y="595"/>
                    <a:pt x="0" y="573"/>
                    <a:pt x="0" y="573"/>
                  </a:cubicBezTo>
                  <a:cubicBezTo>
                    <a:pt x="0" y="573"/>
                    <a:pt x="10" y="555"/>
                    <a:pt x="12" y="548"/>
                  </a:cubicBezTo>
                  <a:cubicBezTo>
                    <a:pt x="17" y="538"/>
                    <a:pt x="18" y="514"/>
                    <a:pt x="25" y="506"/>
                  </a:cubicBezTo>
                  <a:cubicBezTo>
                    <a:pt x="31" y="498"/>
                    <a:pt x="54" y="496"/>
                    <a:pt x="58" y="487"/>
                  </a:cubicBezTo>
                  <a:cubicBezTo>
                    <a:pt x="63" y="477"/>
                    <a:pt x="53" y="455"/>
                    <a:pt x="49" y="445"/>
                  </a:cubicBezTo>
                  <a:cubicBezTo>
                    <a:pt x="46" y="434"/>
                    <a:pt x="34" y="416"/>
                    <a:pt x="31" y="405"/>
                  </a:cubicBezTo>
                  <a:cubicBezTo>
                    <a:pt x="28" y="396"/>
                    <a:pt x="26" y="375"/>
                    <a:pt x="25" y="366"/>
                  </a:cubicBezTo>
                  <a:cubicBezTo>
                    <a:pt x="22" y="350"/>
                    <a:pt x="14" y="318"/>
                    <a:pt x="16" y="302"/>
                  </a:cubicBezTo>
                  <a:cubicBezTo>
                    <a:pt x="16" y="295"/>
                    <a:pt x="19" y="280"/>
                    <a:pt x="25" y="27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3" name="Freeform 185">
              <a:extLst>
                <a:ext uri="{FF2B5EF4-FFF2-40B4-BE49-F238E27FC236}">
                  <a16:creationId xmlns:a16="http://schemas.microsoft.com/office/drawing/2014/main" id="{CCED8539-BB40-252E-AAF6-D3AA568C120D}"/>
                </a:ext>
              </a:extLst>
            </p:cNvPr>
            <p:cNvSpPr>
              <a:spLocks/>
            </p:cNvSpPr>
            <p:nvPr/>
          </p:nvSpPr>
          <p:spPr bwMode="auto">
            <a:xfrm>
              <a:off x="4400550" y="2498726"/>
              <a:ext cx="201613" cy="252413"/>
            </a:xfrm>
            <a:custGeom>
              <a:avLst/>
              <a:gdLst>
                <a:gd name="T0" fmla="*/ 161 w 292"/>
                <a:gd name="T1" fmla="*/ 365 h 366"/>
                <a:gd name="T2" fmla="*/ 148 w 292"/>
                <a:gd name="T3" fmla="*/ 364 h 366"/>
                <a:gd name="T4" fmla="*/ 134 w 292"/>
                <a:gd name="T5" fmla="*/ 360 h 366"/>
                <a:gd name="T6" fmla="*/ 114 w 292"/>
                <a:gd name="T7" fmla="*/ 348 h 366"/>
                <a:gd name="T8" fmla="*/ 90 w 292"/>
                <a:gd name="T9" fmla="*/ 354 h 366"/>
                <a:gd name="T10" fmla="*/ 68 w 292"/>
                <a:gd name="T11" fmla="*/ 351 h 366"/>
                <a:gd name="T12" fmla="*/ 62 w 292"/>
                <a:gd name="T13" fmla="*/ 298 h 366"/>
                <a:gd name="T14" fmla="*/ 77 w 292"/>
                <a:gd name="T15" fmla="*/ 280 h 366"/>
                <a:gd name="T16" fmla="*/ 44 w 292"/>
                <a:gd name="T17" fmla="*/ 253 h 366"/>
                <a:gd name="T18" fmla="*/ 19 w 292"/>
                <a:gd name="T19" fmla="*/ 237 h 366"/>
                <a:gd name="T20" fmla="*/ 24 w 292"/>
                <a:gd name="T21" fmla="*/ 213 h 366"/>
                <a:gd name="T22" fmla="*/ 1 w 292"/>
                <a:gd name="T23" fmla="*/ 201 h 366"/>
                <a:gd name="T24" fmla="*/ 5 w 292"/>
                <a:gd name="T25" fmla="*/ 160 h 366"/>
                <a:gd name="T26" fmla="*/ 6 w 292"/>
                <a:gd name="T27" fmla="*/ 158 h 366"/>
                <a:gd name="T28" fmla="*/ 7 w 292"/>
                <a:gd name="T29" fmla="*/ 157 h 366"/>
                <a:gd name="T30" fmla="*/ 9 w 292"/>
                <a:gd name="T31" fmla="*/ 156 h 366"/>
                <a:gd name="T32" fmla="*/ 18 w 292"/>
                <a:gd name="T33" fmla="*/ 151 h 366"/>
                <a:gd name="T34" fmla="*/ 31 w 292"/>
                <a:gd name="T35" fmla="*/ 143 h 366"/>
                <a:gd name="T36" fmla="*/ 53 w 292"/>
                <a:gd name="T37" fmla="*/ 109 h 366"/>
                <a:gd name="T38" fmla="*/ 53 w 292"/>
                <a:gd name="T39" fmla="*/ 73 h 366"/>
                <a:gd name="T40" fmla="*/ 95 w 292"/>
                <a:gd name="T41" fmla="*/ 58 h 366"/>
                <a:gd name="T42" fmla="*/ 109 w 292"/>
                <a:gd name="T43" fmla="*/ 58 h 366"/>
                <a:gd name="T44" fmla="*/ 106 w 292"/>
                <a:gd name="T45" fmla="*/ 44 h 366"/>
                <a:gd name="T46" fmla="*/ 109 w 292"/>
                <a:gd name="T47" fmla="*/ 9 h 366"/>
                <a:gd name="T48" fmla="*/ 147 w 292"/>
                <a:gd name="T49" fmla="*/ 0 h 366"/>
                <a:gd name="T50" fmla="*/ 164 w 292"/>
                <a:gd name="T51" fmla="*/ 27 h 366"/>
                <a:gd name="T52" fmla="*/ 181 w 292"/>
                <a:gd name="T53" fmla="*/ 49 h 366"/>
                <a:gd name="T54" fmla="*/ 265 w 292"/>
                <a:gd name="T55" fmla="*/ 32 h 366"/>
                <a:gd name="T56" fmla="*/ 276 w 292"/>
                <a:gd name="T57" fmla="*/ 44 h 366"/>
                <a:gd name="T58" fmla="*/ 270 w 292"/>
                <a:gd name="T59" fmla="*/ 113 h 366"/>
                <a:gd name="T60" fmla="*/ 292 w 292"/>
                <a:gd name="T61" fmla="*/ 178 h 366"/>
                <a:gd name="T62" fmla="*/ 194 w 292"/>
                <a:gd name="T63" fmla="*/ 216 h 366"/>
                <a:gd name="T64" fmla="*/ 249 w 292"/>
                <a:gd name="T65" fmla="*/ 278 h 366"/>
                <a:gd name="T66" fmla="*/ 248 w 292"/>
                <a:gd name="T67" fmla="*/ 315 h 366"/>
                <a:gd name="T68" fmla="*/ 237 w 292"/>
                <a:gd name="T69" fmla="*/ 326 h 366"/>
                <a:gd name="T70" fmla="*/ 204 w 292"/>
                <a:gd name="T71" fmla="*/ 347 h 366"/>
                <a:gd name="T72" fmla="*/ 161 w 292"/>
                <a:gd name="T73" fmla="*/ 36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2" h="366">
                  <a:moveTo>
                    <a:pt x="161" y="365"/>
                  </a:moveTo>
                  <a:cubicBezTo>
                    <a:pt x="158" y="366"/>
                    <a:pt x="151" y="364"/>
                    <a:pt x="148" y="364"/>
                  </a:cubicBezTo>
                  <a:cubicBezTo>
                    <a:pt x="144" y="363"/>
                    <a:pt x="134" y="360"/>
                    <a:pt x="134" y="360"/>
                  </a:cubicBezTo>
                  <a:cubicBezTo>
                    <a:pt x="134" y="360"/>
                    <a:pt x="120" y="349"/>
                    <a:pt x="114" y="348"/>
                  </a:cubicBezTo>
                  <a:cubicBezTo>
                    <a:pt x="108" y="347"/>
                    <a:pt x="96" y="353"/>
                    <a:pt x="90" y="354"/>
                  </a:cubicBezTo>
                  <a:cubicBezTo>
                    <a:pt x="84" y="354"/>
                    <a:pt x="68" y="351"/>
                    <a:pt x="68" y="351"/>
                  </a:cubicBezTo>
                  <a:cubicBezTo>
                    <a:pt x="68" y="351"/>
                    <a:pt x="58" y="311"/>
                    <a:pt x="62" y="298"/>
                  </a:cubicBezTo>
                  <a:cubicBezTo>
                    <a:pt x="63" y="292"/>
                    <a:pt x="78" y="286"/>
                    <a:pt x="77" y="280"/>
                  </a:cubicBezTo>
                  <a:cubicBezTo>
                    <a:pt x="76" y="269"/>
                    <a:pt x="44" y="253"/>
                    <a:pt x="44" y="253"/>
                  </a:cubicBezTo>
                  <a:cubicBezTo>
                    <a:pt x="44" y="253"/>
                    <a:pt x="22" y="244"/>
                    <a:pt x="19" y="237"/>
                  </a:cubicBezTo>
                  <a:cubicBezTo>
                    <a:pt x="17" y="232"/>
                    <a:pt x="24" y="213"/>
                    <a:pt x="24" y="213"/>
                  </a:cubicBezTo>
                  <a:cubicBezTo>
                    <a:pt x="1" y="201"/>
                    <a:pt x="1" y="201"/>
                    <a:pt x="1" y="201"/>
                  </a:cubicBezTo>
                  <a:cubicBezTo>
                    <a:pt x="1" y="201"/>
                    <a:pt x="0" y="168"/>
                    <a:pt x="5" y="160"/>
                  </a:cubicBezTo>
                  <a:cubicBezTo>
                    <a:pt x="6" y="159"/>
                    <a:pt x="6" y="159"/>
                    <a:pt x="6" y="158"/>
                  </a:cubicBezTo>
                  <a:cubicBezTo>
                    <a:pt x="7" y="158"/>
                    <a:pt x="7" y="158"/>
                    <a:pt x="7" y="157"/>
                  </a:cubicBezTo>
                  <a:cubicBezTo>
                    <a:pt x="8" y="157"/>
                    <a:pt x="8" y="157"/>
                    <a:pt x="9" y="156"/>
                  </a:cubicBezTo>
                  <a:cubicBezTo>
                    <a:pt x="11" y="154"/>
                    <a:pt x="14" y="153"/>
                    <a:pt x="18" y="151"/>
                  </a:cubicBezTo>
                  <a:cubicBezTo>
                    <a:pt x="23" y="148"/>
                    <a:pt x="29" y="146"/>
                    <a:pt x="31" y="143"/>
                  </a:cubicBezTo>
                  <a:cubicBezTo>
                    <a:pt x="38" y="136"/>
                    <a:pt x="50" y="119"/>
                    <a:pt x="53" y="109"/>
                  </a:cubicBezTo>
                  <a:cubicBezTo>
                    <a:pt x="55" y="101"/>
                    <a:pt x="53" y="73"/>
                    <a:pt x="53" y="73"/>
                  </a:cubicBezTo>
                  <a:cubicBezTo>
                    <a:pt x="53" y="73"/>
                    <a:pt x="84" y="60"/>
                    <a:pt x="95" y="58"/>
                  </a:cubicBezTo>
                  <a:cubicBezTo>
                    <a:pt x="99" y="57"/>
                    <a:pt x="107" y="60"/>
                    <a:pt x="109" y="58"/>
                  </a:cubicBezTo>
                  <a:cubicBezTo>
                    <a:pt x="111" y="55"/>
                    <a:pt x="106" y="47"/>
                    <a:pt x="106" y="44"/>
                  </a:cubicBezTo>
                  <a:cubicBezTo>
                    <a:pt x="105" y="35"/>
                    <a:pt x="109" y="9"/>
                    <a:pt x="109" y="9"/>
                  </a:cubicBezTo>
                  <a:cubicBezTo>
                    <a:pt x="147" y="0"/>
                    <a:pt x="147" y="0"/>
                    <a:pt x="147" y="0"/>
                  </a:cubicBezTo>
                  <a:cubicBezTo>
                    <a:pt x="147" y="0"/>
                    <a:pt x="159" y="21"/>
                    <a:pt x="164" y="27"/>
                  </a:cubicBezTo>
                  <a:cubicBezTo>
                    <a:pt x="168" y="33"/>
                    <a:pt x="174" y="46"/>
                    <a:pt x="181" y="49"/>
                  </a:cubicBezTo>
                  <a:cubicBezTo>
                    <a:pt x="201" y="56"/>
                    <a:pt x="244" y="25"/>
                    <a:pt x="265" y="32"/>
                  </a:cubicBezTo>
                  <a:cubicBezTo>
                    <a:pt x="269" y="33"/>
                    <a:pt x="276" y="44"/>
                    <a:pt x="276" y="44"/>
                  </a:cubicBezTo>
                  <a:cubicBezTo>
                    <a:pt x="276" y="44"/>
                    <a:pt x="268" y="96"/>
                    <a:pt x="270" y="113"/>
                  </a:cubicBezTo>
                  <a:cubicBezTo>
                    <a:pt x="272" y="130"/>
                    <a:pt x="292" y="178"/>
                    <a:pt x="292" y="178"/>
                  </a:cubicBezTo>
                  <a:cubicBezTo>
                    <a:pt x="292" y="178"/>
                    <a:pt x="201" y="191"/>
                    <a:pt x="194" y="216"/>
                  </a:cubicBezTo>
                  <a:cubicBezTo>
                    <a:pt x="190" y="236"/>
                    <a:pt x="249" y="278"/>
                    <a:pt x="249" y="278"/>
                  </a:cubicBezTo>
                  <a:cubicBezTo>
                    <a:pt x="249" y="278"/>
                    <a:pt x="251" y="306"/>
                    <a:pt x="248" y="315"/>
                  </a:cubicBezTo>
                  <a:cubicBezTo>
                    <a:pt x="246" y="318"/>
                    <a:pt x="240" y="324"/>
                    <a:pt x="237" y="326"/>
                  </a:cubicBezTo>
                  <a:cubicBezTo>
                    <a:pt x="230" y="333"/>
                    <a:pt x="212" y="343"/>
                    <a:pt x="204" y="347"/>
                  </a:cubicBezTo>
                  <a:cubicBezTo>
                    <a:pt x="193" y="353"/>
                    <a:pt x="172" y="364"/>
                    <a:pt x="161" y="36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4" name="Freeform 186">
              <a:extLst>
                <a:ext uri="{FF2B5EF4-FFF2-40B4-BE49-F238E27FC236}">
                  <a16:creationId xmlns:a16="http://schemas.microsoft.com/office/drawing/2014/main" id="{CD29D10B-3B74-F0F6-AB5B-BFB42E877E9E}"/>
                </a:ext>
              </a:extLst>
            </p:cNvPr>
            <p:cNvSpPr>
              <a:spLocks/>
            </p:cNvSpPr>
            <p:nvPr/>
          </p:nvSpPr>
          <p:spPr bwMode="auto">
            <a:xfrm>
              <a:off x="4473575" y="2381251"/>
              <a:ext cx="33338" cy="20638"/>
            </a:xfrm>
            <a:custGeom>
              <a:avLst/>
              <a:gdLst>
                <a:gd name="T0" fmla="*/ 46 w 48"/>
                <a:gd name="T1" fmla="*/ 4 h 30"/>
                <a:gd name="T2" fmla="*/ 3 w 48"/>
                <a:gd name="T3" fmla="*/ 22 h 30"/>
                <a:gd name="T4" fmla="*/ 9 w 48"/>
                <a:gd name="T5" fmla="*/ 4 h 30"/>
                <a:gd name="T6" fmla="*/ 31 w 48"/>
                <a:gd name="T7" fmla="*/ 4 h 30"/>
                <a:gd name="T8" fmla="*/ 46 w 48"/>
                <a:gd name="T9" fmla="*/ 4 h 30"/>
              </a:gdLst>
              <a:ahLst/>
              <a:cxnLst>
                <a:cxn ang="0">
                  <a:pos x="T0" y="T1"/>
                </a:cxn>
                <a:cxn ang="0">
                  <a:pos x="T2" y="T3"/>
                </a:cxn>
                <a:cxn ang="0">
                  <a:pos x="T4" y="T5"/>
                </a:cxn>
                <a:cxn ang="0">
                  <a:pos x="T6" y="T7"/>
                </a:cxn>
                <a:cxn ang="0">
                  <a:pos x="T8" y="T9"/>
                </a:cxn>
              </a:cxnLst>
              <a:rect l="0" t="0" r="r" b="b"/>
              <a:pathLst>
                <a:path w="48" h="30">
                  <a:moveTo>
                    <a:pt x="46" y="4"/>
                  </a:moveTo>
                  <a:cubicBezTo>
                    <a:pt x="48" y="15"/>
                    <a:pt x="12" y="30"/>
                    <a:pt x="3" y="22"/>
                  </a:cubicBezTo>
                  <a:cubicBezTo>
                    <a:pt x="0" y="19"/>
                    <a:pt x="5" y="7"/>
                    <a:pt x="9" y="4"/>
                  </a:cubicBezTo>
                  <a:cubicBezTo>
                    <a:pt x="13" y="1"/>
                    <a:pt x="25" y="4"/>
                    <a:pt x="31" y="4"/>
                  </a:cubicBezTo>
                  <a:cubicBezTo>
                    <a:pt x="34" y="4"/>
                    <a:pt x="45" y="0"/>
                    <a:pt x="46" y="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5" name="Freeform 187">
              <a:extLst>
                <a:ext uri="{FF2B5EF4-FFF2-40B4-BE49-F238E27FC236}">
                  <a16:creationId xmlns:a16="http://schemas.microsoft.com/office/drawing/2014/main" id="{2BDC3DA9-9BC5-67CB-5E73-9EFCF3400739}"/>
                </a:ext>
              </a:extLst>
            </p:cNvPr>
            <p:cNvSpPr>
              <a:spLocks/>
            </p:cNvSpPr>
            <p:nvPr/>
          </p:nvSpPr>
          <p:spPr bwMode="auto">
            <a:xfrm>
              <a:off x="4443413" y="2400301"/>
              <a:ext cx="74613" cy="104775"/>
            </a:xfrm>
            <a:custGeom>
              <a:avLst/>
              <a:gdLst>
                <a:gd name="T0" fmla="*/ 81 w 107"/>
                <a:gd name="T1" fmla="*/ 104 h 151"/>
                <a:gd name="T2" fmla="*/ 85 w 107"/>
                <a:gd name="T3" fmla="*/ 142 h 151"/>
                <a:gd name="T4" fmla="*/ 47 w 107"/>
                <a:gd name="T5" fmla="*/ 151 h 151"/>
                <a:gd name="T6" fmla="*/ 32 w 107"/>
                <a:gd name="T7" fmla="*/ 116 h 151"/>
                <a:gd name="T8" fmla="*/ 10 w 107"/>
                <a:gd name="T9" fmla="*/ 107 h 151"/>
                <a:gd name="T10" fmla="*/ 10 w 107"/>
                <a:gd name="T11" fmla="*/ 46 h 151"/>
                <a:gd name="T12" fmla="*/ 56 w 107"/>
                <a:gd name="T13" fmla="*/ 43 h 151"/>
                <a:gd name="T14" fmla="*/ 78 w 107"/>
                <a:gd name="T15" fmla="*/ 0 h 151"/>
                <a:gd name="T16" fmla="*/ 105 w 107"/>
                <a:gd name="T17" fmla="*/ 43 h 151"/>
                <a:gd name="T18" fmla="*/ 81 w 107"/>
                <a:gd name="T19" fmla="*/ 10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51">
                  <a:moveTo>
                    <a:pt x="81" y="104"/>
                  </a:moveTo>
                  <a:cubicBezTo>
                    <a:pt x="79" y="113"/>
                    <a:pt x="85" y="142"/>
                    <a:pt x="85" y="142"/>
                  </a:cubicBezTo>
                  <a:cubicBezTo>
                    <a:pt x="47" y="151"/>
                    <a:pt x="47" y="151"/>
                    <a:pt x="47" y="151"/>
                  </a:cubicBezTo>
                  <a:cubicBezTo>
                    <a:pt x="47" y="151"/>
                    <a:pt x="39" y="123"/>
                    <a:pt x="32" y="116"/>
                  </a:cubicBezTo>
                  <a:cubicBezTo>
                    <a:pt x="28" y="112"/>
                    <a:pt x="14" y="112"/>
                    <a:pt x="10" y="107"/>
                  </a:cubicBezTo>
                  <a:cubicBezTo>
                    <a:pt x="2" y="94"/>
                    <a:pt x="0" y="57"/>
                    <a:pt x="10" y="46"/>
                  </a:cubicBezTo>
                  <a:cubicBezTo>
                    <a:pt x="18" y="38"/>
                    <a:pt x="47" y="49"/>
                    <a:pt x="56" y="43"/>
                  </a:cubicBezTo>
                  <a:cubicBezTo>
                    <a:pt x="66" y="36"/>
                    <a:pt x="66" y="1"/>
                    <a:pt x="78" y="0"/>
                  </a:cubicBezTo>
                  <a:cubicBezTo>
                    <a:pt x="90" y="0"/>
                    <a:pt x="104" y="30"/>
                    <a:pt x="105" y="43"/>
                  </a:cubicBezTo>
                  <a:cubicBezTo>
                    <a:pt x="107" y="59"/>
                    <a:pt x="83" y="88"/>
                    <a:pt x="81" y="10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6" name="Freeform 188">
              <a:extLst>
                <a:ext uri="{FF2B5EF4-FFF2-40B4-BE49-F238E27FC236}">
                  <a16:creationId xmlns:a16="http://schemas.microsoft.com/office/drawing/2014/main" id="{54A507A2-A024-49C3-6F42-A3BADDAA4077}"/>
                </a:ext>
              </a:extLst>
            </p:cNvPr>
            <p:cNvSpPr>
              <a:spLocks/>
            </p:cNvSpPr>
            <p:nvPr/>
          </p:nvSpPr>
          <p:spPr bwMode="auto">
            <a:xfrm>
              <a:off x="4419600" y="2757488"/>
              <a:ext cx="290513" cy="287338"/>
            </a:xfrm>
            <a:custGeom>
              <a:avLst/>
              <a:gdLst>
                <a:gd name="T0" fmla="*/ 218 w 423"/>
                <a:gd name="T1" fmla="*/ 25 h 418"/>
                <a:gd name="T2" fmla="*/ 208 w 423"/>
                <a:gd name="T3" fmla="*/ 68 h 418"/>
                <a:gd name="T4" fmla="*/ 201 w 423"/>
                <a:gd name="T5" fmla="*/ 125 h 418"/>
                <a:gd name="T6" fmla="*/ 236 w 423"/>
                <a:gd name="T7" fmla="*/ 170 h 418"/>
                <a:gd name="T8" fmla="*/ 304 w 423"/>
                <a:gd name="T9" fmla="*/ 248 h 418"/>
                <a:gd name="T10" fmla="*/ 344 w 423"/>
                <a:gd name="T11" fmla="*/ 243 h 418"/>
                <a:gd name="T12" fmla="*/ 359 w 423"/>
                <a:gd name="T13" fmla="*/ 272 h 418"/>
                <a:gd name="T14" fmla="*/ 386 w 423"/>
                <a:gd name="T15" fmla="*/ 302 h 418"/>
                <a:gd name="T16" fmla="*/ 422 w 423"/>
                <a:gd name="T17" fmla="*/ 341 h 418"/>
                <a:gd name="T18" fmla="*/ 379 w 423"/>
                <a:gd name="T19" fmla="*/ 329 h 418"/>
                <a:gd name="T20" fmla="*/ 352 w 423"/>
                <a:gd name="T21" fmla="*/ 355 h 418"/>
                <a:gd name="T22" fmla="*/ 352 w 423"/>
                <a:gd name="T23" fmla="*/ 396 h 418"/>
                <a:gd name="T24" fmla="*/ 321 w 423"/>
                <a:gd name="T25" fmla="*/ 414 h 418"/>
                <a:gd name="T26" fmla="*/ 324 w 423"/>
                <a:gd name="T27" fmla="*/ 351 h 418"/>
                <a:gd name="T28" fmla="*/ 287 w 423"/>
                <a:gd name="T29" fmla="*/ 313 h 418"/>
                <a:gd name="T30" fmla="*/ 268 w 423"/>
                <a:gd name="T31" fmla="*/ 289 h 418"/>
                <a:gd name="T32" fmla="*/ 184 w 423"/>
                <a:gd name="T33" fmla="*/ 243 h 418"/>
                <a:gd name="T34" fmla="*/ 144 w 423"/>
                <a:gd name="T35" fmla="*/ 213 h 418"/>
                <a:gd name="T36" fmla="*/ 123 w 423"/>
                <a:gd name="T37" fmla="*/ 146 h 418"/>
                <a:gd name="T38" fmla="*/ 74 w 423"/>
                <a:gd name="T39" fmla="*/ 158 h 418"/>
                <a:gd name="T40" fmla="*/ 33 w 423"/>
                <a:gd name="T41" fmla="*/ 135 h 418"/>
                <a:gd name="T42" fmla="*/ 2 w 423"/>
                <a:gd name="T43" fmla="*/ 90 h 418"/>
                <a:gd name="T44" fmla="*/ 17 w 423"/>
                <a:gd name="T45" fmla="*/ 42 h 418"/>
                <a:gd name="T46" fmla="*/ 42 w 423"/>
                <a:gd name="T47" fmla="*/ 42 h 418"/>
                <a:gd name="T48" fmla="*/ 44 w 423"/>
                <a:gd name="T49" fmla="*/ 42 h 418"/>
                <a:gd name="T50" fmla="*/ 47 w 423"/>
                <a:gd name="T51" fmla="*/ 42 h 418"/>
                <a:gd name="T52" fmla="*/ 52 w 423"/>
                <a:gd name="T53" fmla="*/ 40 h 418"/>
                <a:gd name="T54" fmla="*/ 65 w 423"/>
                <a:gd name="T55" fmla="*/ 27 h 418"/>
                <a:gd name="T56" fmla="*/ 69 w 423"/>
                <a:gd name="T57" fmla="*/ 29 h 418"/>
                <a:gd name="T58" fmla="*/ 75 w 423"/>
                <a:gd name="T59" fmla="*/ 42 h 418"/>
                <a:gd name="T60" fmla="*/ 80 w 423"/>
                <a:gd name="T61" fmla="*/ 42 h 418"/>
                <a:gd name="T62" fmla="*/ 88 w 423"/>
                <a:gd name="T63" fmla="*/ 30 h 418"/>
                <a:gd name="T64" fmla="*/ 104 w 423"/>
                <a:gd name="T65" fmla="*/ 34 h 418"/>
                <a:gd name="T66" fmla="*/ 113 w 423"/>
                <a:gd name="T67" fmla="*/ 14 h 418"/>
                <a:gd name="T68" fmla="*/ 115 w 423"/>
                <a:gd name="T69" fmla="*/ 8 h 418"/>
                <a:gd name="T70" fmla="*/ 167 w 423"/>
                <a:gd name="T71" fmla="*/ 1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3" h="418">
                  <a:moveTo>
                    <a:pt x="197" y="1"/>
                  </a:moveTo>
                  <a:cubicBezTo>
                    <a:pt x="205" y="3"/>
                    <a:pt x="218" y="25"/>
                    <a:pt x="218" y="25"/>
                  </a:cubicBezTo>
                  <a:cubicBezTo>
                    <a:pt x="227" y="52"/>
                    <a:pt x="227" y="52"/>
                    <a:pt x="227" y="52"/>
                  </a:cubicBezTo>
                  <a:cubicBezTo>
                    <a:pt x="227" y="52"/>
                    <a:pt x="212" y="63"/>
                    <a:pt x="208" y="68"/>
                  </a:cubicBezTo>
                  <a:cubicBezTo>
                    <a:pt x="203" y="75"/>
                    <a:pt x="198" y="92"/>
                    <a:pt x="197" y="100"/>
                  </a:cubicBezTo>
                  <a:cubicBezTo>
                    <a:pt x="197" y="106"/>
                    <a:pt x="197" y="119"/>
                    <a:pt x="201" y="125"/>
                  </a:cubicBezTo>
                  <a:cubicBezTo>
                    <a:pt x="203" y="128"/>
                    <a:pt x="213" y="130"/>
                    <a:pt x="216" y="134"/>
                  </a:cubicBezTo>
                  <a:cubicBezTo>
                    <a:pt x="223" y="141"/>
                    <a:pt x="230" y="161"/>
                    <a:pt x="236" y="170"/>
                  </a:cubicBezTo>
                  <a:cubicBezTo>
                    <a:pt x="242" y="180"/>
                    <a:pt x="254" y="198"/>
                    <a:pt x="262" y="207"/>
                  </a:cubicBezTo>
                  <a:cubicBezTo>
                    <a:pt x="271" y="218"/>
                    <a:pt x="291" y="242"/>
                    <a:pt x="304" y="248"/>
                  </a:cubicBezTo>
                  <a:cubicBezTo>
                    <a:pt x="309" y="250"/>
                    <a:pt x="321" y="250"/>
                    <a:pt x="327" y="249"/>
                  </a:cubicBezTo>
                  <a:cubicBezTo>
                    <a:pt x="332" y="249"/>
                    <a:pt x="340" y="241"/>
                    <a:pt x="344" y="243"/>
                  </a:cubicBezTo>
                  <a:cubicBezTo>
                    <a:pt x="347" y="245"/>
                    <a:pt x="345" y="255"/>
                    <a:pt x="347" y="258"/>
                  </a:cubicBezTo>
                  <a:cubicBezTo>
                    <a:pt x="349" y="263"/>
                    <a:pt x="357" y="268"/>
                    <a:pt x="359" y="272"/>
                  </a:cubicBezTo>
                  <a:cubicBezTo>
                    <a:pt x="362" y="276"/>
                    <a:pt x="366" y="286"/>
                    <a:pt x="369" y="290"/>
                  </a:cubicBezTo>
                  <a:cubicBezTo>
                    <a:pt x="372" y="294"/>
                    <a:pt x="382" y="299"/>
                    <a:pt x="386" y="302"/>
                  </a:cubicBezTo>
                  <a:cubicBezTo>
                    <a:pt x="390" y="306"/>
                    <a:pt x="399" y="314"/>
                    <a:pt x="402" y="318"/>
                  </a:cubicBezTo>
                  <a:cubicBezTo>
                    <a:pt x="408" y="323"/>
                    <a:pt x="423" y="333"/>
                    <a:pt x="422" y="341"/>
                  </a:cubicBezTo>
                  <a:cubicBezTo>
                    <a:pt x="421" y="345"/>
                    <a:pt x="412" y="350"/>
                    <a:pt x="408" y="350"/>
                  </a:cubicBezTo>
                  <a:cubicBezTo>
                    <a:pt x="399" y="350"/>
                    <a:pt x="388" y="330"/>
                    <a:pt x="379" y="329"/>
                  </a:cubicBezTo>
                  <a:cubicBezTo>
                    <a:pt x="373" y="328"/>
                    <a:pt x="361" y="334"/>
                    <a:pt x="357" y="338"/>
                  </a:cubicBezTo>
                  <a:cubicBezTo>
                    <a:pt x="354" y="341"/>
                    <a:pt x="352" y="350"/>
                    <a:pt x="352" y="355"/>
                  </a:cubicBezTo>
                  <a:cubicBezTo>
                    <a:pt x="352" y="362"/>
                    <a:pt x="365" y="374"/>
                    <a:pt x="364" y="382"/>
                  </a:cubicBezTo>
                  <a:cubicBezTo>
                    <a:pt x="364" y="386"/>
                    <a:pt x="355" y="392"/>
                    <a:pt x="352" y="396"/>
                  </a:cubicBezTo>
                  <a:cubicBezTo>
                    <a:pt x="349" y="400"/>
                    <a:pt x="346" y="413"/>
                    <a:pt x="341" y="415"/>
                  </a:cubicBezTo>
                  <a:cubicBezTo>
                    <a:pt x="336" y="418"/>
                    <a:pt x="324" y="417"/>
                    <a:pt x="321" y="414"/>
                  </a:cubicBezTo>
                  <a:cubicBezTo>
                    <a:pt x="315" y="406"/>
                    <a:pt x="324" y="384"/>
                    <a:pt x="324" y="374"/>
                  </a:cubicBezTo>
                  <a:cubicBezTo>
                    <a:pt x="324" y="368"/>
                    <a:pt x="327" y="356"/>
                    <a:pt x="324" y="351"/>
                  </a:cubicBezTo>
                  <a:cubicBezTo>
                    <a:pt x="321" y="345"/>
                    <a:pt x="305" y="341"/>
                    <a:pt x="300" y="336"/>
                  </a:cubicBezTo>
                  <a:cubicBezTo>
                    <a:pt x="295" y="331"/>
                    <a:pt x="293" y="317"/>
                    <a:pt x="287" y="313"/>
                  </a:cubicBezTo>
                  <a:cubicBezTo>
                    <a:pt x="283" y="310"/>
                    <a:pt x="270" y="314"/>
                    <a:pt x="266" y="310"/>
                  </a:cubicBezTo>
                  <a:cubicBezTo>
                    <a:pt x="263" y="306"/>
                    <a:pt x="271" y="293"/>
                    <a:pt x="268" y="289"/>
                  </a:cubicBezTo>
                  <a:cubicBezTo>
                    <a:pt x="260" y="278"/>
                    <a:pt x="229" y="279"/>
                    <a:pt x="217" y="272"/>
                  </a:cubicBezTo>
                  <a:cubicBezTo>
                    <a:pt x="208" y="267"/>
                    <a:pt x="192" y="250"/>
                    <a:pt x="184" y="243"/>
                  </a:cubicBezTo>
                  <a:cubicBezTo>
                    <a:pt x="179" y="240"/>
                    <a:pt x="170" y="233"/>
                    <a:pt x="165" y="230"/>
                  </a:cubicBezTo>
                  <a:cubicBezTo>
                    <a:pt x="160" y="225"/>
                    <a:pt x="148" y="218"/>
                    <a:pt x="144" y="213"/>
                  </a:cubicBezTo>
                  <a:cubicBezTo>
                    <a:pt x="138" y="204"/>
                    <a:pt x="137" y="181"/>
                    <a:pt x="133" y="170"/>
                  </a:cubicBezTo>
                  <a:cubicBezTo>
                    <a:pt x="131" y="164"/>
                    <a:pt x="128" y="150"/>
                    <a:pt x="123" y="146"/>
                  </a:cubicBezTo>
                  <a:cubicBezTo>
                    <a:pt x="115" y="140"/>
                    <a:pt x="92" y="134"/>
                    <a:pt x="83" y="138"/>
                  </a:cubicBezTo>
                  <a:cubicBezTo>
                    <a:pt x="78" y="141"/>
                    <a:pt x="78" y="155"/>
                    <a:pt x="74" y="158"/>
                  </a:cubicBezTo>
                  <a:cubicBezTo>
                    <a:pt x="65" y="164"/>
                    <a:pt x="33" y="160"/>
                    <a:pt x="33" y="160"/>
                  </a:cubicBezTo>
                  <a:cubicBezTo>
                    <a:pt x="33" y="160"/>
                    <a:pt x="36" y="140"/>
                    <a:pt x="33" y="135"/>
                  </a:cubicBezTo>
                  <a:cubicBezTo>
                    <a:pt x="29" y="129"/>
                    <a:pt x="10" y="129"/>
                    <a:pt x="5" y="123"/>
                  </a:cubicBezTo>
                  <a:cubicBezTo>
                    <a:pt x="0" y="116"/>
                    <a:pt x="0" y="98"/>
                    <a:pt x="2" y="90"/>
                  </a:cubicBezTo>
                  <a:cubicBezTo>
                    <a:pt x="4" y="83"/>
                    <a:pt x="15" y="74"/>
                    <a:pt x="17" y="68"/>
                  </a:cubicBezTo>
                  <a:cubicBezTo>
                    <a:pt x="19" y="62"/>
                    <a:pt x="17" y="42"/>
                    <a:pt x="17" y="42"/>
                  </a:cubicBezTo>
                  <a:cubicBezTo>
                    <a:pt x="17" y="42"/>
                    <a:pt x="29" y="43"/>
                    <a:pt x="39" y="42"/>
                  </a:cubicBezTo>
                  <a:cubicBezTo>
                    <a:pt x="40" y="42"/>
                    <a:pt x="41" y="42"/>
                    <a:pt x="42" y="42"/>
                  </a:cubicBezTo>
                  <a:cubicBezTo>
                    <a:pt x="42" y="42"/>
                    <a:pt x="42" y="42"/>
                    <a:pt x="42" y="42"/>
                  </a:cubicBezTo>
                  <a:cubicBezTo>
                    <a:pt x="43" y="42"/>
                    <a:pt x="43" y="42"/>
                    <a:pt x="44" y="42"/>
                  </a:cubicBezTo>
                  <a:cubicBezTo>
                    <a:pt x="44" y="42"/>
                    <a:pt x="44" y="42"/>
                    <a:pt x="44" y="42"/>
                  </a:cubicBezTo>
                  <a:cubicBezTo>
                    <a:pt x="45" y="42"/>
                    <a:pt x="46" y="42"/>
                    <a:pt x="47" y="42"/>
                  </a:cubicBezTo>
                  <a:cubicBezTo>
                    <a:pt x="47" y="41"/>
                    <a:pt x="48" y="41"/>
                    <a:pt x="48" y="41"/>
                  </a:cubicBezTo>
                  <a:cubicBezTo>
                    <a:pt x="49" y="41"/>
                    <a:pt x="51" y="41"/>
                    <a:pt x="52" y="40"/>
                  </a:cubicBezTo>
                  <a:cubicBezTo>
                    <a:pt x="52" y="40"/>
                    <a:pt x="53" y="40"/>
                    <a:pt x="53" y="39"/>
                  </a:cubicBezTo>
                  <a:cubicBezTo>
                    <a:pt x="57" y="35"/>
                    <a:pt x="61" y="26"/>
                    <a:pt x="65" y="27"/>
                  </a:cubicBezTo>
                  <a:cubicBezTo>
                    <a:pt x="66" y="27"/>
                    <a:pt x="67" y="27"/>
                    <a:pt x="68" y="28"/>
                  </a:cubicBezTo>
                  <a:cubicBezTo>
                    <a:pt x="68" y="29"/>
                    <a:pt x="68" y="29"/>
                    <a:pt x="69" y="29"/>
                  </a:cubicBezTo>
                  <a:cubicBezTo>
                    <a:pt x="69" y="30"/>
                    <a:pt x="69" y="30"/>
                    <a:pt x="69" y="30"/>
                  </a:cubicBezTo>
                  <a:cubicBezTo>
                    <a:pt x="71" y="34"/>
                    <a:pt x="73" y="40"/>
                    <a:pt x="75" y="42"/>
                  </a:cubicBezTo>
                  <a:cubicBezTo>
                    <a:pt x="76" y="43"/>
                    <a:pt x="77" y="43"/>
                    <a:pt x="78" y="43"/>
                  </a:cubicBezTo>
                  <a:cubicBezTo>
                    <a:pt x="78" y="43"/>
                    <a:pt x="79" y="43"/>
                    <a:pt x="80" y="42"/>
                  </a:cubicBezTo>
                  <a:cubicBezTo>
                    <a:pt x="80" y="41"/>
                    <a:pt x="81" y="40"/>
                    <a:pt x="82" y="39"/>
                  </a:cubicBezTo>
                  <a:cubicBezTo>
                    <a:pt x="84" y="35"/>
                    <a:pt x="86" y="30"/>
                    <a:pt x="88" y="30"/>
                  </a:cubicBezTo>
                  <a:cubicBezTo>
                    <a:pt x="92" y="29"/>
                    <a:pt x="98" y="37"/>
                    <a:pt x="102" y="36"/>
                  </a:cubicBezTo>
                  <a:cubicBezTo>
                    <a:pt x="103" y="35"/>
                    <a:pt x="103" y="35"/>
                    <a:pt x="104" y="34"/>
                  </a:cubicBezTo>
                  <a:cubicBezTo>
                    <a:pt x="107" y="31"/>
                    <a:pt x="110" y="23"/>
                    <a:pt x="112" y="17"/>
                  </a:cubicBezTo>
                  <a:cubicBezTo>
                    <a:pt x="113" y="16"/>
                    <a:pt x="113" y="15"/>
                    <a:pt x="113" y="14"/>
                  </a:cubicBezTo>
                  <a:cubicBezTo>
                    <a:pt x="113" y="13"/>
                    <a:pt x="114" y="12"/>
                    <a:pt x="114" y="12"/>
                  </a:cubicBezTo>
                  <a:cubicBezTo>
                    <a:pt x="114" y="9"/>
                    <a:pt x="115" y="8"/>
                    <a:pt x="115" y="8"/>
                  </a:cubicBezTo>
                  <a:cubicBezTo>
                    <a:pt x="115" y="8"/>
                    <a:pt x="126" y="15"/>
                    <a:pt x="130" y="16"/>
                  </a:cubicBezTo>
                  <a:cubicBezTo>
                    <a:pt x="139" y="19"/>
                    <a:pt x="158" y="19"/>
                    <a:pt x="167" y="16"/>
                  </a:cubicBezTo>
                  <a:cubicBezTo>
                    <a:pt x="175" y="15"/>
                    <a:pt x="189" y="0"/>
                    <a:pt x="197"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7" name="Freeform 189">
              <a:extLst>
                <a:ext uri="{FF2B5EF4-FFF2-40B4-BE49-F238E27FC236}">
                  <a16:creationId xmlns:a16="http://schemas.microsoft.com/office/drawing/2014/main" id="{6851F53A-3AB4-BCA8-C429-9D1E3FB72FB5}"/>
                </a:ext>
              </a:extLst>
            </p:cNvPr>
            <p:cNvSpPr>
              <a:spLocks/>
            </p:cNvSpPr>
            <p:nvPr/>
          </p:nvSpPr>
          <p:spPr bwMode="auto">
            <a:xfrm>
              <a:off x="4468813" y="2959101"/>
              <a:ext cx="30163" cy="57150"/>
            </a:xfrm>
            <a:custGeom>
              <a:avLst/>
              <a:gdLst>
                <a:gd name="T0" fmla="*/ 43 w 44"/>
                <a:gd name="T1" fmla="*/ 13 h 84"/>
                <a:gd name="T2" fmla="*/ 44 w 44"/>
                <a:gd name="T3" fmla="*/ 34 h 84"/>
                <a:gd name="T4" fmla="*/ 42 w 44"/>
                <a:gd name="T5" fmla="*/ 53 h 84"/>
                <a:gd name="T6" fmla="*/ 38 w 44"/>
                <a:gd name="T7" fmla="*/ 78 h 84"/>
                <a:gd name="T8" fmla="*/ 20 w 44"/>
                <a:gd name="T9" fmla="*/ 83 h 84"/>
                <a:gd name="T10" fmla="*/ 7 w 44"/>
                <a:gd name="T11" fmla="*/ 77 h 84"/>
                <a:gd name="T12" fmla="*/ 6 w 44"/>
                <a:gd name="T13" fmla="*/ 57 h 84"/>
                <a:gd name="T14" fmla="*/ 5 w 44"/>
                <a:gd name="T15" fmla="*/ 36 h 84"/>
                <a:gd name="T16" fmla="*/ 0 w 44"/>
                <a:gd name="T17" fmla="*/ 20 h 84"/>
                <a:gd name="T18" fmla="*/ 3 w 44"/>
                <a:gd name="T19" fmla="*/ 9 h 84"/>
                <a:gd name="T20" fmla="*/ 11 w 44"/>
                <a:gd name="T21" fmla="*/ 8 h 84"/>
                <a:gd name="T22" fmla="*/ 28 w 44"/>
                <a:gd name="T23" fmla="*/ 3 h 84"/>
                <a:gd name="T24" fmla="*/ 38 w 44"/>
                <a:gd name="T25" fmla="*/ 1 h 84"/>
                <a:gd name="T26" fmla="*/ 43 w 44"/>
                <a:gd name="T27" fmla="*/ 1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84">
                  <a:moveTo>
                    <a:pt x="43" y="13"/>
                  </a:moveTo>
                  <a:cubicBezTo>
                    <a:pt x="44" y="18"/>
                    <a:pt x="44" y="28"/>
                    <a:pt x="44" y="34"/>
                  </a:cubicBezTo>
                  <a:cubicBezTo>
                    <a:pt x="44" y="38"/>
                    <a:pt x="43" y="48"/>
                    <a:pt x="42" y="53"/>
                  </a:cubicBezTo>
                  <a:cubicBezTo>
                    <a:pt x="41" y="59"/>
                    <a:pt x="42" y="73"/>
                    <a:pt x="38" y="78"/>
                  </a:cubicBezTo>
                  <a:cubicBezTo>
                    <a:pt x="34" y="82"/>
                    <a:pt x="24" y="84"/>
                    <a:pt x="20" y="83"/>
                  </a:cubicBezTo>
                  <a:cubicBezTo>
                    <a:pt x="16" y="83"/>
                    <a:pt x="9" y="80"/>
                    <a:pt x="7" y="77"/>
                  </a:cubicBezTo>
                  <a:cubicBezTo>
                    <a:pt x="5" y="73"/>
                    <a:pt x="7" y="62"/>
                    <a:pt x="6" y="57"/>
                  </a:cubicBezTo>
                  <a:cubicBezTo>
                    <a:pt x="6" y="52"/>
                    <a:pt x="6" y="41"/>
                    <a:pt x="5" y="36"/>
                  </a:cubicBezTo>
                  <a:cubicBezTo>
                    <a:pt x="4" y="32"/>
                    <a:pt x="0" y="24"/>
                    <a:pt x="0" y="20"/>
                  </a:cubicBezTo>
                  <a:cubicBezTo>
                    <a:pt x="0" y="17"/>
                    <a:pt x="1" y="11"/>
                    <a:pt x="3" y="9"/>
                  </a:cubicBezTo>
                  <a:cubicBezTo>
                    <a:pt x="5" y="8"/>
                    <a:pt x="9" y="9"/>
                    <a:pt x="11" y="8"/>
                  </a:cubicBezTo>
                  <a:cubicBezTo>
                    <a:pt x="16" y="7"/>
                    <a:pt x="24" y="4"/>
                    <a:pt x="28" y="3"/>
                  </a:cubicBezTo>
                  <a:cubicBezTo>
                    <a:pt x="31" y="3"/>
                    <a:pt x="36" y="0"/>
                    <a:pt x="38" y="1"/>
                  </a:cubicBezTo>
                  <a:cubicBezTo>
                    <a:pt x="41" y="2"/>
                    <a:pt x="42" y="10"/>
                    <a:pt x="43" y="1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8" name="Freeform 190">
              <a:extLst>
                <a:ext uri="{FF2B5EF4-FFF2-40B4-BE49-F238E27FC236}">
                  <a16:creationId xmlns:a16="http://schemas.microsoft.com/office/drawing/2014/main" id="{130E8630-A754-C2DF-1963-DF516F1F74EB}"/>
                </a:ext>
              </a:extLst>
            </p:cNvPr>
            <p:cNvSpPr>
              <a:spLocks/>
            </p:cNvSpPr>
            <p:nvPr/>
          </p:nvSpPr>
          <p:spPr bwMode="auto">
            <a:xfrm>
              <a:off x="4475163" y="2898776"/>
              <a:ext cx="33338" cy="47625"/>
            </a:xfrm>
            <a:custGeom>
              <a:avLst/>
              <a:gdLst>
                <a:gd name="T0" fmla="*/ 32 w 47"/>
                <a:gd name="T1" fmla="*/ 2 h 69"/>
                <a:gd name="T2" fmla="*/ 25 w 47"/>
                <a:gd name="T3" fmla="*/ 67 h 69"/>
                <a:gd name="T4" fmla="*/ 7 w 47"/>
                <a:gd name="T5" fmla="*/ 52 h 69"/>
                <a:gd name="T6" fmla="*/ 3 w 47"/>
                <a:gd name="T7" fmla="*/ 28 h 69"/>
                <a:gd name="T8" fmla="*/ 22 w 47"/>
                <a:gd name="T9" fmla="*/ 14 h 69"/>
                <a:gd name="T10" fmla="*/ 32 w 47"/>
                <a:gd name="T11" fmla="*/ 2 h 69"/>
              </a:gdLst>
              <a:ahLst/>
              <a:cxnLst>
                <a:cxn ang="0">
                  <a:pos x="T0" y="T1"/>
                </a:cxn>
                <a:cxn ang="0">
                  <a:pos x="T2" y="T3"/>
                </a:cxn>
                <a:cxn ang="0">
                  <a:pos x="T4" y="T5"/>
                </a:cxn>
                <a:cxn ang="0">
                  <a:pos x="T6" y="T7"/>
                </a:cxn>
                <a:cxn ang="0">
                  <a:pos x="T8" y="T9"/>
                </a:cxn>
                <a:cxn ang="0">
                  <a:pos x="T10" y="T11"/>
                </a:cxn>
              </a:cxnLst>
              <a:rect l="0" t="0" r="r" b="b"/>
              <a:pathLst>
                <a:path w="47" h="69">
                  <a:moveTo>
                    <a:pt x="32" y="2"/>
                  </a:moveTo>
                  <a:cubicBezTo>
                    <a:pt x="47" y="8"/>
                    <a:pt x="41" y="61"/>
                    <a:pt x="25" y="67"/>
                  </a:cubicBezTo>
                  <a:cubicBezTo>
                    <a:pt x="20" y="69"/>
                    <a:pt x="10" y="57"/>
                    <a:pt x="7" y="52"/>
                  </a:cubicBezTo>
                  <a:cubicBezTo>
                    <a:pt x="4" y="47"/>
                    <a:pt x="0" y="33"/>
                    <a:pt x="3" y="28"/>
                  </a:cubicBezTo>
                  <a:cubicBezTo>
                    <a:pt x="5" y="22"/>
                    <a:pt x="18" y="18"/>
                    <a:pt x="22" y="14"/>
                  </a:cubicBezTo>
                  <a:cubicBezTo>
                    <a:pt x="25" y="11"/>
                    <a:pt x="28" y="0"/>
                    <a:pt x="32" y="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9" name="Freeform 191">
              <a:extLst>
                <a:ext uri="{FF2B5EF4-FFF2-40B4-BE49-F238E27FC236}">
                  <a16:creationId xmlns:a16="http://schemas.microsoft.com/office/drawing/2014/main" id="{16D7D528-E985-0555-5373-838FAFFD3F7E}"/>
                </a:ext>
              </a:extLst>
            </p:cNvPr>
            <p:cNvSpPr>
              <a:spLocks/>
            </p:cNvSpPr>
            <p:nvPr/>
          </p:nvSpPr>
          <p:spPr bwMode="auto">
            <a:xfrm>
              <a:off x="4416425" y="2736851"/>
              <a:ext cx="82550" cy="50800"/>
            </a:xfrm>
            <a:custGeom>
              <a:avLst/>
              <a:gdLst>
                <a:gd name="T0" fmla="*/ 112 w 119"/>
                <a:gd name="T1" fmla="*/ 13 h 72"/>
                <a:gd name="T2" fmla="*/ 119 w 119"/>
                <a:gd name="T3" fmla="*/ 37 h 72"/>
                <a:gd name="T4" fmla="*/ 118 w 119"/>
                <a:gd name="T5" fmla="*/ 41 h 72"/>
                <a:gd name="T6" fmla="*/ 117 w 119"/>
                <a:gd name="T7" fmla="*/ 43 h 72"/>
                <a:gd name="T8" fmla="*/ 116 w 119"/>
                <a:gd name="T9" fmla="*/ 46 h 72"/>
                <a:gd name="T10" fmla="*/ 108 w 119"/>
                <a:gd name="T11" fmla="*/ 63 h 72"/>
                <a:gd name="T12" fmla="*/ 106 w 119"/>
                <a:gd name="T13" fmla="*/ 65 h 72"/>
                <a:gd name="T14" fmla="*/ 92 w 119"/>
                <a:gd name="T15" fmla="*/ 59 h 72"/>
                <a:gd name="T16" fmla="*/ 86 w 119"/>
                <a:gd name="T17" fmla="*/ 68 h 72"/>
                <a:gd name="T18" fmla="*/ 84 w 119"/>
                <a:gd name="T19" fmla="*/ 71 h 72"/>
                <a:gd name="T20" fmla="*/ 82 w 119"/>
                <a:gd name="T21" fmla="*/ 72 h 72"/>
                <a:gd name="T22" fmla="*/ 79 w 119"/>
                <a:gd name="T23" fmla="*/ 71 h 72"/>
                <a:gd name="T24" fmla="*/ 73 w 119"/>
                <a:gd name="T25" fmla="*/ 59 h 72"/>
                <a:gd name="T26" fmla="*/ 73 w 119"/>
                <a:gd name="T27" fmla="*/ 58 h 72"/>
                <a:gd name="T28" fmla="*/ 72 w 119"/>
                <a:gd name="T29" fmla="*/ 57 h 72"/>
                <a:gd name="T30" fmla="*/ 69 w 119"/>
                <a:gd name="T31" fmla="*/ 56 h 72"/>
                <a:gd name="T32" fmla="*/ 57 w 119"/>
                <a:gd name="T33" fmla="*/ 68 h 72"/>
                <a:gd name="T34" fmla="*/ 56 w 119"/>
                <a:gd name="T35" fmla="*/ 69 h 72"/>
                <a:gd name="T36" fmla="*/ 52 w 119"/>
                <a:gd name="T37" fmla="*/ 70 h 72"/>
                <a:gd name="T38" fmla="*/ 51 w 119"/>
                <a:gd name="T39" fmla="*/ 71 h 72"/>
                <a:gd name="T40" fmla="*/ 48 w 119"/>
                <a:gd name="T41" fmla="*/ 71 h 72"/>
                <a:gd name="T42" fmla="*/ 48 w 119"/>
                <a:gd name="T43" fmla="*/ 71 h 72"/>
                <a:gd name="T44" fmla="*/ 46 w 119"/>
                <a:gd name="T45" fmla="*/ 71 h 72"/>
                <a:gd name="T46" fmla="*/ 46 w 119"/>
                <a:gd name="T47" fmla="*/ 71 h 72"/>
                <a:gd name="T48" fmla="*/ 43 w 119"/>
                <a:gd name="T49" fmla="*/ 71 h 72"/>
                <a:gd name="T50" fmla="*/ 21 w 119"/>
                <a:gd name="T51" fmla="*/ 71 h 72"/>
                <a:gd name="T52" fmla="*/ 2 w 119"/>
                <a:gd name="T53" fmla="*/ 56 h 72"/>
                <a:gd name="T54" fmla="*/ 8 w 119"/>
                <a:gd name="T55" fmla="*/ 31 h 72"/>
                <a:gd name="T56" fmla="*/ 9 w 119"/>
                <a:gd name="T57" fmla="*/ 30 h 72"/>
                <a:gd name="T58" fmla="*/ 10 w 119"/>
                <a:gd name="T59" fmla="*/ 27 h 72"/>
                <a:gd name="T60" fmla="*/ 16 w 119"/>
                <a:gd name="T61" fmla="*/ 18 h 72"/>
                <a:gd name="T62" fmla="*/ 24 w 119"/>
                <a:gd name="T63" fmla="*/ 10 h 72"/>
                <a:gd name="T64" fmla="*/ 46 w 119"/>
                <a:gd name="T65" fmla="*/ 4 h 72"/>
                <a:gd name="T66" fmla="*/ 68 w 119"/>
                <a:gd name="T67" fmla="*/ 7 h 72"/>
                <a:gd name="T68" fmla="*/ 92 w 119"/>
                <a:gd name="T69" fmla="*/ 1 h 72"/>
                <a:gd name="T70" fmla="*/ 112 w 119"/>
                <a:gd name="T71" fmla="*/ 1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9" h="72">
                  <a:moveTo>
                    <a:pt x="112" y="13"/>
                  </a:moveTo>
                  <a:cubicBezTo>
                    <a:pt x="119" y="37"/>
                    <a:pt x="119" y="37"/>
                    <a:pt x="119" y="37"/>
                  </a:cubicBezTo>
                  <a:cubicBezTo>
                    <a:pt x="119" y="37"/>
                    <a:pt x="118" y="38"/>
                    <a:pt x="118" y="41"/>
                  </a:cubicBezTo>
                  <a:cubicBezTo>
                    <a:pt x="118" y="41"/>
                    <a:pt x="117" y="42"/>
                    <a:pt x="117" y="43"/>
                  </a:cubicBezTo>
                  <a:cubicBezTo>
                    <a:pt x="117" y="44"/>
                    <a:pt x="117" y="45"/>
                    <a:pt x="116" y="46"/>
                  </a:cubicBezTo>
                  <a:cubicBezTo>
                    <a:pt x="114" y="52"/>
                    <a:pt x="111" y="60"/>
                    <a:pt x="108" y="63"/>
                  </a:cubicBezTo>
                  <a:cubicBezTo>
                    <a:pt x="107" y="64"/>
                    <a:pt x="107" y="64"/>
                    <a:pt x="106" y="65"/>
                  </a:cubicBezTo>
                  <a:cubicBezTo>
                    <a:pt x="102" y="66"/>
                    <a:pt x="96" y="58"/>
                    <a:pt x="92" y="59"/>
                  </a:cubicBezTo>
                  <a:cubicBezTo>
                    <a:pt x="90" y="59"/>
                    <a:pt x="88" y="64"/>
                    <a:pt x="86" y="68"/>
                  </a:cubicBezTo>
                  <a:cubicBezTo>
                    <a:pt x="85" y="69"/>
                    <a:pt x="84" y="70"/>
                    <a:pt x="84" y="71"/>
                  </a:cubicBezTo>
                  <a:cubicBezTo>
                    <a:pt x="83" y="72"/>
                    <a:pt x="82" y="72"/>
                    <a:pt x="82" y="72"/>
                  </a:cubicBezTo>
                  <a:cubicBezTo>
                    <a:pt x="81" y="72"/>
                    <a:pt x="80" y="72"/>
                    <a:pt x="79" y="71"/>
                  </a:cubicBezTo>
                  <a:cubicBezTo>
                    <a:pt x="77" y="69"/>
                    <a:pt x="75" y="63"/>
                    <a:pt x="73" y="59"/>
                  </a:cubicBezTo>
                  <a:cubicBezTo>
                    <a:pt x="73" y="59"/>
                    <a:pt x="73" y="59"/>
                    <a:pt x="73" y="58"/>
                  </a:cubicBezTo>
                  <a:cubicBezTo>
                    <a:pt x="72" y="58"/>
                    <a:pt x="72" y="58"/>
                    <a:pt x="72" y="57"/>
                  </a:cubicBezTo>
                  <a:cubicBezTo>
                    <a:pt x="71" y="56"/>
                    <a:pt x="70" y="56"/>
                    <a:pt x="69" y="56"/>
                  </a:cubicBezTo>
                  <a:cubicBezTo>
                    <a:pt x="65" y="55"/>
                    <a:pt x="61" y="64"/>
                    <a:pt x="57" y="68"/>
                  </a:cubicBezTo>
                  <a:cubicBezTo>
                    <a:pt x="57" y="69"/>
                    <a:pt x="56" y="69"/>
                    <a:pt x="56" y="69"/>
                  </a:cubicBezTo>
                  <a:cubicBezTo>
                    <a:pt x="55" y="70"/>
                    <a:pt x="53" y="70"/>
                    <a:pt x="52" y="70"/>
                  </a:cubicBezTo>
                  <a:cubicBezTo>
                    <a:pt x="52" y="70"/>
                    <a:pt x="51" y="70"/>
                    <a:pt x="51" y="71"/>
                  </a:cubicBezTo>
                  <a:cubicBezTo>
                    <a:pt x="50" y="71"/>
                    <a:pt x="49" y="71"/>
                    <a:pt x="48" y="71"/>
                  </a:cubicBezTo>
                  <a:cubicBezTo>
                    <a:pt x="48" y="71"/>
                    <a:pt x="48" y="71"/>
                    <a:pt x="48" y="71"/>
                  </a:cubicBezTo>
                  <a:cubicBezTo>
                    <a:pt x="47" y="71"/>
                    <a:pt x="47" y="71"/>
                    <a:pt x="46" y="71"/>
                  </a:cubicBezTo>
                  <a:cubicBezTo>
                    <a:pt x="46" y="71"/>
                    <a:pt x="46" y="71"/>
                    <a:pt x="46" y="71"/>
                  </a:cubicBezTo>
                  <a:cubicBezTo>
                    <a:pt x="45" y="71"/>
                    <a:pt x="44" y="71"/>
                    <a:pt x="43" y="71"/>
                  </a:cubicBezTo>
                  <a:cubicBezTo>
                    <a:pt x="33" y="72"/>
                    <a:pt x="21" y="71"/>
                    <a:pt x="21" y="71"/>
                  </a:cubicBezTo>
                  <a:cubicBezTo>
                    <a:pt x="21" y="71"/>
                    <a:pt x="4" y="61"/>
                    <a:pt x="2" y="56"/>
                  </a:cubicBezTo>
                  <a:cubicBezTo>
                    <a:pt x="0" y="50"/>
                    <a:pt x="6" y="37"/>
                    <a:pt x="8" y="31"/>
                  </a:cubicBezTo>
                  <a:cubicBezTo>
                    <a:pt x="8" y="31"/>
                    <a:pt x="9" y="30"/>
                    <a:pt x="9" y="30"/>
                  </a:cubicBezTo>
                  <a:cubicBezTo>
                    <a:pt x="9" y="29"/>
                    <a:pt x="10" y="28"/>
                    <a:pt x="10" y="27"/>
                  </a:cubicBezTo>
                  <a:cubicBezTo>
                    <a:pt x="12" y="25"/>
                    <a:pt x="14" y="21"/>
                    <a:pt x="16" y="18"/>
                  </a:cubicBezTo>
                  <a:cubicBezTo>
                    <a:pt x="18" y="15"/>
                    <a:pt x="21" y="12"/>
                    <a:pt x="24" y="10"/>
                  </a:cubicBezTo>
                  <a:cubicBezTo>
                    <a:pt x="28" y="7"/>
                    <a:pt x="46" y="4"/>
                    <a:pt x="46" y="4"/>
                  </a:cubicBezTo>
                  <a:cubicBezTo>
                    <a:pt x="46" y="4"/>
                    <a:pt x="62" y="7"/>
                    <a:pt x="68" y="7"/>
                  </a:cubicBezTo>
                  <a:cubicBezTo>
                    <a:pt x="74" y="6"/>
                    <a:pt x="86" y="0"/>
                    <a:pt x="92" y="1"/>
                  </a:cubicBezTo>
                  <a:cubicBezTo>
                    <a:pt x="98" y="2"/>
                    <a:pt x="112" y="13"/>
                    <a:pt x="112" y="13"/>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0" name="Freeform 192">
              <a:extLst>
                <a:ext uri="{FF2B5EF4-FFF2-40B4-BE49-F238E27FC236}">
                  <a16:creationId xmlns:a16="http://schemas.microsoft.com/office/drawing/2014/main" id="{F7A4359C-69D2-94AC-6164-8DAE0EB555B5}"/>
                </a:ext>
              </a:extLst>
            </p:cNvPr>
            <p:cNvSpPr>
              <a:spLocks/>
            </p:cNvSpPr>
            <p:nvPr/>
          </p:nvSpPr>
          <p:spPr bwMode="auto">
            <a:xfrm>
              <a:off x="4467225" y="2778126"/>
              <a:ext cx="3175" cy="7938"/>
            </a:xfrm>
            <a:custGeom>
              <a:avLst/>
              <a:gdLst>
                <a:gd name="T0" fmla="*/ 0 w 6"/>
                <a:gd name="T1" fmla="*/ 0 h 12"/>
                <a:gd name="T2" fmla="*/ 6 w 6"/>
                <a:gd name="T3" fmla="*/ 12 h 12"/>
                <a:gd name="T4" fmla="*/ 0 w 6"/>
                <a:gd name="T5" fmla="*/ 0 h 12"/>
              </a:gdLst>
              <a:ahLst/>
              <a:cxnLst>
                <a:cxn ang="0">
                  <a:pos x="T0" y="T1"/>
                </a:cxn>
                <a:cxn ang="0">
                  <a:pos x="T2" y="T3"/>
                </a:cxn>
                <a:cxn ang="0">
                  <a:pos x="T4" y="T5"/>
                </a:cxn>
              </a:cxnLst>
              <a:rect l="0" t="0" r="r" b="b"/>
              <a:pathLst>
                <a:path w="6" h="12">
                  <a:moveTo>
                    <a:pt x="0" y="0"/>
                  </a:moveTo>
                  <a:cubicBezTo>
                    <a:pt x="2" y="4"/>
                    <a:pt x="4" y="10"/>
                    <a:pt x="6" y="12"/>
                  </a:cubicBezTo>
                  <a:cubicBezTo>
                    <a:pt x="4" y="10"/>
                    <a:pt x="2" y="4"/>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1" name="Freeform 193">
              <a:extLst>
                <a:ext uri="{FF2B5EF4-FFF2-40B4-BE49-F238E27FC236}">
                  <a16:creationId xmlns:a16="http://schemas.microsoft.com/office/drawing/2014/main" id="{AD78CC7C-9587-0401-E1BD-8AF43C9C09F1}"/>
                </a:ext>
              </a:extLst>
            </p:cNvPr>
            <p:cNvSpPr>
              <a:spLocks/>
            </p:cNvSpPr>
            <p:nvPr/>
          </p:nvSpPr>
          <p:spPr bwMode="auto">
            <a:xfrm>
              <a:off x="4465638" y="2776538"/>
              <a:ext cx="1588"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0" y="1"/>
                    <a:pt x="0"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2" name="Freeform 194">
              <a:extLst>
                <a:ext uri="{FF2B5EF4-FFF2-40B4-BE49-F238E27FC236}">
                  <a16:creationId xmlns:a16="http://schemas.microsoft.com/office/drawing/2014/main" id="{00A77DEF-1536-F0A0-F47B-11D7B3117A8C}"/>
                </a:ext>
              </a:extLst>
            </p:cNvPr>
            <p:cNvSpPr>
              <a:spLocks/>
            </p:cNvSpPr>
            <p:nvPr/>
          </p:nvSpPr>
          <p:spPr bwMode="auto">
            <a:xfrm>
              <a:off x="4168775" y="2617788"/>
              <a:ext cx="285750" cy="300038"/>
            </a:xfrm>
            <a:custGeom>
              <a:avLst/>
              <a:gdLst>
                <a:gd name="T0" fmla="*/ 397 w 416"/>
                <a:gd name="T1" fmla="*/ 338 h 436"/>
                <a:gd name="T2" fmla="*/ 397 w 416"/>
                <a:gd name="T3" fmla="*/ 363 h 436"/>
                <a:gd name="T4" fmla="*/ 377 w 416"/>
                <a:gd name="T5" fmla="*/ 398 h 436"/>
                <a:gd name="T6" fmla="*/ 349 w 416"/>
                <a:gd name="T7" fmla="*/ 389 h 436"/>
                <a:gd name="T8" fmla="*/ 328 w 416"/>
                <a:gd name="T9" fmla="*/ 373 h 436"/>
                <a:gd name="T10" fmla="*/ 298 w 416"/>
                <a:gd name="T11" fmla="*/ 373 h 436"/>
                <a:gd name="T12" fmla="*/ 270 w 416"/>
                <a:gd name="T13" fmla="*/ 376 h 436"/>
                <a:gd name="T14" fmla="*/ 258 w 416"/>
                <a:gd name="T15" fmla="*/ 404 h 436"/>
                <a:gd name="T16" fmla="*/ 264 w 416"/>
                <a:gd name="T17" fmla="*/ 428 h 436"/>
                <a:gd name="T18" fmla="*/ 197 w 416"/>
                <a:gd name="T19" fmla="*/ 431 h 436"/>
                <a:gd name="T20" fmla="*/ 172 w 416"/>
                <a:gd name="T21" fmla="*/ 410 h 436"/>
                <a:gd name="T22" fmla="*/ 124 w 416"/>
                <a:gd name="T23" fmla="*/ 407 h 436"/>
                <a:gd name="T24" fmla="*/ 120 w 416"/>
                <a:gd name="T25" fmla="*/ 406 h 436"/>
                <a:gd name="T26" fmla="*/ 113 w 416"/>
                <a:gd name="T27" fmla="*/ 404 h 436"/>
                <a:gd name="T28" fmla="*/ 104 w 416"/>
                <a:gd name="T29" fmla="*/ 401 h 436"/>
                <a:gd name="T30" fmla="*/ 79 w 416"/>
                <a:gd name="T31" fmla="*/ 392 h 436"/>
                <a:gd name="T32" fmla="*/ 78 w 416"/>
                <a:gd name="T33" fmla="*/ 391 h 436"/>
                <a:gd name="T34" fmla="*/ 90 w 416"/>
                <a:gd name="T35" fmla="*/ 370 h 436"/>
                <a:gd name="T36" fmla="*/ 102 w 416"/>
                <a:gd name="T37" fmla="*/ 282 h 436"/>
                <a:gd name="T38" fmla="*/ 121 w 416"/>
                <a:gd name="T39" fmla="*/ 273 h 436"/>
                <a:gd name="T40" fmla="*/ 99 w 416"/>
                <a:gd name="T41" fmla="*/ 251 h 436"/>
                <a:gd name="T42" fmla="*/ 87 w 416"/>
                <a:gd name="T43" fmla="*/ 218 h 436"/>
                <a:gd name="T44" fmla="*/ 66 w 416"/>
                <a:gd name="T45" fmla="*/ 194 h 436"/>
                <a:gd name="T46" fmla="*/ 47 w 416"/>
                <a:gd name="T47" fmla="*/ 185 h 436"/>
                <a:gd name="T48" fmla="*/ 2 w 416"/>
                <a:gd name="T49" fmla="*/ 163 h 436"/>
                <a:gd name="T50" fmla="*/ 4 w 416"/>
                <a:gd name="T51" fmla="*/ 148 h 436"/>
                <a:gd name="T52" fmla="*/ 4 w 416"/>
                <a:gd name="T53" fmla="*/ 139 h 436"/>
                <a:gd name="T54" fmla="*/ 38 w 416"/>
                <a:gd name="T55" fmla="*/ 133 h 436"/>
                <a:gd name="T56" fmla="*/ 45 w 416"/>
                <a:gd name="T57" fmla="*/ 130 h 436"/>
                <a:gd name="T58" fmla="*/ 60 w 416"/>
                <a:gd name="T59" fmla="*/ 121 h 436"/>
                <a:gd name="T60" fmla="*/ 90 w 416"/>
                <a:gd name="T61" fmla="*/ 118 h 436"/>
                <a:gd name="T62" fmla="*/ 96 w 416"/>
                <a:gd name="T63" fmla="*/ 96 h 436"/>
                <a:gd name="T64" fmla="*/ 87 w 416"/>
                <a:gd name="T65" fmla="*/ 78 h 436"/>
                <a:gd name="T66" fmla="*/ 105 w 416"/>
                <a:gd name="T67" fmla="*/ 71 h 436"/>
                <a:gd name="T68" fmla="*/ 124 w 416"/>
                <a:gd name="T69" fmla="*/ 93 h 436"/>
                <a:gd name="T70" fmla="*/ 151 w 416"/>
                <a:gd name="T71" fmla="*/ 90 h 436"/>
                <a:gd name="T72" fmla="*/ 157 w 416"/>
                <a:gd name="T73" fmla="*/ 69 h 436"/>
                <a:gd name="T74" fmla="*/ 185 w 416"/>
                <a:gd name="T75" fmla="*/ 72 h 436"/>
                <a:gd name="T76" fmla="*/ 191 w 416"/>
                <a:gd name="T77" fmla="*/ 54 h 436"/>
                <a:gd name="T78" fmla="*/ 209 w 416"/>
                <a:gd name="T79" fmla="*/ 39 h 436"/>
                <a:gd name="T80" fmla="*/ 218 w 416"/>
                <a:gd name="T81" fmla="*/ 8 h 436"/>
                <a:gd name="T82" fmla="*/ 253 w 416"/>
                <a:gd name="T83" fmla="*/ 0 h 436"/>
                <a:gd name="T84" fmla="*/ 250 w 416"/>
                <a:gd name="T85" fmla="*/ 22 h 436"/>
                <a:gd name="T86" fmla="*/ 278 w 416"/>
                <a:gd name="T87" fmla="*/ 37 h 436"/>
                <a:gd name="T88" fmla="*/ 293 w 416"/>
                <a:gd name="T89" fmla="*/ 67 h 436"/>
                <a:gd name="T90" fmla="*/ 333 w 416"/>
                <a:gd name="T91" fmla="*/ 83 h 436"/>
                <a:gd name="T92" fmla="*/ 382 w 416"/>
                <a:gd name="T93" fmla="*/ 80 h 436"/>
                <a:gd name="T94" fmla="*/ 415 w 416"/>
                <a:gd name="T95" fmla="*/ 107 h 436"/>
                <a:gd name="T96" fmla="*/ 400 w 416"/>
                <a:gd name="T97" fmla="*/ 125 h 436"/>
                <a:gd name="T98" fmla="*/ 406 w 416"/>
                <a:gd name="T99" fmla="*/ 178 h 436"/>
                <a:gd name="T100" fmla="*/ 384 w 416"/>
                <a:gd name="T101" fmla="*/ 184 h 436"/>
                <a:gd name="T102" fmla="*/ 376 w 416"/>
                <a:gd name="T103" fmla="*/ 192 h 436"/>
                <a:gd name="T104" fmla="*/ 370 w 416"/>
                <a:gd name="T105" fmla="*/ 201 h 436"/>
                <a:gd name="T106" fmla="*/ 369 w 416"/>
                <a:gd name="T107" fmla="*/ 204 h 436"/>
                <a:gd name="T108" fmla="*/ 368 w 416"/>
                <a:gd name="T109" fmla="*/ 205 h 436"/>
                <a:gd name="T110" fmla="*/ 362 w 416"/>
                <a:gd name="T111" fmla="*/ 230 h 436"/>
                <a:gd name="T112" fmla="*/ 381 w 416"/>
                <a:gd name="T113" fmla="*/ 245 h 436"/>
                <a:gd name="T114" fmla="*/ 381 w 416"/>
                <a:gd name="T115" fmla="*/ 271 h 436"/>
                <a:gd name="T116" fmla="*/ 366 w 416"/>
                <a:gd name="T117" fmla="*/ 293 h 436"/>
                <a:gd name="T118" fmla="*/ 369 w 416"/>
                <a:gd name="T119" fmla="*/ 326 h 436"/>
                <a:gd name="T120" fmla="*/ 397 w 416"/>
                <a:gd name="T121" fmla="*/ 33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6" h="436">
                  <a:moveTo>
                    <a:pt x="397" y="338"/>
                  </a:moveTo>
                  <a:cubicBezTo>
                    <a:pt x="400" y="343"/>
                    <a:pt x="397" y="363"/>
                    <a:pt x="397" y="363"/>
                  </a:cubicBezTo>
                  <a:cubicBezTo>
                    <a:pt x="397" y="363"/>
                    <a:pt x="386" y="394"/>
                    <a:pt x="377" y="398"/>
                  </a:cubicBezTo>
                  <a:cubicBezTo>
                    <a:pt x="370" y="400"/>
                    <a:pt x="356" y="392"/>
                    <a:pt x="349" y="389"/>
                  </a:cubicBezTo>
                  <a:cubicBezTo>
                    <a:pt x="343" y="386"/>
                    <a:pt x="334" y="375"/>
                    <a:pt x="328" y="373"/>
                  </a:cubicBezTo>
                  <a:cubicBezTo>
                    <a:pt x="321" y="371"/>
                    <a:pt x="305" y="373"/>
                    <a:pt x="298" y="373"/>
                  </a:cubicBezTo>
                  <a:cubicBezTo>
                    <a:pt x="291" y="374"/>
                    <a:pt x="276" y="372"/>
                    <a:pt x="270" y="376"/>
                  </a:cubicBezTo>
                  <a:cubicBezTo>
                    <a:pt x="264" y="381"/>
                    <a:pt x="259" y="396"/>
                    <a:pt x="258" y="404"/>
                  </a:cubicBezTo>
                  <a:cubicBezTo>
                    <a:pt x="257" y="410"/>
                    <a:pt x="264" y="427"/>
                    <a:pt x="264" y="428"/>
                  </a:cubicBezTo>
                  <a:cubicBezTo>
                    <a:pt x="262" y="428"/>
                    <a:pt x="212" y="436"/>
                    <a:pt x="197" y="431"/>
                  </a:cubicBezTo>
                  <a:cubicBezTo>
                    <a:pt x="189" y="428"/>
                    <a:pt x="180" y="413"/>
                    <a:pt x="172" y="410"/>
                  </a:cubicBezTo>
                  <a:cubicBezTo>
                    <a:pt x="161" y="405"/>
                    <a:pt x="136" y="409"/>
                    <a:pt x="124" y="407"/>
                  </a:cubicBezTo>
                  <a:cubicBezTo>
                    <a:pt x="123" y="406"/>
                    <a:pt x="121" y="406"/>
                    <a:pt x="120" y="406"/>
                  </a:cubicBezTo>
                  <a:cubicBezTo>
                    <a:pt x="118" y="405"/>
                    <a:pt x="116" y="405"/>
                    <a:pt x="113" y="404"/>
                  </a:cubicBezTo>
                  <a:cubicBezTo>
                    <a:pt x="110" y="403"/>
                    <a:pt x="107" y="402"/>
                    <a:pt x="104" y="401"/>
                  </a:cubicBezTo>
                  <a:cubicBezTo>
                    <a:pt x="95" y="398"/>
                    <a:pt x="85" y="394"/>
                    <a:pt x="79" y="392"/>
                  </a:cubicBezTo>
                  <a:cubicBezTo>
                    <a:pt x="78" y="392"/>
                    <a:pt x="78" y="391"/>
                    <a:pt x="78" y="391"/>
                  </a:cubicBezTo>
                  <a:cubicBezTo>
                    <a:pt x="78" y="391"/>
                    <a:pt x="88" y="376"/>
                    <a:pt x="90" y="370"/>
                  </a:cubicBezTo>
                  <a:cubicBezTo>
                    <a:pt x="97" y="349"/>
                    <a:pt x="89" y="300"/>
                    <a:pt x="102" y="282"/>
                  </a:cubicBezTo>
                  <a:cubicBezTo>
                    <a:pt x="105" y="278"/>
                    <a:pt x="120" y="278"/>
                    <a:pt x="121" y="273"/>
                  </a:cubicBezTo>
                  <a:cubicBezTo>
                    <a:pt x="122" y="265"/>
                    <a:pt x="103" y="258"/>
                    <a:pt x="99" y="251"/>
                  </a:cubicBezTo>
                  <a:cubicBezTo>
                    <a:pt x="94" y="244"/>
                    <a:pt x="92" y="226"/>
                    <a:pt x="87" y="218"/>
                  </a:cubicBezTo>
                  <a:cubicBezTo>
                    <a:pt x="83" y="211"/>
                    <a:pt x="72" y="198"/>
                    <a:pt x="66" y="194"/>
                  </a:cubicBezTo>
                  <a:cubicBezTo>
                    <a:pt x="61" y="190"/>
                    <a:pt x="51" y="187"/>
                    <a:pt x="47" y="185"/>
                  </a:cubicBezTo>
                  <a:cubicBezTo>
                    <a:pt x="36" y="179"/>
                    <a:pt x="8" y="174"/>
                    <a:pt x="2" y="163"/>
                  </a:cubicBezTo>
                  <a:cubicBezTo>
                    <a:pt x="0" y="160"/>
                    <a:pt x="4" y="152"/>
                    <a:pt x="4" y="148"/>
                  </a:cubicBezTo>
                  <a:cubicBezTo>
                    <a:pt x="4" y="146"/>
                    <a:pt x="3" y="140"/>
                    <a:pt x="4" y="139"/>
                  </a:cubicBezTo>
                  <a:cubicBezTo>
                    <a:pt x="9" y="132"/>
                    <a:pt x="29" y="135"/>
                    <a:pt x="38" y="133"/>
                  </a:cubicBezTo>
                  <a:cubicBezTo>
                    <a:pt x="39" y="132"/>
                    <a:pt x="43" y="131"/>
                    <a:pt x="45" y="130"/>
                  </a:cubicBezTo>
                  <a:cubicBezTo>
                    <a:pt x="49" y="128"/>
                    <a:pt x="55" y="122"/>
                    <a:pt x="60" y="121"/>
                  </a:cubicBezTo>
                  <a:cubicBezTo>
                    <a:pt x="67" y="118"/>
                    <a:pt x="84" y="122"/>
                    <a:pt x="90" y="118"/>
                  </a:cubicBezTo>
                  <a:cubicBezTo>
                    <a:pt x="94" y="114"/>
                    <a:pt x="96" y="101"/>
                    <a:pt x="96" y="96"/>
                  </a:cubicBezTo>
                  <a:cubicBezTo>
                    <a:pt x="95" y="91"/>
                    <a:pt x="85" y="82"/>
                    <a:pt x="87" y="78"/>
                  </a:cubicBezTo>
                  <a:cubicBezTo>
                    <a:pt x="89" y="73"/>
                    <a:pt x="101" y="70"/>
                    <a:pt x="105" y="71"/>
                  </a:cubicBezTo>
                  <a:cubicBezTo>
                    <a:pt x="112" y="73"/>
                    <a:pt x="117" y="91"/>
                    <a:pt x="124" y="93"/>
                  </a:cubicBezTo>
                  <a:cubicBezTo>
                    <a:pt x="130" y="96"/>
                    <a:pt x="146" y="95"/>
                    <a:pt x="151" y="90"/>
                  </a:cubicBezTo>
                  <a:cubicBezTo>
                    <a:pt x="155" y="87"/>
                    <a:pt x="153" y="72"/>
                    <a:pt x="157" y="69"/>
                  </a:cubicBezTo>
                  <a:cubicBezTo>
                    <a:pt x="163" y="65"/>
                    <a:pt x="179" y="76"/>
                    <a:pt x="185" y="72"/>
                  </a:cubicBezTo>
                  <a:cubicBezTo>
                    <a:pt x="189" y="69"/>
                    <a:pt x="188" y="58"/>
                    <a:pt x="191" y="54"/>
                  </a:cubicBezTo>
                  <a:cubicBezTo>
                    <a:pt x="194" y="49"/>
                    <a:pt x="206" y="44"/>
                    <a:pt x="209" y="39"/>
                  </a:cubicBezTo>
                  <a:cubicBezTo>
                    <a:pt x="214" y="32"/>
                    <a:pt x="212" y="13"/>
                    <a:pt x="218" y="8"/>
                  </a:cubicBezTo>
                  <a:cubicBezTo>
                    <a:pt x="225" y="2"/>
                    <a:pt x="253" y="0"/>
                    <a:pt x="253" y="0"/>
                  </a:cubicBezTo>
                  <a:cubicBezTo>
                    <a:pt x="253" y="0"/>
                    <a:pt x="248" y="17"/>
                    <a:pt x="250" y="22"/>
                  </a:cubicBezTo>
                  <a:cubicBezTo>
                    <a:pt x="254" y="29"/>
                    <a:pt x="272" y="31"/>
                    <a:pt x="278" y="37"/>
                  </a:cubicBezTo>
                  <a:cubicBezTo>
                    <a:pt x="284" y="43"/>
                    <a:pt x="287" y="62"/>
                    <a:pt x="293" y="67"/>
                  </a:cubicBezTo>
                  <a:cubicBezTo>
                    <a:pt x="301" y="75"/>
                    <a:pt x="333" y="83"/>
                    <a:pt x="333" y="83"/>
                  </a:cubicBezTo>
                  <a:cubicBezTo>
                    <a:pt x="382" y="80"/>
                    <a:pt x="382" y="80"/>
                    <a:pt x="382" y="80"/>
                  </a:cubicBezTo>
                  <a:cubicBezTo>
                    <a:pt x="382" y="80"/>
                    <a:pt x="414" y="96"/>
                    <a:pt x="415" y="107"/>
                  </a:cubicBezTo>
                  <a:cubicBezTo>
                    <a:pt x="416" y="113"/>
                    <a:pt x="401" y="119"/>
                    <a:pt x="400" y="125"/>
                  </a:cubicBezTo>
                  <a:cubicBezTo>
                    <a:pt x="396" y="138"/>
                    <a:pt x="406" y="178"/>
                    <a:pt x="406" y="178"/>
                  </a:cubicBezTo>
                  <a:cubicBezTo>
                    <a:pt x="406" y="178"/>
                    <a:pt x="388" y="181"/>
                    <a:pt x="384" y="184"/>
                  </a:cubicBezTo>
                  <a:cubicBezTo>
                    <a:pt x="381" y="186"/>
                    <a:pt x="378" y="189"/>
                    <a:pt x="376" y="192"/>
                  </a:cubicBezTo>
                  <a:cubicBezTo>
                    <a:pt x="374" y="195"/>
                    <a:pt x="372" y="199"/>
                    <a:pt x="370" y="201"/>
                  </a:cubicBezTo>
                  <a:cubicBezTo>
                    <a:pt x="370" y="202"/>
                    <a:pt x="369" y="203"/>
                    <a:pt x="369" y="204"/>
                  </a:cubicBezTo>
                  <a:cubicBezTo>
                    <a:pt x="369" y="204"/>
                    <a:pt x="368" y="205"/>
                    <a:pt x="368" y="205"/>
                  </a:cubicBezTo>
                  <a:cubicBezTo>
                    <a:pt x="366" y="211"/>
                    <a:pt x="360" y="224"/>
                    <a:pt x="362" y="230"/>
                  </a:cubicBezTo>
                  <a:cubicBezTo>
                    <a:pt x="364" y="235"/>
                    <a:pt x="381" y="245"/>
                    <a:pt x="381" y="245"/>
                  </a:cubicBezTo>
                  <a:cubicBezTo>
                    <a:pt x="381" y="245"/>
                    <a:pt x="383" y="265"/>
                    <a:pt x="381" y="271"/>
                  </a:cubicBezTo>
                  <a:cubicBezTo>
                    <a:pt x="379" y="277"/>
                    <a:pt x="368" y="286"/>
                    <a:pt x="366" y="293"/>
                  </a:cubicBezTo>
                  <a:cubicBezTo>
                    <a:pt x="364" y="301"/>
                    <a:pt x="364" y="319"/>
                    <a:pt x="369" y="326"/>
                  </a:cubicBezTo>
                  <a:cubicBezTo>
                    <a:pt x="374" y="332"/>
                    <a:pt x="393" y="332"/>
                    <a:pt x="397" y="33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3" name="Freeform 195">
              <a:extLst>
                <a:ext uri="{FF2B5EF4-FFF2-40B4-BE49-F238E27FC236}">
                  <a16:creationId xmlns:a16="http://schemas.microsoft.com/office/drawing/2014/main" id="{390F668A-97B8-E88B-D749-DA5F92CBAC44}"/>
                </a:ext>
              </a:extLst>
            </p:cNvPr>
            <p:cNvSpPr>
              <a:spLocks/>
            </p:cNvSpPr>
            <p:nvPr/>
          </p:nvSpPr>
          <p:spPr bwMode="auto">
            <a:xfrm>
              <a:off x="4422775" y="2749551"/>
              <a:ext cx="4763" cy="6350"/>
            </a:xfrm>
            <a:custGeom>
              <a:avLst/>
              <a:gdLst>
                <a:gd name="T0" fmla="*/ 6 w 6"/>
                <a:gd name="T1" fmla="*/ 0 h 9"/>
                <a:gd name="T2" fmla="*/ 0 w 6"/>
                <a:gd name="T3" fmla="*/ 9 h 9"/>
                <a:gd name="T4" fmla="*/ 6 w 6"/>
                <a:gd name="T5" fmla="*/ 0 h 9"/>
              </a:gdLst>
              <a:ahLst/>
              <a:cxnLst>
                <a:cxn ang="0">
                  <a:pos x="T0" y="T1"/>
                </a:cxn>
                <a:cxn ang="0">
                  <a:pos x="T2" y="T3"/>
                </a:cxn>
                <a:cxn ang="0">
                  <a:pos x="T4" y="T5"/>
                </a:cxn>
              </a:cxnLst>
              <a:rect l="0" t="0" r="r" b="b"/>
              <a:pathLst>
                <a:path w="6" h="9">
                  <a:moveTo>
                    <a:pt x="6" y="0"/>
                  </a:moveTo>
                  <a:cubicBezTo>
                    <a:pt x="4" y="3"/>
                    <a:pt x="2" y="7"/>
                    <a:pt x="0" y="9"/>
                  </a:cubicBezTo>
                  <a:cubicBezTo>
                    <a:pt x="2" y="7"/>
                    <a:pt x="4" y="3"/>
                    <a:pt x="6"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4" name="Freeform 196">
              <a:extLst>
                <a:ext uri="{FF2B5EF4-FFF2-40B4-BE49-F238E27FC236}">
                  <a16:creationId xmlns:a16="http://schemas.microsoft.com/office/drawing/2014/main" id="{A95F5B39-3159-F6C1-0F23-F094C5C0275F}"/>
                </a:ext>
              </a:extLst>
            </p:cNvPr>
            <p:cNvSpPr>
              <a:spLocks/>
            </p:cNvSpPr>
            <p:nvPr/>
          </p:nvSpPr>
          <p:spPr bwMode="auto">
            <a:xfrm>
              <a:off x="4397375" y="2644776"/>
              <a:ext cx="34925" cy="30163"/>
            </a:xfrm>
            <a:custGeom>
              <a:avLst/>
              <a:gdLst>
                <a:gd name="T0" fmla="*/ 24 w 49"/>
                <a:gd name="T1" fmla="*/ 24 h 43"/>
                <a:gd name="T2" fmla="*/ 49 w 49"/>
                <a:gd name="T3" fmla="*/ 40 h 43"/>
                <a:gd name="T4" fmla="*/ 0 w 49"/>
                <a:gd name="T5" fmla="*/ 43 h 43"/>
                <a:gd name="T6" fmla="*/ 6 w 49"/>
                <a:gd name="T7" fmla="*/ 24 h 43"/>
                <a:gd name="T8" fmla="*/ 29 w 49"/>
                <a:gd name="T9" fmla="*/ 0 h 43"/>
                <a:gd name="T10" fmla="*/ 24 w 49"/>
                <a:gd name="T11" fmla="*/ 24 h 43"/>
              </a:gdLst>
              <a:ahLst/>
              <a:cxnLst>
                <a:cxn ang="0">
                  <a:pos x="T0" y="T1"/>
                </a:cxn>
                <a:cxn ang="0">
                  <a:pos x="T2" y="T3"/>
                </a:cxn>
                <a:cxn ang="0">
                  <a:pos x="T4" y="T5"/>
                </a:cxn>
                <a:cxn ang="0">
                  <a:pos x="T6" y="T7"/>
                </a:cxn>
                <a:cxn ang="0">
                  <a:pos x="T8" y="T9"/>
                </a:cxn>
                <a:cxn ang="0">
                  <a:pos x="T10" y="T11"/>
                </a:cxn>
              </a:cxnLst>
              <a:rect l="0" t="0" r="r" b="b"/>
              <a:pathLst>
                <a:path w="49" h="43">
                  <a:moveTo>
                    <a:pt x="24" y="24"/>
                  </a:moveTo>
                  <a:cubicBezTo>
                    <a:pt x="27" y="31"/>
                    <a:pt x="49" y="40"/>
                    <a:pt x="49" y="40"/>
                  </a:cubicBezTo>
                  <a:cubicBezTo>
                    <a:pt x="0" y="43"/>
                    <a:pt x="0" y="43"/>
                    <a:pt x="0" y="43"/>
                  </a:cubicBezTo>
                  <a:cubicBezTo>
                    <a:pt x="0" y="43"/>
                    <a:pt x="3" y="28"/>
                    <a:pt x="6" y="24"/>
                  </a:cubicBezTo>
                  <a:cubicBezTo>
                    <a:pt x="10" y="17"/>
                    <a:pt x="29" y="0"/>
                    <a:pt x="29" y="0"/>
                  </a:cubicBezTo>
                  <a:cubicBezTo>
                    <a:pt x="29" y="0"/>
                    <a:pt x="22" y="19"/>
                    <a:pt x="24" y="24"/>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5" name="Freeform 197">
              <a:extLst>
                <a:ext uri="{FF2B5EF4-FFF2-40B4-BE49-F238E27FC236}">
                  <a16:creationId xmlns:a16="http://schemas.microsoft.com/office/drawing/2014/main" id="{9CFBD246-8D8E-C779-9757-07C406E420AC}"/>
                </a:ext>
              </a:extLst>
            </p:cNvPr>
            <p:cNvSpPr>
              <a:spLocks/>
            </p:cNvSpPr>
            <p:nvPr/>
          </p:nvSpPr>
          <p:spPr bwMode="auto">
            <a:xfrm>
              <a:off x="4422775" y="2755901"/>
              <a:ext cx="0" cy="158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6" name="Freeform 198">
              <a:extLst>
                <a:ext uri="{FF2B5EF4-FFF2-40B4-BE49-F238E27FC236}">
                  <a16:creationId xmlns:a16="http://schemas.microsoft.com/office/drawing/2014/main" id="{C7DA5553-A867-13D3-0AEF-517EF17319D3}"/>
                </a:ext>
              </a:extLst>
            </p:cNvPr>
            <p:cNvSpPr>
              <a:spLocks/>
            </p:cNvSpPr>
            <p:nvPr/>
          </p:nvSpPr>
          <p:spPr bwMode="auto">
            <a:xfrm>
              <a:off x="4368800" y="2549526"/>
              <a:ext cx="69850" cy="87313"/>
            </a:xfrm>
            <a:custGeom>
              <a:avLst/>
              <a:gdLst>
                <a:gd name="T0" fmla="*/ 43 w 103"/>
                <a:gd name="T1" fmla="*/ 97 h 128"/>
                <a:gd name="T2" fmla="*/ 20 w 103"/>
                <a:gd name="T3" fmla="*/ 94 h 128"/>
                <a:gd name="T4" fmla="*/ 0 w 103"/>
                <a:gd name="T5" fmla="*/ 100 h 128"/>
                <a:gd name="T6" fmla="*/ 12 w 103"/>
                <a:gd name="T7" fmla="*/ 73 h 128"/>
                <a:gd name="T8" fmla="*/ 5 w 103"/>
                <a:gd name="T9" fmla="*/ 67 h 128"/>
                <a:gd name="T10" fmla="*/ 20 w 103"/>
                <a:gd name="T11" fmla="*/ 27 h 128"/>
                <a:gd name="T12" fmla="*/ 41 w 103"/>
                <a:gd name="T13" fmla="*/ 39 h 128"/>
                <a:gd name="T14" fmla="*/ 43 w 103"/>
                <a:gd name="T15" fmla="*/ 26 h 128"/>
                <a:gd name="T16" fmla="*/ 46 w 103"/>
                <a:gd name="T17" fmla="*/ 18 h 128"/>
                <a:gd name="T18" fmla="*/ 54 w 103"/>
                <a:gd name="T19" fmla="*/ 7 h 128"/>
                <a:gd name="T20" fmla="*/ 101 w 103"/>
                <a:gd name="T21" fmla="*/ 0 h 128"/>
                <a:gd name="T22" fmla="*/ 101 w 103"/>
                <a:gd name="T23" fmla="*/ 36 h 128"/>
                <a:gd name="T24" fmla="*/ 79 w 103"/>
                <a:gd name="T25" fmla="*/ 70 h 128"/>
                <a:gd name="T26" fmla="*/ 66 w 103"/>
                <a:gd name="T27" fmla="*/ 78 h 128"/>
                <a:gd name="T28" fmla="*/ 57 w 103"/>
                <a:gd name="T29" fmla="*/ 83 h 128"/>
                <a:gd name="T30" fmla="*/ 55 w 103"/>
                <a:gd name="T31" fmla="*/ 84 h 128"/>
                <a:gd name="T32" fmla="*/ 54 w 103"/>
                <a:gd name="T33" fmla="*/ 85 h 128"/>
                <a:gd name="T34" fmla="*/ 53 w 103"/>
                <a:gd name="T35" fmla="*/ 87 h 128"/>
                <a:gd name="T36" fmla="*/ 49 w 103"/>
                <a:gd name="T37" fmla="*/ 128 h 128"/>
                <a:gd name="T38" fmla="*/ 43 w 103"/>
                <a:gd name="T39" fmla="*/ 9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 h="128">
                  <a:moveTo>
                    <a:pt x="43" y="97"/>
                  </a:moveTo>
                  <a:cubicBezTo>
                    <a:pt x="38" y="93"/>
                    <a:pt x="26" y="94"/>
                    <a:pt x="20" y="94"/>
                  </a:cubicBezTo>
                  <a:cubicBezTo>
                    <a:pt x="15" y="95"/>
                    <a:pt x="1" y="100"/>
                    <a:pt x="0" y="100"/>
                  </a:cubicBezTo>
                  <a:cubicBezTo>
                    <a:pt x="1" y="99"/>
                    <a:pt x="14" y="80"/>
                    <a:pt x="12" y="73"/>
                  </a:cubicBezTo>
                  <a:cubicBezTo>
                    <a:pt x="12" y="71"/>
                    <a:pt x="5" y="69"/>
                    <a:pt x="5" y="67"/>
                  </a:cubicBezTo>
                  <a:cubicBezTo>
                    <a:pt x="2" y="57"/>
                    <a:pt x="10" y="31"/>
                    <a:pt x="20" y="27"/>
                  </a:cubicBezTo>
                  <a:cubicBezTo>
                    <a:pt x="26" y="25"/>
                    <a:pt x="36" y="42"/>
                    <a:pt x="41" y="39"/>
                  </a:cubicBezTo>
                  <a:cubicBezTo>
                    <a:pt x="44" y="38"/>
                    <a:pt x="42" y="29"/>
                    <a:pt x="43" y="26"/>
                  </a:cubicBezTo>
                  <a:cubicBezTo>
                    <a:pt x="44" y="24"/>
                    <a:pt x="45" y="20"/>
                    <a:pt x="46" y="18"/>
                  </a:cubicBezTo>
                  <a:cubicBezTo>
                    <a:pt x="47" y="15"/>
                    <a:pt x="51" y="9"/>
                    <a:pt x="54" y="7"/>
                  </a:cubicBezTo>
                  <a:cubicBezTo>
                    <a:pt x="64" y="1"/>
                    <a:pt x="101" y="0"/>
                    <a:pt x="101" y="0"/>
                  </a:cubicBezTo>
                  <a:cubicBezTo>
                    <a:pt x="101" y="0"/>
                    <a:pt x="103" y="28"/>
                    <a:pt x="101" y="36"/>
                  </a:cubicBezTo>
                  <a:cubicBezTo>
                    <a:pt x="98" y="46"/>
                    <a:pt x="86" y="63"/>
                    <a:pt x="79" y="70"/>
                  </a:cubicBezTo>
                  <a:cubicBezTo>
                    <a:pt x="77" y="73"/>
                    <a:pt x="71" y="75"/>
                    <a:pt x="66" y="78"/>
                  </a:cubicBezTo>
                  <a:cubicBezTo>
                    <a:pt x="62" y="80"/>
                    <a:pt x="59" y="81"/>
                    <a:pt x="57" y="83"/>
                  </a:cubicBezTo>
                  <a:cubicBezTo>
                    <a:pt x="56" y="83"/>
                    <a:pt x="56" y="84"/>
                    <a:pt x="55" y="84"/>
                  </a:cubicBezTo>
                  <a:cubicBezTo>
                    <a:pt x="55" y="85"/>
                    <a:pt x="55" y="85"/>
                    <a:pt x="54" y="85"/>
                  </a:cubicBezTo>
                  <a:cubicBezTo>
                    <a:pt x="54" y="86"/>
                    <a:pt x="54" y="86"/>
                    <a:pt x="53" y="87"/>
                  </a:cubicBezTo>
                  <a:cubicBezTo>
                    <a:pt x="48" y="95"/>
                    <a:pt x="49" y="128"/>
                    <a:pt x="49" y="128"/>
                  </a:cubicBezTo>
                  <a:cubicBezTo>
                    <a:pt x="49" y="128"/>
                    <a:pt x="48" y="103"/>
                    <a:pt x="43" y="9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7" name="Freeform 199">
              <a:extLst>
                <a:ext uri="{FF2B5EF4-FFF2-40B4-BE49-F238E27FC236}">
                  <a16:creationId xmlns:a16="http://schemas.microsoft.com/office/drawing/2014/main" id="{CF18A77F-1742-F8E8-8718-58EED993A766}"/>
                </a:ext>
              </a:extLst>
            </p:cNvPr>
            <p:cNvSpPr>
              <a:spLocks/>
            </p:cNvSpPr>
            <p:nvPr/>
          </p:nvSpPr>
          <p:spPr bwMode="auto">
            <a:xfrm>
              <a:off x="4338638" y="2613026"/>
              <a:ext cx="79375" cy="61913"/>
            </a:xfrm>
            <a:custGeom>
              <a:avLst/>
              <a:gdLst>
                <a:gd name="T0" fmla="*/ 62 w 114"/>
                <a:gd name="T1" fmla="*/ 1 h 90"/>
                <a:gd name="T2" fmla="*/ 85 w 114"/>
                <a:gd name="T3" fmla="*/ 4 h 90"/>
                <a:gd name="T4" fmla="*/ 91 w 114"/>
                <a:gd name="T5" fmla="*/ 35 h 90"/>
                <a:gd name="T6" fmla="*/ 114 w 114"/>
                <a:gd name="T7" fmla="*/ 47 h 90"/>
                <a:gd name="T8" fmla="*/ 91 w 114"/>
                <a:gd name="T9" fmla="*/ 71 h 90"/>
                <a:gd name="T10" fmla="*/ 85 w 114"/>
                <a:gd name="T11" fmla="*/ 90 h 90"/>
                <a:gd name="T12" fmla="*/ 45 w 114"/>
                <a:gd name="T13" fmla="*/ 74 h 90"/>
                <a:gd name="T14" fmla="*/ 30 w 114"/>
                <a:gd name="T15" fmla="*/ 44 h 90"/>
                <a:gd name="T16" fmla="*/ 2 w 114"/>
                <a:gd name="T17" fmla="*/ 29 h 90"/>
                <a:gd name="T18" fmla="*/ 5 w 114"/>
                <a:gd name="T19" fmla="*/ 7 h 90"/>
                <a:gd name="T20" fmla="*/ 42 w 114"/>
                <a:gd name="T21" fmla="*/ 7 h 90"/>
                <a:gd name="T22" fmla="*/ 42 w 114"/>
                <a:gd name="T23" fmla="*/ 7 h 90"/>
                <a:gd name="T24" fmla="*/ 62 w 114"/>
                <a:gd name="T25" fmla="*/ 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90">
                  <a:moveTo>
                    <a:pt x="62" y="1"/>
                  </a:moveTo>
                  <a:cubicBezTo>
                    <a:pt x="68" y="1"/>
                    <a:pt x="80" y="0"/>
                    <a:pt x="85" y="4"/>
                  </a:cubicBezTo>
                  <a:cubicBezTo>
                    <a:pt x="90" y="10"/>
                    <a:pt x="91" y="35"/>
                    <a:pt x="91" y="35"/>
                  </a:cubicBezTo>
                  <a:cubicBezTo>
                    <a:pt x="114" y="47"/>
                    <a:pt x="114" y="47"/>
                    <a:pt x="114" y="47"/>
                  </a:cubicBezTo>
                  <a:cubicBezTo>
                    <a:pt x="114" y="47"/>
                    <a:pt x="95" y="64"/>
                    <a:pt x="91" y="71"/>
                  </a:cubicBezTo>
                  <a:cubicBezTo>
                    <a:pt x="88" y="75"/>
                    <a:pt x="85" y="90"/>
                    <a:pt x="85" y="90"/>
                  </a:cubicBezTo>
                  <a:cubicBezTo>
                    <a:pt x="85" y="90"/>
                    <a:pt x="53" y="82"/>
                    <a:pt x="45" y="74"/>
                  </a:cubicBezTo>
                  <a:cubicBezTo>
                    <a:pt x="39" y="69"/>
                    <a:pt x="36" y="50"/>
                    <a:pt x="30" y="44"/>
                  </a:cubicBezTo>
                  <a:cubicBezTo>
                    <a:pt x="24" y="38"/>
                    <a:pt x="6" y="36"/>
                    <a:pt x="2" y="29"/>
                  </a:cubicBezTo>
                  <a:cubicBezTo>
                    <a:pt x="0" y="24"/>
                    <a:pt x="5" y="7"/>
                    <a:pt x="5" y="7"/>
                  </a:cubicBezTo>
                  <a:cubicBezTo>
                    <a:pt x="42" y="7"/>
                    <a:pt x="42" y="7"/>
                    <a:pt x="42" y="7"/>
                  </a:cubicBezTo>
                  <a:cubicBezTo>
                    <a:pt x="42" y="7"/>
                    <a:pt x="42" y="7"/>
                    <a:pt x="42" y="7"/>
                  </a:cubicBezTo>
                  <a:cubicBezTo>
                    <a:pt x="43" y="7"/>
                    <a:pt x="57" y="2"/>
                    <a:pt x="62" y="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8" name="Freeform 200">
              <a:extLst>
                <a:ext uri="{FF2B5EF4-FFF2-40B4-BE49-F238E27FC236}">
                  <a16:creationId xmlns:a16="http://schemas.microsoft.com/office/drawing/2014/main" id="{FCBE4CB4-A496-BCC8-46B7-4AAAF7703946}"/>
                </a:ext>
              </a:extLst>
            </p:cNvPr>
            <p:cNvSpPr>
              <a:spLocks/>
            </p:cNvSpPr>
            <p:nvPr/>
          </p:nvSpPr>
          <p:spPr bwMode="auto">
            <a:xfrm>
              <a:off x="4056063" y="2855913"/>
              <a:ext cx="293688" cy="247650"/>
            </a:xfrm>
            <a:custGeom>
              <a:avLst/>
              <a:gdLst>
                <a:gd name="T0" fmla="*/ 288 w 428"/>
                <a:gd name="T1" fmla="*/ 61 h 360"/>
                <a:gd name="T2" fmla="*/ 336 w 428"/>
                <a:gd name="T3" fmla="*/ 64 h 360"/>
                <a:gd name="T4" fmla="*/ 361 w 428"/>
                <a:gd name="T5" fmla="*/ 85 h 360"/>
                <a:gd name="T6" fmla="*/ 428 w 428"/>
                <a:gd name="T7" fmla="*/ 82 h 360"/>
                <a:gd name="T8" fmla="*/ 428 w 428"/>
                <a:gd name="T9" fmla="*/ 82 h 360"/>
                <a:gd name="T10" fmla="*/ 401 w 428"/>
                <a:gd name="T11" fmla="*/ 109 h 360"/>
                <a:gd name="T12" fmla="*/ 382 w 428"/>
                <a:gd name="T13" fmla="*/ 128 h 360"/>
                <a:gd name="T14" fmla="*/ 355 w 428"/>
                <a:gd name="T15" fmla="*/ 164 h 360"/>
                <a:gd name="T16" fmla="*/ 327 w 428"/>
                <a:gd name="T17" fmla="*/ 170 h 360"/>
                <a:gd name="T18" fmla="*/ 312 w 428"/>
                <a:gd name="T19" fmla="*/ 195 h 360"/>
                <a:gd name="T20" fmla="*/ 294 w 428"/>
                <a:gd name="T21" fmla="*/ 216 h 360"/>
                <a:gd name="T22" fmla="*/ 318 w 428"/>
                <a:gd name="T23" fmla="*/ 246 h 360"/>
                <a:gd name="T24" fmla="*/ 312 w 428"/>
                <a:gd name="T25" fmla="*/ 271 h 360"/>
                <a:gd name="T26" fmla="*/ 294 w 428"/>
                <a:gd name="T27" fmla="*/ 292 h 360"/>
                <a:gd name="T28" fmla="*/ 269 w 428"/>
                <a:gd name="T29" fmla="*/ 307 h 360"/>
                <a:gd name="T30" fmla="*/ 269 w 428"/>
                <a:gd name="T31" fmla="*/ 329 h 360"/>
                <a:gd name="T32" fmla="*/ 251 w 428"/>
                <a:gd name="T33" fmla="*/ 344 h 360"/>
                <a:gd name="T34" fmla="*/ 166 w 428"/>
                <a:gd name="T35" fmla="*/ 341 h 360"/>
                <a:gd name="T36" fmla="*/ 150 w 428"/>
                <a:gd name="T37" fmla="*/ 353 h 360"/>
                <a:gd name="T38" fmla="*/ 126 w 428"/>
                <a:gd name="T39" fmla="*/ 359 h 360"/>
                <a:gd name="T40" fmla="*/ 102 w 428"/>
                <a:gd name="T41" fmla="*/ 344 h 360"/>
                <a:gd name="T42" fmla="*/ 102 w 428"/>
                <a:gd name="T43" fmla="*/ 319 h 360"/>
                <a:gd name="T44" fmla="*/ 80 w 428"/>
                <a:gd name="T45" fmla="*/ 316 h 360"/>
                <a:gd name="T46" fmla="*/ 77 w 428"/>
                <a:gd name="T47" fmla="*/ 292 h 360"/>
                <a:gd name="T48" fmla="*/ 74 w 428"/>
                <a:gd name="T49" fmla="*/ 240 h 360"/>
                <a:gd name="T50" fmla="*/ 56 w 428"/>
                <a:gd name="T51" fmla="*/ 225 h 360"/>
                <a:gd name="T52" fmla="*/ 71 w 428"/>
                <a:gd name="T53" fmla="*/ 210 h 360"/>
                <a:gd name="T54" fmla="*/ 83 w 428"/>
                <a:gd name="T55" fmla="*/ 143 h 360"/>
                <a:gd name="T56" fmla="*/ 92 w 428"/>
                <a:gd name="T57" fmla="*/ 131 h 360"/>
                <a:gd name="T58" fmla="*/ 99 w 428"/>
                <a:gd name="T59" fmla="*/ 119 h 360"/>
                <a:gd name="T60" fmla="*/ 89 w 428"/>
                <a:gd name="T61" fmla="*/ 106 h 360"/>
                <a:gd name="T62" fmla="*/ 65 w 428"/>
                <a:gd name="T63" fmla="*/ 115 h 360"/>
                <a:gd name="T64" fmla="*/ 31 w 428"/>
                <a:gd name="T65" fmla="*/ 119 h 360"/>
                <a:gd name="T66" fmla="*/ 25 w 428"/>
                <a:gd name="T67" fmla="*/ 94 h 360"/>
                <a:gd name="T68" fmla="*/ 7 w 428"/>
                <a:gd name="T69" fmla="*/ 76 h 360"/>
                <a:gd name="T70" fmla="*/ 4 w 428"/>
                <a:gd name="T71" fmla="*/ 49 h 360"/>
                <a:gd name="T72" fmla="*/ 22 w 428"/>
                <a:gd name="T73" fmla="*/ 42 h 360"/>
                <a:gd name="T74" fmla="*/ 16 w 428"/>
                <a:gd name="T75" fmla="*/ 24 h 360"/>
                <a:gd name="T76" fmla="*/ 135 w 428"/>
                <a:gd name="T77" fmla="*/ 21 h 360"/>
                <a:gd name="T78" fmla="*/ 160 w 428"/>
                <a:gd name="T79" fmla="*/ 36 h 360"/>
                <a:gd name="T80" fmla="*/ 190 w 428"/>
                <a:gd name="T81" fmla="*/ 27 h 360"/>
                <a:gd name="T82" fmla="*/ 242 w 428"/>
                <a:gd name="T83" fmla="*/ 45 h 360"/>
                <a:gd name="T84" fmla="*/ 243 w 428"/>
                <a:gd name="T85" fmla="*/ 46 h 360"/>
                <a:gd name="T86" fmla="*/ 268 w 428"/>
                <a:gd name="T87" fmla="*/ 55 h 360"/>
                <a:gd name="T88" fmla="*/ 277 w 428"/>
                <a:gd name="T89" fmla="*/ 58 h 360"/>
                <a:gd name="T90" fmla="*/ 284 w 428"/>
                <a:gd name="T91" fmla="*/ 60 h 360"/>
                <a:gd name="T92" fmla="*/ 288 w 428"/>
                <a:gd name="T93" fmla="*/ 6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8" h="360">
                  <a:moveTo>
                    <a:pt x="288" y="61"/>
                  </a:moveTo>
                  <a:cubicBezTo>
                    <a:pt x="300" y="63"/>
                    <a:pt x="325" y="59"/>
                    <a:pt x="336" y="64"/>
                  </a:cubicBezTo>
                  <a:cubicBezTo>
                    <a:pt x="344" y="67"/>
                    <a:pt x="353" y="82"/>
                    <a:pt x="361" y="85"/>
                  </a:cubicBezTo>
                  <a:cubicBezTo>
                    <a:pt x="376" y="90"/>
                    <a:pt x="426" y="82"/>
                    <a:pt x="428" y="82"/>
                  </a:cubicBezTo>
                  <a:cubicBezTo>
                    <a:pt x="428" y="82"/>
                    <a:pt x="428" y="82"/>
                    <a:pt x="428" y="82"/>
                  </a:cubicBezTo>
                  <a:cubicBezTo>
                    <a:pt x="428" y="82"/>
                    <a:pt x="407" y="103"/>
                    <a:pt x="401" y="109"/>
                  </a:cubicBezTo>
                  <a:cubicBezTo>
                    <a:pt x="396" y="114"/>
                    <a:pt x="386" y="123"/>
                    <a:pt x="382" y="128"/>
                  </a:cubicBezTo>
                  <a:cubicBezTo>
                    <a:pt x="375" y="136"/>
                    <a:pt x="364" y="158"/>
                    <a:pt x="355" y="164"/>
                  </a:cubicBezTo>
                  <a:cubicBezTo>
                    <a:pt x="349" y="168"/>
                    <a:pt x="333" y="166"/>
                    <a:pt x="327" y="170"/>
                  </a:cubicBezTo>
                  <a:cubicBezTo>
                    <a:pt x="321" y="174"/>
                    <a:pt x="316" y="189"/>
                    <a:pt x="312" y="195"/>
                  </a:cubicBezTo>
                  <a:cubicBezTo>
                    <a:pt x="308" y="200"/>
                    <a:pt x="294" y="209"/>
                    <a:pt x="294" y="216"/>
                  </a:cubicBezTo>
                  <a:cubicBezTo>
                    <a:pt x="294" y="226"/>
                    <a:pt x="316" y="237"/>
                    <a:pt x="318" y="246"/>
                  </a:cubicBezTo>
                  <a:cubicBezTo>
                    <a:pt x="320" y="252"/>
                    <a:pt x="315" y="265"/>
                    <a:pt x="312" y="271"/>
                  </a:cubicBezTo>
                  <a:cubicBezTo>
                    <a:pt x="309" y="277"/>
                    <a:pt x="299" y="287"/>
                    <a:pt x="294" y="292"/>
                  </a:cubicBezTo>
                  <a:cubicBezTo>
                    <a:pt x="288" y="297"/>
                    <a:pt x="273" y="301"/>
                    <a:pt x="269" y="307"/>
                  </a:cubicBezTo>
                  <a:cubicBezTo>
                    <a:pt x="267" y="312"/>
                    <a:pt x="272" y="324"/>
                    <a:pt x="269" y="329"/>
                  </a:cubicBezTo>
                  <a:cubicBezTo>
                    <a:pt x="267" y="334"/>
                    <a:pt x="257" y="342"/>
                    <a:pt x="251" y="344"/>
                  </a:cubicBezTo>
                  <a:cubicBezTo>
                    <a:pt x="231" y="351"/>
                    <a:pt x="186" y="334"/>
                    <a:pt x="166" y="341"/>
                  </a:cubicBezTo>
                  <a:cubicBezTo>
                    <a:pt x="161" y="342"/>
                    <a:pt x="155" y="351"/>
                    <a:pt x="150" y="353"/>
                  </a:cubicBezTo>
                  <a:cubicBezTo>
                    <a:pt x="145" y="356"/>
                    <a:pt x="132" y="360"/>
                    <a:pt x="126" y="359"/>
                  </a:cubicBezTo>
                  <a:cubicBezTo>
                    <a:pt x="119" y="358"/>
                    <a:pt x="105" y="350"/>
                    <a:pt x="102" y="344"/>
                  </a:cubicBezTo>
                  <a:cubicBezTo>
                    <a:pt x="99" y="338"/>
                    <a:pt x="106" y="324"/>
                    <a:pt x="102" y="319"/>
                  </a:cubicBezTo>
                  <a:cubicBezTo>
                    <a:pt x="98" y="315"/>
                    <a:pt x="84" y="320"/>
                    <a:pt x="80" y="316"/>
                  </a:cubicBezTo>
                  <a:cubicBezTo>
                    <a:pt x="76" y="312"/>
                    <a:pt x="77" y="292"/>
                    <a:pt x="77" y="292"/>
                  </a:cubicBezTo>
                  <a:cubicBezTo>
                    <a:pt x="77" y="292"/>
                    <a:pt x="80" y="252"/>
                    <a:pt x="74" y="240"/>
                  </a:cubicBezTo>
                  <a:cubicBezTo>
                    <a:pt x="71" y="235"/>
                    <a:pt x="56" y="231"/>
                    <a:pt x="56" y="225"/>
                  </a:cubicBezTo>
                  <a:cubicBezTo>
                    <a:pt x="56" y="220"/>
                    <a:pt x="69" y="215"/>
                    <a:pt x="71" y="210"/>
                  </a:cubicBezTo>
                  <a:cubicBezTo>
                    <a:pt x="79" y="195"/>
                    <a:pt x="76" y="158"/>
                    <a:pt x="83" y="143"/>
                  </a:cubicBezTo>
                  <a:cubicBezTo>
                    <a:pt x="85" y="139"/>
                    <a:pt x="90" y="134"/>
                    <a:pt x="92" y="131"/>
                  </a:cubicBezTo>
                  <a:cubicBezTo>
                    <a:pt x="94" y="128"/>
                    <a:pt x="99" y="122"/>
                    <a:pt x="99" y="119"/>
                  </a:cubicBezTo>
                  <a:cubicBezTo>
                    <a:pt x="98" y="115"/>
                    <a:pt x="93" y="107"/>
                    <a:pt x="89" y="106"/>
                  </a:cubicBezTo>
                  <a:cubicBezTo>
                    <a:pt x="83" y="105"/>
                    <a:pt x="71" y="114"/>
                    <a:pt x="65" y="115"/>
                  </a:cubicBezTo>
                  <a:cubicBezTo>
                    <a:pt x="57" y="117"/>
                    <a:pt x="38" y="123"/>
                    <a:pt x="31" y="119"/>
                  </a:cubicBezTo>
                  <a:cubicBezTo>
                    <a:pt x="26" y="115"/>
                    <a:pt x="25" y="94"/>
                    <a:pt x="25" y="94"/>
                  </a:cubicBezTo>
                  <a:cubicBezTo>
                    <a:pt x="25" y="94"/>
                    <a:pt x="10" y="82"/>
                    <a:pt x="7" y="76"/>
                  </a:cubicBezTo>
                  <a:cubicBezTo>
                    <a:pt x="4" y="70"/>
                    <a:pt x="0" y="54"/>
                    <a:pt x="4" y="49"/>
                  </a:cubicBezTo>
                  <a:cubicBezTo>
                    <a:pt x="7" y="44"/>
                    <a:pt x="20" y="47"/>
                    <a:pt x="22" y="42"/>
                  </a:cubicBezTo>
                  <a:cubicBezTo>
                    <a:pt x="24" y="38"/>
                    <a:pt x="13" y="28"/>
                    <a:pt x="16" y="24"/>
                  </a:cubicBezTo>
                  <a:cubicBezTo>
                    <a:pt x="33" y="0"/>
                    <a:pt x="106" y="13"/>
                    <a:pt x="135" y="21"/>
                  </a:cubicBezTo>
                  <a:cubicBezTo>
                    <a:pt x="142" y="23"/>
                    <a:pt x="152" y="35"/>
                    <a:pt x="160" y="36"/>
                  </a:cubicBezTo>
                  <a:cubicBezTo>
                    <a:pt x="167" y="37"/>
                    <a:pt x="182" y="27"/>
                    <a:pt x="190" y="27"/>
                  </a:cubicBezTo>
                  <a:cubicBezTo>
                    <a:pt x="204" y="28"/>
                    <a:pt x="229" y="41"/>
                    <a:pt x="242" y="45"/>
                  </a:cubicBezTo>
                  <a:cubicBezTo>
                    <a:pt x="242" y="45"/>
                    <a:pt x="242" y="46"/>
                    <a:pt x="243" y="46"/>
                  </a:cubicBezTo>
                  <a:cubicBezTo>
                    <a:pt x="246" y="47"/>
                    <a:pt x="257" y="51"/>
                    <a:pt x="268" y="55"/>
                  </a:cubicBezTo>
                  <a:cubicBezTo>
                    <a:pt x="271" y="56"/>
                    <a:pt x="274" y="57"/>
                    <a:pt x="277" y="58"/>
                  </a:cubicBezTo>
                  <a:cubicBezTo>
                    <a:pt x="280" y="59"/>
                    <a:pt x="282" y="59"/>
                    <a:pt x="284" y="60"/>
                  </a:cubicBezTo>
                  <a:cubicBezTo>
                    <a:pt x="285" y="60"/>
                    <a:pt x="287" y="60"/>
                    <a:pt x="288" y="61"/>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9" name="Freeform 201">
              <a:extLst>
                <a:ext uri="{FF2B5EF4-FFF2-40B4-BE49-F238E27FC236}">
                  <a16:creationId xmlns:a16="http://schemas.microsoft.com/office/drawing/2014/main" id="{49EC9833-9B27-54CD-E0E3-50CDEA75C6DF}"/>
                </a:ext>
              </a:extLst>
            </p:cNvPr>
            <p:cNvSpPr>
              <a:spLocks/>
            </p:cNvSpPr>
            <p:nvPr/>
          </p:nvSpPr>
          <p:spPr bwMode="auto">
            <a:xfrm>
              <a:off x="4132263" y="2362201"/>
              <a:ext cx="180975" cy="312738"/>
            </a:xfrm>
            <a:custGeom>
              <a:avLst/>
              <a:gdLst>
                <a:gd name="T0" fmla="*/ 255 w 263"/>
                <a:gd name="T1" fmla="*/ 296 h 453"/>
                <a:gd name="T2" fmla="*/ 252 w 263"/>
                <a:gd name="T3" fmla="*/ 351 h 453"/>
                <a:gd name="T4" fmla="*/ 228 w 263"/>
                <a:gd name="T5" fmla="*/ 347 h 453"/>
                <a:gd name="T6" fmla="*/ 212 w 263"/>
                <a:gd name="T7" fmla="*/ 360 h 453"/>
                <a:gd name="T8" fmla="*/ 240 w 263"/>
                <a:gd name="T9" fmla="*/ 381 h 453"/>
                <a:gd name="T10" fmla="*/ 194 w 263"/>
                <a:gd name="T11" fmla="*/ 393 h 453"/>
                <a:gd name="T12" fmla="*/ 157 w 263"/>
                <a:gd name="T13" fmla="*/ 418 h 453"/>
                <a:gd name="T14" fmla="*/ 112 w 263"/>
                <a:gd name="T15" fmla="*/ 405 h 453"/>
                <a:gd name="T16" fmla="*/ 78 w 263"/>
                <a:gd name="T17" fmla="*/ 424 h 453"/>
                <a:gd name="T18" fmla="*/ 26 w 263"/>
                <a:gd name="T19" fmla="*/ 445 h 453"/>
                <a:gd name="T20" fmla="*/ 29 w 263"/>
                <a:gd name="T21" fmla="*/ 421 h 453"/>
                <a:gd name="T22" fmla="*/ 50 w 263"/>
                <a:gd name="T23" fmla="*/ 396 h 453"/>
                <a:gd name="T24" fmla="*/ 72 w 263"/>
                <a:gd name="T25" fmla="*/ 372 h 453"/>
                <a:gd name="T26" fmla="*/ 93 w 263"/>
                <a:gd name="T27" fmla="*/ 369 h 453"/>
                <a:gd name="T28" fmla="*/ 96 w 263"/>
                <a:gd name="T29" fmla="*/ 360 h 453"/>
                <a:gd name="T30" fmla="*/ 41 w 263"/>
                <a:gd name="T31" fmla="*/ 347 h 453"/>
                <a:gd name="T32" fmla="*/ 60 w 263"/>
                <a:gd name="T33" fmla="*/ 335 h 453"/>
                <a:gd name="T34" fmla="*/ 66 w 263"/>
                <a:gd name="T35" fmla="*/ 311 h 453"/>
                <a:gd name="T36" fmla="*/ 57 w 263"/>
                <a:gd name="T37" fmla="*/ 296 h 453"/>
                <a:gd name="T38" fmla="*/ 60 w 263"/>
                <a:gd name="T39" fmla="*/ 268 h 453"/>
                <a:gd name="T40" fmla="*/ 84 w 263"/>
                <a:gd name="T41" fmla="*/ 268 h 453"/>
                <a:gd name="T42" fmla="*/ 115 w 263"/>
                <a:gd name="T43" fmla="*/ 250 h 453"/>
                <a:gd name="T44" fmla="*/ 121 w 263"/>
                <a:gd name="T45" fmla="*/ 232 h 453"/>
                <a:gd name="T46" fmla="*/ 102 w 263"/>
                <a:gd name="T47" fmla="*/ 226 h 453"/>
                <a:gd name="T48" fmla="*/ 90 w 263"/>
                <a:gd name="T49" fmla="*/ 204 h 453"/>
                <a:gd name="T50" fmla="*/ 32 w 263"/>
                <a:gd name="T51" fmla="*/ 192 h 453"/>
                <a:gd name="T52" fmla="*/ 41 w 263"/>
                <a:gd name="T53" fmla="*/ 174 h 453"/>
                <a:gd name="T54" fmla="*/ 35 w 263"/>
                <a:gd name="T55" fmla="*/ 156 h 453"/>
                <a:gd name="T56" fmla="*/ 14 w 263"/>
                <a:gd name="T57" fmla="*/ 153 h 453"/>
                <a:gd name="T58" fmla="*/ 5 w 263"/>
                <a:gd name="T59" fmla="*/ 131 h 453"/>
                <a:gd name="T60" fmla="*/ 26 w 263"/>
                <a:gd name="T61" fmla="*/ 119 h 453"/>
                <a:gd name="T62" fmla="*/ 26 w 263"/>
                <a:gd name="T63" fmla="*/ 98 h 453"/>
                <a:gd name="T64" fmla="*/ 20 w 263"/>
                <a:gd name="T65" fmla="*/ 77 h 453"/>
                <a:gd name="T66" fmla="*/ 2 w 263"/>
                <a:gd name="T67" fmla="*/ 67 h 453"/>
                <a:gd name="T68" fmla="*/ 26 w 263"/>
                <a:gd name="T69" fmla="*/ 40 h 453"/>
                <a:gd name="T70" fmla="*/ 41 w 263"/>
                <a:gd name="T71" fmla="*/ 13 h 453"/>
                <a:gd name="T72" fmla="*/ 84 w 263"/>
                <a:gd name="T73" fmla="*/ 7 h 453"/>
                <a:gd name="T74" fmla="*/ 84 w 263"/>
                <a:gd name="T75" fmla="*/ 46 h 453"/>
                <a:gd name="T76" fmla="*/ 139 w 263"/>
                <a:gd name="T77" fmla="*/ 46 h 453"/>
                <a:gd name="T78" fmla="*/ 136 w 263"/>
                <a:gd name="T79" fmla="*/ 83 h 453"/>
                <a:gd name="T80" fmla="*/ 105 w 263"/>
                <a:gd name="T81" fmla="*/ 92 h 453"/>
                <a:gd name="T82" fmla="*/ 163 w 263"/>
                <a:gd name="T83" fmla="*/ 134 h 453"/>
                <a:gd name="T84" fmla="*/ 157 w 263"/>
                <a:gd name="T85" fmla="*/ 177 h 453"/>
                <a:gd name="T86" fmla="*/ 179 w 263"/>
                <a:gd name="T87" fmla="*/ 183 h 453"/>
                <a:gd name="T88" fmla="*/ 176 w 263"/>
                <a:gd name="T89" fmla="*/ 214 h 453"/>
                <a:gd name="T90" fmla="*/ 200 w 263"/>
                <a:gd name="T91" fmla="*/ 223 h 453"/>
                <a:gd name="T92" fmla="*/ 206 w 263"/>
                <a:gd name="T93" fmla="*/ 244 h 453"/>
                <a:gd name="T94" fmla="*/ 209 w 263"/>
                <a:gd name="T95" fmla="*/ 281 h 453"/>
                <a:gd name="T96" fmla="*/ 255 w 263"/>
                <a:gd name="T97" fmla="*/ 296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3" h="453">
                  <a:moveTo>
                    <a:pt x="255" y="296"/>
                  </a:moveTo>
                  <a:cubicBezTo>
                    <a:pt x="263" y="307"/>
                    <a:pt x="263" y="342"/>
                    <a:pt x="252" y="351"/>
                  </a:cubicBezTo>
                  <a:cubicBezTo>
                    <a:pt x="247" y="354"/>
                    <a:pt x="233" y="346"/>
                    <a:pt x="228" y="347"/>
                  </a:cubicBezTo>
                  <a:cubicBezTo>
                    <a:pt x="223" y="349"/>
                    <a:pt x="212" y="355"/>
                    <a:pt x="212" y="360"/>
                  </a:cubicBezTo>
                  <a:cubicBezTo>
                    <a:pt x="212" y="368"/>
                    <a:pt x="241" y="372"/>
                    <a:pt x="240" y="381"/>
                  </a:cubicBezTo>
                  <a:cubicBezTo>
                    <a:pt x="237" y="393"/>
                    <a:pt x="205" y="388"/>
                    <a:pt x="194" y="393"/>
                  </a:cubicBezTo>
                  <a:cubicBezTo>
                    <a:pt x="184" y="398"/>
                    <a:pt x="168" y="416"/>
                    <a:pt x="157" y="418"/>
                  </a:cubicBezTo>
                  <a:cubicBezTo>
                    <a:pt x="146" y="419"/>
                    <a:pt x="123" y="404"/>
                    <a:pt x="112" y="405"/>
                  </a:cubicBezTo>
                  <a:cubicBezTo>
                    <a:pt x="102" y="406"/>
                    <a:pt x="87" y="419"/>
                    <a:pt x="78" y="424"/>
                  </a:cubicBezTo>
                  <a:cubicBezTo>
                    <a:pt x="65" y="430"/>
                    <a:pt x="37" y="453"/>
                    <a:pt x="26" y="445"/>
                  </a:cubicBezTo>
                  <a:cubicBezTo>
                    <a:pt x="21" y="441"/>
                    <a:pt x="27" y="426"/>
                    <a:pt x="29" y="421"/>
                  </a:cubicBezTo>
                  <a:cubicBezTo>
                    <a:pt x="32" y="413"/>
                    <a:pt x="45" y="402"/>
                    <a:pt x="50" y="396"/>
                  </a:cubicBezTo>
                  <a:cubicBezTo>
                    <a:pt x="55" y="390"/>
                    <a:pt x="65" y="376"/>
                    <a:pt x="72" y="372"/>
                  </a:cubicBezTo>
                  <a:cubicBezTo>
                    <a:pt x="77" y="369"/>
                    <a:pt x="89" y="372"/>
                    <a:pt x="93" y="369"/>
                  </a:cubicBezTo>
                  <a:cubicBezTo>
                    <a:pt x="95" y="367"/>
                    <a:pt x="98" y="362"/>
                    <a:pt x="96" y="360"/>
                  </a:cubicBezTo>
                  <a:cubicBezTo>
                    <a:pt x="89" y="347"/>
                    <a:pt x="44" y="361"/>
                    <a:pt x="41" y="347"/>
                  </a:cubicBezTo>
                  <a:cubicBezTo>
                    <a:pt x="40" y="342"/>
                    <a:pt x="57" y="340"/>
                    <a:pt x="60" y="335"/>
                  </a:cubicBezTo>
                  <a:cubicBezTo>
                    <a:pt x="63" y="330"/>
                    <a:pt x="67" y="317"/>
                    <a:pt x="66" y="311"/>
                  </a:cubicBezTo>
                  <a:cubicBezTo>
                    <a:pt x="65" y="307"/>
                    <a:pt x="58" y="300"/>
                    <a:pt x="57" y="296"/>
                  </a:cubicBezTo>
                  <a:cubicBezTo>
                    <a:pt x="55" y="289"/>
                    <a:pt x="55" y="273"/>
                    <a:pt x="60" y="268"/>
                  </a:cubicBezTo>
                  <a:cubicBezTo>
                    <a:pt x="64" y="264"/>
                    <a:pt x="78" y="270"/>
                    <a:pt x="84" y="268"/>
                  </a:cubicBezTo>
                  <a:cubicBezTo>
                    <a:pt x="93" y="266"/>
                    <a:pt x="109" y="257"/>
                    <a:pt x="115" y="250"/>
                  </a:cubicBezTo>
                  <a:cubicBezTo>
                    <a:pt x="118" y="246"/>
                    <a:pt x="123" y="236"/>
                    <a:pt x="121" y="232"/>
                  </a:cubicBezTo>
                  <a:cubicBezTo>
                    <a:pt x="119" y="228"/>
                    <a:pt x="106" y="229"/>
                    <a:pt x="102" y="226"/>
                  </a:cubicBezTo>
                  <a:cubicBezTo>
                    <a:pt x="98" y="222"/>
                    <a:pt x="95" y="208"/>
                    <a:pt x="90" y="204"/>
                  </a:cubicBezTo>
                  <a:cubicBezTo>
                    <a:pt x="78" y="196"/>
                    <a:pt x="39" y="206"/>
                    <a:pt x="32" y="192"/>
                  </a:cubicBezTo>
                  <a:cubicBezTo>
                    <a:pt x="30" y="188"/>
                    <a:pt x="41" y="179"/>
                    <a:pt x="41" y="174"/>
                  </a:cubicBezTo>
                  <a:cubicBezTo>
                    <a:pt x="42" y="169"/>
                    <a:pt x="39" y="159"/>
                    <a:pt x="35" y="156"/>
                  </a:cubicBezTo>
                  <a:cubicBezTo>
                    <a:pt x="31" y="152"/>
                    <a:pt x="18" y="156"/>
                    <a:pt x="14" y="153"/>
                  </a:cubicBezTo>
                  <a:cubicBezTo>
                    <a:pt x="9" y="149"/>
                    <a:pt x="3" y="137"/>
                    <a:pt x="5" y="131"/>
                  </a:cubicBezTo>
                  <a:cubicBezTo>
                    <a:pt x="7" y="126"/>
                    <a:pt x="23" y="125"/>
                    <a:pt x="26" y="119"/>
                  </a:cubicBezTo>
                  <a:cubicBezTo>
                    <a:pt x="29" y="115"/>
                    <a:pt x="27" y="103"/>
                    <a:pt x="26" y="98"/>
                  </a:cubicBezTo>
                  <a:cubicBezTo>
                    <a:pt x="25" y="92"/>
                    <a:pt x="24" y="81"/>
                    <a:pt x="20" y="77"/>
                  </a:cubicBezTo>
                  <a:cubicBezTo>
                    <a:pt x="17" y="73"/>
                    <a:pt x="3" y="72"/>
                    <a:pt x="2" y="67"/>
                  </a:cubicBezTo>
                  <a:cubicBezTo>
                    <a:pt x="0" y="58"/>
                    <a:pt x="21" y="48"/>
                    <a:pt x="26" y="40"/>
                  </a:cubicBezTo>
                  <a:cubicBezTo>
                    <a:pt x="31" y="34"/>
                    <a:pt x="35" y="17"/>
                    <a:pt x="41" y="13"/>
                  </a:cubicBezTo>
                  <a:cubicBezTo>
                    <a:pt x="50" y="7"/>
                    <a:pt x="76" y="0"/>
                    <a:pt x="84" y="7"/>
                  </a:cubicBezTo>
                  <a:cubicBezTo>
                    <a:pt x="92" y="13"/>
                    <a:pt x="77" y="39"/>
                    <a:pt x="84" y="46"/>
                  </a:cubicBezTo>
                  <a:cubicBezTo>
                    <a:pt x="94" y="56"/>
                    <a:pt x="130" y="36"/>
                    <a:pt x="139" y="46"/>
                  </a:cubicBezTo>
                  <a:cubicBezTo>
                    <a:pt x="145" y="53"/>
                    <a:pt x="142" y="76"/>
                    <a:pt x="136" y="83"/>
                  </a:cubicBezTo>
                  <a:cubicBezTo>
                    <a:pt x="131" y="89"/>
                    <a:pt x="107" y="84"/>
                    <a:pt x="105" y="92"/>
                  </a:cubicBezTo>
                  <a:cubicBezTo>
                    <a:pt x="102" y="110"/>
                    <a:pt x="157" y="118"/>
                    <a:pt x="163" y="134"/>
                  </a:cubicBezTo>
                  <a:cubicBezTo>
                    <a:pt x="168" y="144"/>
                    <a:pt x="151" y="168"/>
                    <a:pt x="157" y="177"/>
                  </a:cubicBezTo>
                  <a:cubicBezTo>
                    <a:pt x="160" y="182"/>
                    <a:pt x="176" y="179"/>
                    <a:pt x="179" y="183"/>
                  </a:cubicBezTo>
                  <a:cubicBezTo>
                    <a:pt x="183" y="189"/>
                    <a:pt x="172" y="207"/>
                    <a:pt x="176" y="214"/>
                  </a:cubicBezTo>
                  <a:cubicBezTo>
                    <a:pt x="179" y="219"/>
                    <a:pt x="196" y="218"/>
                    <a:pt x="200" y="223"/>
                  </a:cubicBezTo>
                  <a:cubicBezTo>
                    <a:pt x="204" y="227"/>
                    <a:pt x="205" y="239"/>
                    <a:pt x="206" y="244"/>
                  </a:cubicBezTo>
                  <a:cubicBezTo>
                    <a:pt x="208" y="253"/>
                    <a:pt x="204" y="273"/>
                    <a:pt x="209" y="281"/>
                  </a:cubicBezTo>
                  <a:cubicBezTo>
                    <a:pt x="217" y="290"/>
                    <a:pt x="248" y="286"/>
                    <a:pt x="255" y="29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0" name="Freeform 202">
              <a:extLst>
                <a:ext uri="{FF2B5EF4-FFF2-40B4-BE49-F238E27FC236}">
                  <a16:creationId xmlns:a16="http://schemas.microsoft.com/office/drawing/2014/main" id="{5387EF85-B892-FDD7-7555-3CD3785AFCDC}"/>
                </a:ext>
              </a:extLst>
            </p:cNvPr>
            <p:cNvSpPr>
              <a:spLocks/>
            </p:cNvSpPr>
            <p:nvPr/>
          </p:nvSpPr>
          <p:spPr bwMode="auto">
            <a:xfrm>
              <a:off x="4232275" y="2286001"/>
              <a:ext cx="20638" cy="34925"/>
            </a:xfrm>
            <a:custGeom>
              <a:avLst/>
              <a:gdLst>
                <a:gd name="T0" fmla="*/ 19 w 30"/>
                <a:gd name="T1" fmla="*/ 2 h 50"/>
                <a:gd name="T2" fmla="*/ 23 w 30"/>
                <a:gd name="T3" fmla="*/ 48 h 50"/>
                <a:gd name="T4" fmla="*/ 7 w 30"/>
                <a:gd name="T5" fmla="*/ 48 h 50"/>
                <a:gd name="T6" fmla="*/ 1 w 30"/>
                <a:gd name="T7" fmla="*/ 23 h 50"/>
                <a:gd name="T8" fmla="*/ 19 w 30"/>
                <a:gd name="T9" fmla="*/ 2 h 50"/>
              </a:gdLst>
              <a:ahLst/>
              <a:cxnLst>
                <a:cxn ang="0">
                  <a:pos x="T0" y="T1"/>
                </a:cxn>
                <a:cxn ang="0">
                  <a:pos x="T2" y="T3"/>
                </a:cxn>
                <a:cxn ang="0">
                  <a:pos x="T4" y="T5"/>
                </a:cxn>
                <a:cxn ang="0">
                  <a:pos x="T6" y="T7"/>
                </a:cxn>
                <a:cxn ang="0">
                  <a:pos x="T8" y="T9"/>
                </a:cxn>
              </a:cxnLst>
              <a:rect l="0" t="0" r="r" b="b"/>
              <a:pathLst>
                <a:path w="30" h="50">
                  <a:moveTo>
                    <a:pt x="19" y="2"/>
                  </a:moveTo>
                  <a:cubicBezTo>
                    <a:pt x="30" y="6"/>
                    <a:pt x="30" y="39"/>
                    <a:pt x="23" y="48"/>
                  </a:cubicBezTo>
                  <a:cubicBezTo>
                    <a:pt x="20" y="50"/>
                    <a:pt x="10" y="50"/>
                    <a:pt x="7" y="48"/>
                  </a:cubicBezTo>
                  <a:cubicBezTo>
                    <a:pt x="2" y="44"/>
                    <a:pt x="0" y="29"/>
                    <a:pt x="1" y="23"/>
                  </a:cubicBezTo>
                  <a:cubicBezTo>
                    <a:pt x="3" y="16"/>
                    <a:pt x="13" y="0"/>
                    <a:pt x="19" y="2"/>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1" name="Freeform 203">
              <a:extLst>
                <a:ext uri="{FF2B5EF4-FFF2-40B4-BE49-F238E27FC236}">
                  <a16:creationId xmlns:a16="http://schemas.microsoft.com/office/drawing/2014/main" id="{D7B8320A-45CF-3F41-07B2-93120D6247A7}"/>
                </a:ext>
              </a:extLst>
            </p:cNvPr>
            <p:cNvSpPr>
              <a:spLocks/>
            </p:cNvSpPr>
            <p:nvPr/>
          </p:nvSpPr>
          <p:spPr bwMode="auto">
            <a:xfrm>
              <a:off x="4222750" y="2887663"/>
              <a:ext cx="17463" cy="6350"/>
            </a:xfrm>
            <a:custGeom>
              <a:avLst/>
              <a:gdLst>
                <a:gd name="T0" fmla="*/ 0 w 25"/>
                <a:gd name="T1" fmla="*/ 0 h 9"/>
                <a:gd name="T2" fmla="*/ 25 w 25"/>
                <a:gd name="T3" fmla="*/ 9 h 9"/>
                <a:gd name="T4" fmla="*/ 0 w 25"/>
                <a:gd name="T5" fmla="*/ 0 h 9"/>
              </a:gdLst>
              <a:ahLst/>
              <a:cxnLst>
                <a:cxn ang="0">
                  <a:pos x="T0" y="T1"/>
                </a:cxn>
                <a:cxn ang="0">
                  <a:pos x="T2" y="T3"/>
                </a:cxn>
                <a:cxn ang="0">
                  <a:pos x="T4" y="T5"/>
                </a:cxn>
              </a:cxnLst>
              <a:rect l="0" t="0" r="r" b="b"/>
              <a:pathLst>
                <a:path w="25" h="9">
                  <a:moveTo>
                    <a:pt x="0" y="0"/>
                  </a:moveTo>
                  <a:cubicBezTo>
                    <a:pt x="6" y="2"/>
                    <a:pt x="16" y="6"/>
                    <a:pt x="25" y="9"/>
                  </a:cubicBezTo>
                  <a:cubicBezTo>
                    <a:pt x="14" y="5"/>
                    <a:pt x="3" y="1"/>
                    <a:pt x="0" y="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2" name="Freeform 204">
              <a:extLst>
                <a:ext uri="{FF2B5EF4-FFF2-40B4-BE49-F238E27FC236}">
                  <a16:creationId xmlns:a16="http://schemas.microsoft.com/office/drawing/2014/main" id="{1052054A-D48D-F2D3-3C4B-9BA7EC2ACA5B}"/>
                </a:ext>
              </a:extLst>
            </p:cNvPr>
            <p:cNvSpPr>
              <a:spLocks/>
            </p:cNvSpPr>
            <p:nvPr/>
          </p:nvSpPr>
          <p:spPr bwMode="auto">
            <a:xfrm>
              <a:off x="4208463" y="2343151"/>
              <a:ext cx="17463" cy="12700"/>
            </a:xfrm>
            <a:custGeom>
              <a:avLst/>
              <a:gdLst>
                <a:gd name="T0" fmla="*/ 23 w 25"/>
                <a:gd name="T1" fmla="*/ 5 h 19"/>
                <a:gd name="T2" fmla="*/ 5 w 25"/>
                <a:gd name="T3" fmla="*/ 17 h 19"/>
                <a:gd name="T4" fmla="*/ 2 w 25"/>
                <a:gd name="T5" fmla="*/ 5 h 19"/>
                <a:gd name="T6" fmla="*/ 23 w 25"/>
                <a:gd name="T7" fmla="*/ 5 h 19"/>
              </a:gdLst>
              <a:ahLst/>
              <a:cxnLst>
                <a:cxn ang="0">
                  <a:pos x="T0" y="T1"/>
                </a:cxn>
                <a:cxn ang="0">
                  <a:pos x="T2" y="T3"/>
                </a:cxn>
                <a:cxn ang="0">
                  <a:pos x="T4" y="T5"/>
                </a:cxn>
                <a:cxn ang="0">
                  <a:pos x="T6" y="T7"/>
                </a:cxn>
              </a:cxnLst>
              <a:rect l="0" t="0" r="r" b="b"/>
              <a:pathLst>
                <a:path w="25" h="19">
                  <a:moveTo>
                    <a:pt x="23" y="5"/>
                  </a:moveTo>
                  <a:cubicBezTo>
                    <a:pt x="25" y="10"/>
                    <a:pt x="10" y="19"/>
                    <a:pt x="5" y="17"/>
                  </a:cubicBezTo>
                  <a:cubicBezTo>
                    <a:pt x="2" y="16"/>
                    <a:pt x="0" y="8"/>
                    <a:pt x="2" y="5"/>
                  </a:cubicBezTo>
                  <a:cubicBezTo>
                    <a:pt x="5" y="1"/>
                    <a:pt x="21" y="0"/>
                    <a:pt x="23" y="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3" name="Freeform 205">
              <a:extLst>
                <a:ext uri="{FF2B5EF4-FFF2-40B4-BE49-F238E27FC236}">
                  <a16:creationId xmlns:a16="http://schemas.microsoft.com/office/drawing/2014/main" id="{81A435E3-F243-A827-7D44-5EA306A9777A}"/>
                </a:ext>
              </a:extLst>
            </p:cNvPr>
            <p:cNvSpPr>
              <a:spLocks/>
            </p:cNvSpPr>
            <p:nvPr/>
          </p:nvSpPr>
          <p:spPr bwMode="auto">
            <a:xfrm>
              <a:off x="4157663" y="1868488"/>
              <a:ext cx="49213" cy="55563"/>
            </a:xfrm>
            <a:custGeom>
              <a:avLst/>
              <a:gdLst>
                <a:gd name="T0" fmla="*/ 69 w 70"/>
                <a:gd name="T1" fmla="*/ 29 h 81"/>
                <a:gd name="T2" fmla="*/ 14 w 70"/>
                <a:gd name="T3" fmla="*/ 71 h 81"/>
                <a:gd name="T4" fmla="*/ 33 w 70"/>
                <a:gd name="T5" fmla="*/ 4 h 81"/>
                <a:gd name="T6" fmla="*/ 69 w 70"/>
                <a:gd name="T7" fmla="*/ 29 h 81"/>
              </a:gdLst>
              <a:ahLst/>
              <a:cxnLst>
                <a:cxn ang="0">
                  <a:pos x="T0" y="T1"/>
                </a:cxn>
                <a:cxn ang="0">
                  <a:pos x="T2" y="T3"/>
                </a:cxn>
                <a:cxn ang="0">
                  <a:pos x="T4" y="T5"/>
                </a:cxn>
                <a:cxn ang="0">
                  <a:pos x="T6" y="T7"/>
                </a:cxn>
              </a:cxnLst>
              <a:rect l="0" t="0" r="r" b="b"/>
              <a:pathLst>
                <a:path w="70" h="81">
                  <a:moveTo>
                    <a:pt x="69" y="29"/>
                  </a:moveTo>
                  <a:cubicBezTo>
                    <a:pt x="70" y="46"/>
                    <a:pt x="29" y="81"/>
                    <a:pt x="14" y="71"/>
                  </a:cubicBezTo>
                  <a:cubicBezTo>
                    <a:pt x="0" y="62"/>
                    <a:pt x="16" y="10"/>
                    <a:pt x="33" y="4"/>
                  </a:cubicBezTo>
                  <a:cubicBezTo>
                    <a:pt x="43" y="0"/>
                    <a:pt x="69" y="18"/>
                    <a:pt x="69" y="2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64" name="Group 407">
              <a:extLst>
                <a:ext uri="{FF2B5EF4-FFF2-40B4-BE49-F238E27FC236}">
                  <a16:creationId xmlns:a16="http://schemas.microsoft.com/office/drawing/2014/main" id="{4015FBEB-8244-CAA2-D62F-0B5706B805F5}"/>
                </a:ext>
              </a:extLst>
            </p:cNvPr>
            <p:cNvGrpSpPr>
              <a:grpSpLocks/>
            </p:cNvGrpSpPr>
            <p:nvPr/>
          </p:nvGrpSpPr>
          <p:grpSpPr bwMode="auto">
            <a:xfrm>
              <a:off x="588965" y="1322389"/>
              <a:ext cx="4927604" cy="4483103"/>
              <a:chOff x="371" y="833"/>
              <a:chExt cx="3104" cy="2824"/>
            </a:xfrm>
            <a:solidFill>
              <a:schemeClr val="bg1">
                <a:lumMod val="85000"/>
              </a:schemeClr>
            </a:solidFill>
          </p:grpSpPr>
          <p:sp>
            <p:nvSpPr>
              <p:cNvPr id="1274" name="Freeform 207">
                <a:extLst>
                  <a:ext uri="{FF2B5EF4-FFF2-40B4-BE49-F238E27FC236}">
                    <a16:creationId xmlns:a16="http://schemas.microsoft.com/office/drawing/2014/main" id="{365AF136-A231-5BF7-558B-A79E10D45381}"/>
                  </a:ext>
                </a:extLst>
              </p:cNvPr>
              <p:cNvSpPr>
                <a:spLocks/>
              </p:cNvSpPr>
              <p:nvPr/>
            </p:nvSpPr>
            <p:spPr bwMode="auto">
              <a:xfrm>
                <a:off x="2587" y="1494"/>
                <a:ext cx="16" cy="24"/>
              </a:xfrm>
              <a:custGeom>
                <a:avLst/>
                <a:gdLst>
                  <a:gd name="T0" fmla="*/ 30 w 36"/>
                  <a:gd name="T1" fmla="*/ 3 h 55"/>
                  <a:gd name="T2" fmla="*/ 33 w 36"/>
                  <a:gd name="T3" fmla="*/ 30 h 55"/>
                  <a:gd name="T4" fmla="*/ 14 w 36"/>
                  <a:gd name="T5" fmla="*/ 54 h 55"/>
                  <a:gd name="T6" fmla="*/ 2 w 36"/>
                  <a:gd name="T7" fmla="*/ 42 h 55"/>
                  <a:gd name="T8" fmla="*/ 5 w 36"/>
                  <a:gd name="T9" fmla="*/ 18 h 55"/>
                  <a:gd name="T10" fmla="*/ 30 w 36"/>
                  <a:gd name="T11" fmla="*/ 3 h 55"/>
                </a:gdLst>
                <a:ahLst/>
                <a:cxnLst>
                  <a:cxn ang="0">
                    <a:pos x="T0" y="T1"/>
                  </a:cxn>
                  <a:cxn ang="0">
                    <a:pos x="T2" y="T3"/>
                  </a:cxn>
                  <a:cxn ang="0">
                    <a:pos x="T4" y="T5"/>
                  </a:cxn>
                  <a:cxn ang="0">
                    <a:pos x="T6" y="T7"/>
                  </a:cxn>
                  <a:cxn ang="0">
                    <a:pos x="T8" y="T9"/>
                  </a:cxn>
                  <a:cxn ang="0">
                    <a:pos x="T10" y="T11"/>
                  </a:cxn>
                </a:cxnLst>
                <a:rect l="0" t="0" r="r" b="b"/>
                <a:pathLst>
                  <a:path w="36" h="55">
                    <a:moveTo>
                      <a:pt x="30" y="3"/>
                    </a:moveTo>
                    <a:cubicBezTo>
                      <a:pt x="36" y="6"/>
                      <a:pt x="34" y="23"/>
                      <a:pt x="33" y="30"/>
                    </a:cubicBezTo>
                    <a:cubicBezTo>
                      <a:pt x="31" y="37"/>
                      <a:pt x="22" y="54"/>
                      <a:pt x="14" y="54"/>
                    </a:cubicBezTo>
                    <a:cubicBezTo>
                      <a:pt x="10" y="55"/>
                      <a:pt x="4" y="46"/>
                      <a:pt x="2" y="42"/>
                    </a:cubicBezTo>
                    <a:cubicBezTo>
                      <a:pt x="0" y="36"/>
                      <a:pt x="2" y="23"/>
                      <a:pt x="5" y="18"/>
                    </a:cubicBezTo>
                    <a:cubicBezTo>
                      <a:pt x="9" y="12"/>
                      <a:pt x="23" y="0"/>
                      <a:pt x="30" y="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5" name="Freeform 208">
                <a:extLst>
                  <a:ext uri="{FF2B5EF4-FFF2-40B4-BE49-F238E27FC236}">
                    <a16:creationId xmlns:a16="http://schemas.microsoft.com/office/drawing/2014/main" id="{07437CFD-E9F7-F52E-EC5F-44A01EEDA41A}"/>
                  </a:ext>
                </a:extLst>
              </p:cNvPr>
              <p:cNvSpPr>
                <a:spLocks/>
              </p:cNvSpPr>
              <p:nvPr/>
            </p:nvSpPr>
            <p:spPr bwMode="auto">
              <a:xfrm>
                <a:off x="2581" y="1566"/>
                <a:ext cx="32" cy="30"/>
              </a:xfrm>
              <a:custGeom>
                <a:avLst/>
                <a:gdLst>
                  <a:gd name="T0" fmla="*/ 46 w 74"/>
                  <a:gd name="T1" fmla="*/ 63 h 69"/>
                  <a:gd name="T2" fmla="*/ 6 w 74"/>
                  <a:gd name="T3" fmla="*/ 63 h 69"/>
                  <a:gd name="T4" fmla="*/ 0 w 74"/>
                  <a:gd name="T5" fmla="*/ 42 h 69"/>
                  <a:gd name="T6" fmla="*/ 10 w 74"/>
                  <a:gd name="T7" fmla="*/ 15 h 69"/>
                  <a:gd name="T8" fmla="*/ 29 w 74"/>
                  <a:gd name="T9" fmla="*/ 1 h 69"/>
                  <a:gd name="T10" fmla="*/ 51 w 74"/>
                  <a:gd name="T11" fmla="*/ 7 h 69"/>
                  <a:gd name="T12" fmla="*/ 66 w 74"/>
                  <a:gd name="T13" fmla="*/ 22 h 69"/>
                  <a:gd name="T14" fmla="*/ 72 w 74"/>
                  <a:gd name="T15" fmla="*/ 47 h 69"/>
                  <a:gd name="T16" fmla="*/ 46 w 74"/>
                  <a:gd name="T17"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9">
                    <a:moveTo>
                      <a:pt x="46" y="63"/>
                    </a:moveTo>
                    <a:cubicBezTo>
                      <a:pt x="46" y="63"/>
                      <a:pt x="14" y="69"/>
                      <a:pt x="6" y="63"/>
                    </a:cubicBezTo>
                    <a:cubicBezTo>
                      <a:pt x="2" y="60"/>
                      <a:pt x="0" y="48"/>
                      <a:pt x="0" y="42"/>
                    </a:cubicBezTo>
                    <a:cubicBezTo>
                      <a:pt x="1" y="35"/>
                      <a:pt x="10" y="15"/>
                      <a:pt x="10" y="15"/>
                    </a:cubicBezTo>
                    <a:cubicBezTo>
                      <a:pt x="10" y="15"/>
                      <a:pt x="23" y="2"/>
                      <a:pt x="29" y="1"/>
                    </a:cubicBezTo>
                    <a:cubicBezTo>
                      <a:pt x="35" y="0"/>
                      <a:pt x="46" y="4"/>
                      <a:pt x="51" y="7"/>
                    </a:cubicBezTo>
                    <a:cubicBezTo>
                      <a:pt x="55" y="10"/>
                      <a:pt x="63" y="18"/>
                      <a:pt x="66" y="22"/>
                    </a:cubicBezTo>
                    <a:cubicBezTo>
                      <a:pt x="69" y="28"/>
                      <a:pt x="74" y="41"/>
                      <a:pt x="72" y="47"/>
                    </a:cubicBezTo>
                    <a:cubicBezTo>
                      <a:pt x="69" y="54"/>
                      <a:pt x="46" y="63"/>
                      <a:pt x="46" y="6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6" name="Freeform 209">
                <a:extLst>
                  <a:ext uri="{FF2B5EF4-FFF2-40B4-BE49-F238E27FC236}">
                    <a16:creationId xmlns:a16="http://schemas.microsoft.com/office/drawing/2014/main" id="{80B9140F-7D8A-BD0A-E300-3CDAFFEA3FD9}"/>
                  </a:ext>
                </a:extLst>
              </p:cNvPr>
              <p:cNvSpPr>
                <a:spLocks/>
              </p:cNvSpPr>
              <p:nvPr/>
            </p:nvSpPr>
            <p:spPr bwMode="auto">
              <a:xfrm>
                <a:off x="2543" y="1567"/>
                <a:ext cx="64" cy="83"/>
              </a:xfrm>
              <a:custGeom>
                <a:avLst/>
                <a:gdLst>
                  <a:gd name="T0" fmla="*/ 94 w 149"/>
                  <a:gd name="T1" fmla="*/ 60 h 191"/>
                  <a:gd name="T2" fmla="*/ 134 w 149"/>
                  <a:gd name="T3" fmla="*/ 60 h 191"/>
                  <a:gd name="T4" fmla="*/ 148 w 149"/>
                  <a:gd name="T5" fmla="*/ 99 h 191"/>
                  <a:gd name="T6" fmla="*/ 139 w 149"/>
                  <a:gd name="T7" fmla="*/ 150 h 191"/>
                  <a:gd name="T8" fmla="*/ 114 w 149"/>
                  <a:gd name="T9" fmla="*/ 156 h 191"/>
                  <a:gd name="T10" fmla="*/ 84 w 149"/>
                  <a:gd name="T11" fmla="*/ 156 h 191"/>
                  <a:gd name="T12" fmla="*/ 47 w 149"/>
                  <a:gd name="T13" fmla="*/ 181 h 191"/>
                  <a:gd name="T14" fmla="*/ 8 w 149"/>
                  <a:gd name="T15" fmla="*/ 184 h 191"/>
                  <a:gd name="T16" fmla="*/ 8 w 149"/>
                  <a:gd name="T17" fmla="*/ 162 h 191"/>
                  <a:gd name="T18" fmla="*/ 4 w 149"/>
                  <a:gd name="T19" fmla="*/ 132 h 191"/>
                  <a:gd name="T20" fmla="*/ 23 w 149"/>
                  <a:gd name="T21" fmla="*/ 120 h 191"/>
                  <a:gd name="T22" fmla="*/ 23 w 149"/>
                  <a:gd name="T23" fmla="*/ 99 h 191"/>
                  <a:gd name="T24" fmla="*/ 4 w 149"/>
                  <a:gd name="T25" fmla="*/ 95 h 191"/>
                  <a:gd name="T26" fmla="*/ 4 w 149"/>
                  <a:gd name="T27" fmla="*/ 65 h 191"/>
                  <a:gd name="T28" fmla="*/ 11 w 149"/>
                  <a:gd name="T29" fmla="*/ 47 h 191"/>
                  <a:gd name="T30" fmla="*/ 69 w 149"/>
                  <a:gd name="T31" fmla="*/ 41 h 191"/>
                  <a:gd name="T32" fmla="*/ 69 w 149"/>
                  <a:gd name="T33" fmla="*/ 16 h 191"/>
                  <a:gd name="T34" fmla="*/ 81 w 149"/>
                  <a:gd name="T35" fmla="*/ 1 h 191"/>
                  <a:gd name="T36" fmla="*/ 98 w 149"/>
                  <a:gd name="T37" fmla="*/ 12 h 191"/>
                  <a:gd name="T38" fmla="*/ 88 w 149"/>
                  <a:gd name="T39" fmla="*/ 39 h 191"/>
                  <a:gd name="T40" fmla="*/ 94 w 149"/>
                  <a:gd name="T41" fmla="*/ 6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 h="191">
                    <a:moveTo>
                      <a:pt x="94" y="60"/>
                    </a:moveTo>
                    <a:cubicBezTo>
                      <a:pt x="102" y="66"/>
                      <a:pt x="134" y="60"/>
                      <a:pt x="134" y="60"/>
                    </a:cubicBezTo>
                    <a:cubicBezTo>
                      <a:pt x="134" y="60"/>
                      <a:pt x="147" y="88"/>
                      <a:pt x="148" y="99"/>
                    </a:cubicBezTo>
                    <a:cubicBezTo>
                      <a:pt x="149" y="112"/>
                      <a:pt x="148" y="141"/>
                      <a:pt x="139" y="150"/>
                    </a:cubicBezTo>
                    <a:cubicBezTo>
                      <a:pt x="134" y="155"/>
                      <a:pt x="121" y="156"/>
                      <a:pt x="114" y="156"/>
                    </a:cubicBezTo>
                    <a:cubicBezTo>
                      <a:pt x="107" y="157"/>
                      <a:pt x="91" y="154"/>
                      <a:pt x="84" y="156"/>
                    </a:cubicBezTo>
                    <a:cubicBezTo>
                      <a:pt x="73" y="160"/>
                      <a:pt x="58" y="177"/>
                      <a:pt x="47" y="181"/>
                    </a:cubicBezTo>
                    <a:cubicBezTo>
                      <a:pt x="38" y="184"/>
                      <a:pt x="15" y="191"/>
                      <a:pt x="8" y="184"/>
                    </a:cubicBezTo>
                    <a:cubicBezTo>
                      <a:pt x="4" y="180"/>
                      <a:pt x="8" y="168"/>
                      <a:pt x="8" y="162"/>
                    </a:cubicBezTo>
                    <a:cubicBezTo>
                      <a:pt x="7" y="155"/>
                      <a:pt x="1" y="139"/>
                      <a:pt x="4" y="132"/>
                    </a:cubicBezTo>
                    <a:cubicBezTo>
                      <a:pt x="7" y="127"/>
                      <a:pt x="20" y="125"/>
                      <a:pt x="23" y="120"/>
                    </a:cubicBezTo>
                    <a:cubicBezTo>
                      <a:pt x="25" y="115"/>
                      <a:pt x="26" y="103"/>
                      <a:pt x="23" y="99"/>
                    </a:cubicBezTo>
                    <a:cubicBezTo>
                      <a:pt x="20" y="95"/>
                      <a:pt x="7" y="99"/>
                      <a:pt x="4" y="95"/>
                    </a:cubicBezTo>
                    <a:cubicBezTo>
                      <a:pt x="0" y="90"/>
                      <a:pt x="3" y="73"/>
                      <a:pt x="4" y="65"/>
                    </a:cubicBezTo>
                    <a:cubicBezTo>
                      <a:pt x="5" y="60"/>
                      <a:pt x="7" y="50"/>
                      <a:pt x="11" y="47"/>
                    </a:cubicBezTo>
                    <a:cubicBezTo>
                      <a:pt x="22" y="38"/>
                      <a:pt x="59" y="51"/>
                      <a:pt x="69" y="41"/>
                    </a:cubicBezTo>
                    <a:cubicBezTo>
                      <a:pt x="73" y="36"/>
                      <a:pt x="67" y="22"/>
                      <a:pt x="69" y="16"/>
                    </a:cubicBezTo>
                    <a:cubicBezTo>
                      <a:pt x="70" y="12"/>
                      <a:pt x="76" y="2"/>
                      <a:pt x="81" y="1"/>
                    </a:cubicBezTo>
                    <a:cubicBezTo>
                      <a:pt x="86" y="0"/>
                      <a:pt x="98" y="12"/>
                      <a:pt x="98" y="12"/>
                    </a:cubicBezTo>
                    <a:cubicBezTo>
                      <a:pt x="98" y="12"/>
                      <a:pt x="89" y="32"/>
                      <a:pt x="88" y="39"/>
                    </a:cubicBezTo>
                    <a:cubicBezTo>
                      <a:pt x="88" y="45"/>
                      <a:pt x="90" y="57"/>
                      <a:pt x="94" y="6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7" name="Freeform 210">
                <a:extLst>
                  <a:ext uri="{FF2B5EF4-FFF2-40B4-BE49-F238E27FC236}">
                    <a16:creationId xmlns:a16="http://schemas.microsoft.com/office/drawing/2014/main" id="{68EC5A48-B213-0573-E6BE-01B0CAC8A859}"/>
                  </a:ext>
                </a:extLst>
              </p:cNvPr>
              <p:cNvSpPr>
                <a:spLocks/>
              </p:cNvSpPr>
              <p:nvPr/>
            </p:nvSpPr>
            <p:spPr bwMode="auto">
              <a:xfrm>
                <a:off x="2543" y="1840"/>
                <a:ext cx="55" cy="100"/>
              </a:xfrm>
              <a:custGeom>
                <a:avLst/>
                <a:gdLst>
                  <a:gd name="T0" fmla="*/ 84 w 127"/>
                  <a:gd name="T1" fmla="*/ 131 h 232"/>
                  <a:gd name="T2" fmla="*/ 102 w 127"/>
                  <a:gd name="T3" fmla="*/ 146 h 232"/>
                  <a:gd name="T4" fmla="*/ 105 w 127"/>
                  <a:gd name="T5" fmla="*/ 198 h 232"/>
                  <a:gd name="T6" fmla="*/ 87 w 127"/>
                  <a:gd name="T7" fmla="*/ 228 h 232"/>
                  <a:gd name="T8" fmla="*/ 59 w 127"/>
                  <a:gd name="T9" fmla="*/ 228 h 232"/>
                  <a:gd name="T10" fmla="*/ 35 w 127"/>
                  <a:gd name="T11" fmla="*/ 219 h 232"/>
                  <a:gd name="T12" fmla="*/ 32 w 127"/>
                  <a:gd name="T13" fmla="*/ 195 h 232"/>
                  <a:gd name="T14" fmla="*/ 29 w 127"/>
                  <a:gd name="T15" fmla="*/ 171 h 232"/>
                  <a:gd name="T16" fmla="*/ 4 w 127"/>
                  <a:gd name="T17" fmla="*/ 158 h 232"/>
                  <a:gd name="T18" fmla="*/ 8 w 127"/>
                  <a:gd name="T19" fmla="*/ 122 h 232"/>
                  <a:gd name="T20" fmla="*/ 29 w 127"/>
                  <a:gd name="T21" fmla="*/ 107 h 232"/>
                  <a:gd name="T22" fmla="*/ 44 w 127"/>
                  <a:gd name="T23" fmla="*/ 82 h 232"/>
                  <a:gd name="T24" fmla="*/ 38 w 127"/>
                  <a:gd name="T25" fmla="*/ 67 h 232"/>
                  <a:gd name="T26" fmla="*/ 38 w 127"/>
                  <a:gd name="T27" fmla="*/ 31 h 232"/>
                  <a:gd name="T28" fmla="*/ 53 w 127"/>
                  <a:gd name="T29" fmla="*/ 0 h 232"/>
                  <a:gd name="T30" fmla="*/ 59 w 127"/>
                  <a:gd name="T31" fmla="*/ 25 h 232"/>
                  <a:gd name="T32" fmla="*/ 93 w 127"/>
                  <a:gd name="T33" fmla="*/ 21 h 232"/>
                  <a:gd name="T34" fmla="*/ 117 w 127"/>
                  <a:gd name="T35" fmla="*/ 12 h 232"/>
                  <a:gd name="T36" fmla="*/ 127 w 127"/>
                  <a:gd name="T37" fmla="*/ 25 h 232"/>
                  <a:gd name="T38" fmla="*/ 120 w 127"/>
                  <a:gd name="T39" fmla="*/ 37 h 232"/>
                  <a:gd name="T40" fmla="*/ 111 w 127"/>
                  <a:gd name="T41" fmla="*/ 49 h 232"/>
                  <a:gd name="T42" fmla="*/ 99 w 127"/>
                  <a:gd name="T43" fmla="*/ 116 h 232"/>
                  <a:gd name="T44" fmla="*/ 84 w 127"/>
                  <a:gd name="T45" fmla="*/ 13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 h="232">
                    <a:moveTo>
                      <a:pt x="84" y="131"/>
                    </a:moveTo>
                    <a:cubicBezTo>
                      <a:pt x="84" y="137"/>
                      <a:pt x="99" y="141"/>
                      <a:pt x="102" y="146"/>
                    </a:cubicBezTo>
                    <a:cubicBezTo>
                      <a:pt x="108" y="158"/>
                      <a:pt x="105" y="198"/>
                      <a:pt x="105" y="198"/>
                    </a:cubicBezTo>
                    <a:cubicBezTo>
                      <a:pt x="105" y="198"/>
                      <a:pt x="95" y="224"/>
                      <a:pt x="87" y="228"/>
                    </a:cubicBezTo>
                    <a:cubicBezTo>
                      <a:pt x="81" y="232"/>
                      <a:pt x="66" y="230"/>
                      <a:pt x="59" y="228"/>
                    </a:cubicBezTo>
                    <a:cubicBezTo>
                      <a:pt x="53" y="227"/>
                      <a:pt x="39" y="224"/>
                      <a:pt x="35" y="219"/>
                    </a:cubicBezTo>
                    <a:cubicBezTo>
                      <a:pt x="31" y="215"/>
                      <a:pt x="33" y="201"/>
                      <a:pt x="32" y="195"/>
                    </a:cubicBezTo>
                    <a:cubicBezTo>
                      <a:pt x="31" y="189"/>
                      <a:pt x="32" y="176"/>
                      <a:pt x="29" y="171"/>
                    </a:cubicBezTo>
                    <a:cubicBezTo>
                      <a:pt x="25" y="165"/>
                      <a:pt x="8" y="164"/>
                      <a:pt x="4" y="158"/>
                    </a:cubicBezTo>
                    <a:cubicBezTo>
                      <a:pt x="0" y="150"/>
                      <a:pt x="3" y="130"/>
                      <a:pt x="8" y="122"/>
                    </a:cubicBezTo>
                    <a:cubicBezTo>
                      <a:pt x="11" y="116"/>
                      <a:pt x="24" y="111"/>
                      <a:pt x="29" y="107"/>
                    </a:cubicBezTo>
                    <a:cubicBezTo>
                      <a:pt x="34" y="101"/>
                      <a:pt x="43" y="90"/>
                      <a:pt x="44" y="82"/>
                    </a:cubicBezTo>
                    <a:cubicBezTo>
                      <a:pt x="45" y="78"/>
                      <a:pt x="39" y="71"/>
                      <a:pt x="38" y="67"/>
                    </a:cubicBezTo>
                    <a:cubicBezTo>
                      <a:pt x="36" y="58"/>
                      <a:pt x="36" y="39"/>
                      <a:pt x="38" y="31"/>
                    </a:cubicBezTo>
                    <a:cubicBezTo>
                      <a:pt x="40" y="22"/>
                      <a:pt x="53" y="0"/>
                      <a:pt x="53" y="0"/>
                    </a:cubicBezTo>
                    <a:cubicBezTo>
                      <a:pt x="53" y="0"/>
                      <a:pt x="54" y="21"/>
                      <a:pt x="59" y="25"/>
                    </a:cubicBezTo>
                    <a:cubicBezTo>
                      <a:pt x="66" y="29"/>
                      <a:pt x="85" y="23"/>
                      <a:pt x="93" y="21"/>
                    </a:cubicBezTo>
                    <a:cubicBezTo>
                      <a:pt x="99" y="20"/>
                      <a:pt x="111" y="11"/>
                      <a:pt x="117" y="12"/>
                    </a:cubicBezTo>
                    <a:cubicBezTo>
                      <a:pt x="121" y="13"/>
                      <a:pt x="126" y="21"/>
                      <a:pt x="127" y="25"/>
                    </a:cubicBezTo>
                    <a:cubicBezTo>
                      <a:pt x="127" y="28"/>
                      <a:pt x="122" y="34"/>
                      <a:pt x="120" y="37"/>
                    </a:cubicBezTo>
                    <a:cubicBezTo>
                      <a:pt x="118" y="40"/>
                      <a:pt x="113" y="45"/>
                      <a:pt x="111" y="49"/>
                    </a:cubicBezTo>
                    <a:cubicBezTo>
                      <a:pt x="104" y="64"/>
                      <a:pt x="107" y="101"/>
                      <a:pt x="99" y="116"/>
                    </a:cubicBezTo>
                    <a:cubicBezTo>
                      <a:pt x="97" y="121"/>
                      <a:pt x="84" y="126"/>
                      <a:pt x="84" y="13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8" name="Freeform 211">
                <a:extLst>
                  <a:ext uri="{FF2B5EF4-FFF2-40B4-BE49-F238E27FC236}">
                    <a16:creationId xmlns:a16="http://schemas.microsoft.com/office/drawing/2014/main" id="{0E5421CD-AF1A-9857-E6DA-2751F92D0950}"/>
                  </a:ext>
                </a:extLst>
              </p:cNvPr>
              <p:cNvSpPr>
                <a:spLocks/>
              </p:cNvSpPr>
              <p:nvPr/>
            </p:nvSpPr>
            <p:spPr bwMode="auto">
              <a:xfrm>
                <a:off x="2421" y="1297"/>
                <a:ext cx="142" cy="85"/>
              </a:xfrm>
              <a:custGeom>
                <a:avLst/>
                <a:gdLst>
                  <a:gd name="T0" fmla="*/ 313 w 326"/>
                  <a:gd name="T1" fmla="*/ 13 h 197"/>
                  <a:gd name="T2" fmla="*/ 326 w 326"/>
                  <a:gd name="T3" fmla="*/ 68 h 197"/>
                  <a:gd name="T4" fmla="*/ 313 w 326"/>
                  <a:gd name="T5" fmla="*/ 117 h 197"/>
                  <a:gd name="T6" fmla="*/ 271 w 326"/>
                  <a:gd name="T7" fmla="*/ 147 h 197"/>
                  <a:gd name="T8" fmla="*/ 228 w 326"/>
                  <a:gd name="T9" fmla="*/ 147 h 197"/>
                  <a:gd name="T10" fmla="*/ 179 w 326"/>
                  <a:gd name="T11" fmla="*/ 196 h 197"/>
                  <a:gd name="T12" fmla="*/ 161 w 326"/>
                  <a:gd name="T13" fmla="*/ 172 h 197"/>
                  <a:gd name="T14" fmla="*/ 106 w 326"/>
                  <a:gd name="T15" fmla="*/ 147 h 197"/>
                  <a:gd name="T16" fmla="*/ 51 w 326"/>
                  <a:gd name="T17" fmla="*/ 159 h 197"/>
                  <a:gd name="T18" fmla="*/ 69 w 326"/>
                  <a:gd name="T19" fmla="*/ 129 h 197"/>
                  <a:gd name="T20" fmla="*/ 69 w 326"/>
                  <a:gd name="T21" fmla="*/ 80 h 197"/>
                  <a:gd name="T22" fmla="*/ 8 w 326"/>
                  <a:gd name="T23" fmla="*/ 92 h 197"/>
                  <a:gd name="T24" fmla="*/ 2 w 326"/>
                  <a:gd name="T25" fmla="*/ 62 h 197"/>
                  <a:gd name="T26" fmla="*/ 57 w 326"/>
                  <a:gd name="T27" fmla="*/ 1 h 197"/>
                  <a:gd name="T28" fmla="*/ 100 w 326"/>
                  <a:gd name="T29" fmla="*/ 38 h 197"/>
                  <a:gd name="T30" fmla="*/ 124 w 326"/>
                  <a:gd name="T31" fmla="*/ 7 h 197"/>
                  <a:gd name="T32" fmla="*/ 191 w 326"/>
                  <a:gd name="T33" fmla="*/ 32 h 197"/>
                  <a:gd name="T34" fmla="*/ 252 w 326"/>
                  <a:gd name="T35" fmla="*/ 13 h 197"/>
                  <a:gd name="T36" fmla="*/ 313 w 326"/>
                  <a:gd name="T37" fmla="*/ 1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6" h="197">
                    <a:moveTo>
                      <a:pt x="313" y="13"/>
                    </a:moveTo>
                    <a:cubicBezTo>
                      <a:pt x="324" y="22"/>
                      <a:pt x="326" y="54"/>
                      <a:pt x="326" y="68"/>
                    </a:cubicBezTo>
                    <a:cubicBezTo>
                      <a:pt x="325" y="81"/>
                      <a:pt x="320" y="106"/>
                      <a:pt x="313" y="117"/>
                    </a:cubicBezTo>
                    <a:cubicBezTo>
                      <a:pt x="306" y="128"/>
                      <a:pt x="283" y="143"/>
                      <a:pt x="271" y="147"/>
                    </a:cubicBezTo>
                    <a:cubicBezTo>
                      <a:pt x="261" y="150"/>
                      <a:pt x="238" y="143"/>
                      <a:pt x="228" y="147"/>
                    </a:cubicBezTo>
                    <a:cubicBezTo>
                      <a:pt x="212" y="154"/>
                      <a:pt x="196" y="197"/>
                      <a:pt x="179" y="196"/>
                    </a:cubicBezTo>
                    <a:cubicBezTo>
                      <a:pt x="172" y="195"/>
                      <a:pt x="167" y="176"/>
                      <a:pt x="161" y="172"/>
                    </a:cubicBezTo>
                    <a:cubicBezTo>
                      <a:pt x="149" y="162"/>
                      <a:pt x="121" y="149"/>
                      <a:pt x="106" y="147"/>
                    </a:cubicBezTo>
                    <a:cubicBezTo>
                      <a:pt x="92" y="146"/>
                      <a:pt x="59" y="171"/>
                      <a:pt x="51" y="159"/>
                    </a:cubicBezTo>
                    <a:cubicBezTo>
                      <a:pt x="46" y="152"/>
                      <a:pt x="67" y="138"/>
                      <a:pt x="69" y="129"/>
                    </a:cubicBezTo>
                    <a:cubicBezTo>
                      <a:pt x="73" y="117"/>
                      <a:pt x="79" y="88"/>
                      <a:pt x="69" y="80"/>
                    </a:cubicBezTo>
                    <a:cubicBezTo>
                      <a:pt x="57" y="70"/>
                      <a:pt x="21" y="101"/>
                      <a:pt x="8" y="92"/>
                    </a:cubicBezTo>
                    <a:cubicBezTo>
                      <a:pt x="2" y="88"/>
                      <a:pt x="0" y="69"/>
                      <a:pt x="2" y="62"/>
                    </a:cubicBezTo>
                    <a:cubicBezTo>
                      <a:pt x="8" y="42"/>
                      <a:pt x="37" y="2"/>
                      <a:pt x="57" y="1"/>
                    </a:cubicBezTo>
                    <a:cubicBezTo>
                      <a:pt x="71" y="0"/>
                      <a:pt x="86" y="39"/>
                      <a:pt x="100" y="38"/>
                    </a:cubicBezTo>
                    <a:cubicBezTo>
                      <a:pt x="110" y="37"/>
                      <a:pt x="115" y="10"/>
                      <a:pt x="124" y="7"/>
                    </a:cubicBezTo>
                    <a:cubicBezTo>
                      <a:pt x="141" y="2"/>
                      <a:pt x="174" y="31"/>
                      <a:pt x="191" y="32"/>
                    </a:cubicBezTo>
                    <a:cubicBezTo>
                      <a:pt x="207" y="32"/>
                      <a:pt x="237" y="16"/>
                      <a:pt x="252" y="13"/>
                    </a:cubicBezTo>
                    <a:cubicBezTo>
                      <a:pt x="267" y="11"/>
                      <a:pt x="301" y="4"/>
                      <a:pt x="313" y="1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9" name="Freeform 212">
                <a:extLst>
                  <a:ext uri="{FF2B5EF4-FFF2-40B4-BE49-F238E27FC236}">
                    <a16:creationId xmlns:a16="http://schemas.microsoft.com/office/drawing/2014/main" id="{5EF5A8C0-95E8-457E-CA08-64CF2FC88622}"/>
                  </a:ext>
                </a:extLst>
              </p:cNvPr>
              <p:cNvSpPr>
                <a:spLocks/>
              </p:cNvSpPr>
              <p:nvPr/>
            </p:nvSpPr>
            <p:spPr bwMode="auto">
              <a:xfrm>
                <a:off x="3333" y="2809"/>
                <a:ext cx="130" cy="250"/>
              </a:xfrm>
              <a:custGeom>
                <a:avLst/>
                <a:gdLst>
                  <a:gd name="T0" fmla="*/ 287 w 299"/>
                  <a:gd name="T1" fmla="*/ 70 h 577"/>
                  <a:gd name="T2" fmla="*/ 284 w 299"/>
                  <a:gd name="T3" fmla="*/ 157 h 577"/>
                  <a:gd name="T4" fmla="*/ 268 w 299"/>
                  <a:gd name="T5" fmla="*/ 157 h 577"/>
                  <a:gd name="T6" fmla="*/ 264 w 299"/>
                  <a:gd name="T7" fmla="*/ 210 h 577"/>
                  <a:gd name="T8" fmla="*/ 245 w 299"/>
                  <a:gd name="T9" fmla="*/ 223 h 577"/>
                  <a:gd name="T10" fmla="*/ 245 w 299"/>
                  <a:gd name="T11" fmla="*/ 291 h 577"/>
                  <a:gd name="T12" fmla="*/ 232 w 299"/>
                  <a:gd name="T13" fmla="*/ 306 h 577"/>
                  <a:gd name="T14" fmla="*/ 206 w 299"/>
                  <a:gd name="T15" fmla="*/ 322 h 577"/>
                  <a:gd name="T16" fmla="*/ 207 w 299"/>
                  <a:gd name="T17" fmla="*/ 407 h 577"/>
                  <a:gd name="T18" fmla="*/ 197 w 299"/>
                  <a:gd name="T19" fmla="*/ 414 h 577"/>
                  <a:gd name="T20" fmla="*/ 194 w 299"/>
                  <a:gd name="T21" fmla="*/ 475 h 577"/>
                  <a:gd name="T22" fmla="*/ 175 w 299"/>
                  <a:gd name="T23" fmla="*/ 483 h 577"/>
                  <a:gd name="T24" fmla="*/ 169 w 299"/>
                  <a:gd name="T25" fmla="*/ 529 h 577"/>
                  <a:gd name="T26" fmla="*/ 149 w 299"/>
                  <a:gd name="T27" fmla="*/ 539 h 577"/>
                  <a:gd name="T28" fmla="*/ 133 w 299"/>
                  <a:gd name="T29" fmla="*/ 551 h 577"/>
                  <a:gd name="T30" fmla="*/ 108 w 299"/>
                  <a:gd name="T31" fmla="*/ 554 h 577"/>
                  <a:gd name="T32" fmla="*/ 87 w 299"/>
                  <a:gd name="T33" fmla="*/ 576 h 577"/>
                  <a:gd name="T34" fmla="*/ 68 w 299"/>
                  <a:gd name="T35" fmla="*/ 568 h 577"/>
                  <a:gd name="T36" fmla="*/ 56 w 299"/>
                  <a:gd name="T37" fmla="*/ 553 h 577"/>
                  <a:gd name="T38" fmla="*/ 33 w 299"/>
                  <a:gd name="T39" fmla="*/ 553 h 577"/>
                  <a:gd name="T40" fmla="*/ 35 w 299"/>
                  <a:gd name="T41" fmla="*/ 460 h 577"/>
                  <a:gd name="T42" fmla="*/ 9 w 299"/>
                  <a:gd name="T43" fmla="*/ 462 h 577"/>
                  <a:gd name="T44" fmla="*/ 7 w 299"/>
                  <a:gd name="T45" fmla="*/ 414 h 577"/>
                  <a:gd name="T46" fmla="*/ 27 w 299"/>
                  <a:gd name="T47" fmla="*/ 407 h 577"/>
                  <a:gd name="T48" fmla="*/ 30 w 299"/>
                  <a:gd name="T49" fmla="*/ 390 h 577"/>
                  <a:gd name="T50" fmla="*/ 49 w 299"/>
                  <a:gd name="T51" fmla="*/ 382 h 577"/>
                  <a:gd name="T52" fmla="*/ 56 w 299"/>
                  <a:gd name="T53" fmla="*/ 350 h 577"/>
                  <a:gd name="T54" fmla="*/ 68 w 299"/>
                  <a:gd name="T55" fmla="*/ 338 h 577"/>
                  <a:gd name="T56" fmla="*/ 65 w 299"/>
                  <a:gd name="T57" fmla="*/ 311 h 577"/>
                  <a:gd name="T58" fmla="*/ 55 w 299"/>
                  <a:gd name="T59" fmla="*/ 309 h 577"/>
                  <a:gd name="T60" fmla="*/ 49 w 299"/>
                  <a:gd name="T61" fmla="*/ 209 h 577"/>
                  <a:gd name="T62" fmla="*/ 62 w 299"/>
                  <a:gd name="T63" fmla="*/ 204 h 577"/>
                  <a:gd name="T64" fmla="*/ 68 w 299"/>
                  <a:gd name="T65" fmla="*/ 174 h 577"/>
                  <a:gd name="T66" fmla="*/ 91 w 299"/>
                  <a:gd name="T67" fmla="*/ 166 h 577"/>
                  <a:gd name="T68" fmla="*/ 96 w 299"/>
                  <a:gd name="T69" fmla="*/ 150 h 577"/>
                  <a:gd name="T70" fmla="*/ 119 w 299"/>
                  <a:gd name="T71" fmla="*/ 148 h 577"/>
                  <a:gd name="T72" fmla="*/ 122 w 299"/>
                  <a:gd name="T73" fmla="*/ 169 h 577"/>
                  <a:gd name="T74" fmla="*/ 136 w 299"/>
                  <a:gd name="T75" fmla="*/ 172 h 577"/>
                  <a:gd name="T76" fmla="*/ 143 w 299"/>
                  <a:gd name="T77" fmla="*/ 153 h 577"/>
                  <a:gd name="T78" fmla="*/ 163 w 299"/>
                  <a:gd name="T79" fmla="*/ 137 h 577"/>
                  <a:gd name="T80" fmla="*/ 169 w 299"/>
                  <a:gd name="T81" fmla="*/ 115 h 577"/>
                  <a:gd name="T82" fmla="*/ 177 w 299"/>
                  <a:gd name="T83" fmla="*/ 102 h 577"/>
                  <a:gd name="T84" fmla="*/ 200 w 299"/>
                  <a:gd name="T85" fmla="*/ 102 h 577"/>
                  <a:gd name="T86" fmla="*/ 204 w 299"/>
                  <a:gd name="T87" fmla="*/ 64 h 577"/>
                  <a:gd name="T88" fmla="*/ 218 w 299"/>
                  <a:gd name="T89" fmla="*/ 58 h 577"/>
                  <a:gd name="T90" fmla="*/ 219 w 299"/>
                  <a:gd name="T91" fmla="*/ 8 h 577"/>
                  <a:gd name="T92" fmla="*/ 239 w 299"/>
                  <a:gd name="T93" fmla="*/ 0 h 577"/>
                  <a:gd name="T94" fmla="*/ 262 w 299"/>
                  <a:gd name="T95" fmla="*/ 16 h 577"/>
                  <a:gd name="T96" fmla="*/ 264 w 299"/>
                  <a:gd name="T97" fmla="*/ 58 h 577"/>
                  <a:gd name="T98" fmla="*/ 287 w 299"/>
                  <a:gd name="T99" fmla="*/ 7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9" h="577">
                    <a:moveTo>
                      <a:pt x="287" y="70"/>
                    </a:moveTo>
                    <a:cubicBezTo>
                      <a:pt x="297" y="89"/>
                      <a:pt x="299" y="142"/>
                      <a:pt x="284" y="157"/>
                    </a:cubicBezTo>
                    <a:cubicBezTo>
                      <a:pt x="281" y="160"/>
                      <a:pt x="271" y="155"/>
                      <a:pt x="268" y="157"/>
                    </a:cubicBezTo>
                    <a:cubicBezTo>
                      <a:pt x="258" y="166"/>
                      <a:pt x="271" y="199"/>
                      <a:pt x="264" y="210"/>
                    </a:cubicBezTo>
                    <a:cubicBezTo>
                      <a:pt x="261" y="215"/>
                      <a:pt x="248" y="218"/>
                      <a:pt x="245" y="223"/>
                    </a:cubicBezTo>
                    <a:cubicBezTo>
                      <a:pt x="237" y="238"/>
                      <a:pt x="252" y="275"/>
                      <a:pt x="245" y="291"/>
                    </a:cubicBezTo>
                    <a:cubicBezTo>
                      <a:pt x="244" y="296"/>
                      <a:pt x="236" y="303"/>
                      <a:pt x="232" y="306"/>
                    </a:cubicBezTo>
                    <a:cubicBezTo>
                      <a:pt x="226" y="311"/>
                      <a:pt x="209" y="315"/>
                      <a:pt x="206" y="322"/>
                    </a:cubicBezTo>
                    <a:cubicBezTo>
                      <a:pt x="195" y="340"/>
                      <a:pt x="217" y="388"/>
                      <a:pt x="207" y="407"/>
                    </a:cubicBezTo>
                    <a:cubicBezTo>
                      <a:pt x="206" y="410"/>
                      <a:pt x="198" y="412"/>
                      <a:pt x="197" y="414"/>
                    </a:cubicBezTo>
                    <a:cubicBezTo>
                      <a:pt x="189" y="428"/>
                      <a:pt x="202" y="463"/>
                      <a:pt x="194" y="475"/>
                    </a:cubicBezTo>
                    <a:cubicBezTo>
                      <a:pt x="191" y="479"/>
                      <a:pt x="178" y="479"/>
                      <a:pt x="175" y="483"/>
                    </a:cubicBezTo>
                    <a:cubicBezTo>
                      <a:pt x="168" y="492"/>
                      <a:pt x="176" y="519"/>
                      <a:pt x="169" y="529"/>
                    </a:cubicBezTo>
                    <a:cubicBezTo>
                      <a:pt x="166" y="533"/>
                      <a:pt x="154" y="536"/>
                      <a:pt x="149" y="539"/>
                    </a:cubicBezTo>
                    <a:cubicBezTo>
                      <a:pt x="145" y="542"/>
                      <a:pt x="137" y="549"/>
                      <a:pt x="133" y="551"/>
                    </a:cubicBezTo>
                    <a:cubicBezTo>
                      <a:pt x="127" y="554"/>
                      <a:pt x="114" y="552"/>
                      <a:pt x="108" y="554"/>
                    </a:cubicBezTo>
                    <a:cubicBezTo>
                      <a:pt x="101" y="558"/>
                      <a:pt x="94" y="574"/>
                      <a:pt x="87" y="576"/>
                    </a:cubicBezTo>
                    <a:cubicBezTo>
                      <a:pt x="82" y="577"/>
                      <a:pt x="72" y="571"/>
                      <a:pt x="68" y="568"/>
                    </a:cubicBezTo>
                    <a:cubicBezTo>
                      <a:pt x="65" y="565"/>
                      <a:pt x="61" y="555"/>
                      <a:pt x="56" y="553"/>
                    </a:cubicBezTo>
                    <a:cubicBezTo>
                      <a:pt x="51" y="550"/>
                      <a:pt x="37" y="557"/>
                      <a:pt x="33" y="553"/>
                    </a:cubicBezTo>
                    <a:cubicBezTo>
                      <a:pt x="17" y="536"/>
                      <a:pt x="52" y="476"/>
                      <a:pt x="35" y="460"/>
                    </a:cubicBezTo>
                    <a:cubicBezTo>
                      <a:pt x="30" y="456"/>
                      <a:pt x="14" y="466"/>
                      <a:pt x="9" y="462"/>
                    </a:cubicBezTo>
                    <a:cubicBezTo>
                      <a:pt x="0" y="454"/>
                      <a:pt x="1" y="424"/>
                      <a:pt x="7" y="414"/>
                    </a:cubicBezTo>
                    <a:cubicBezTo>
                      <a:pt x="10" y="410"/>
                      <a:pt x="24" y="411"/>
                      <a:pt x="27" y="407"/>
                    </a:cubicBezTo>
                    <a:cubicBezTo>
                      <a:pt x="30" y="403"/>
                      <a:pt x="28" y="393"/>
                      <a:pt x="30" y="390"/>
                    </a:cubicBezTo>
                    <a:cubicBezTo>
                      <a:pt x="33" y="386"/>
                      <a:pt x="45" y="386"/>
                      <a:pt x="49" y="382"/>
                    </a:cubicBezTo>
                    <a:cubicBezTo>
                      <a:pt x="54" y="376"/>
                      <a:pt x="52" y="358"/>
                      <a:pt x="56" y="350"/>
                    </a:cubicBezTo>
                    <a:cubicBezTo>
                      <a:pt x="58" y="347"/>
                      <a:pt x="67" y="342"/>
                      <a:pt x="68" y="338"/>
                    </a:cubicBezTo>
                    <a:cubicBezTo>
                      <a:pt x="71" y="332"/>
                      <a:pt x="70" y="316"/>
                      <a:pt x="65" y="311"/>
                    </a:cubicBezTo>
                    <a:cubicBezTo>
                      <a:pt x="64" y="309"/>
                      <a:pt x="57" y="311"/>
                      <a:pt x="55" y="309"/>
                    </a:cubicBezTo>
                    <a:cubicBezTo>
                      <a:pt x="38" y="291"/>
                      <a:pt x="34" y="230"/>
                      <a:pt x="49" y="209"/>
                    </a:cubicBezTo>
                    <a:cubicBezTo>
                      <a:pt x="51" y="206"/>
                      <a:pt x="60" y="207"/>
                      <a:pt x="62" y="204"/>
                    </a:cubicBezTo>
                    <a:cubicBezTo>
                      <a:pt x="68" y="199"/>
                      <a:pt x="63" y="180"/>
                      <a:pt x="68" y="174"/>
                    </a:cubicBezTo>
                    <a:cubicBezTo>
                      <a:pt x="72" y="169"/>
                      <a:pt x="87" y="171"/>
                      <a:pt x="91" y="166"/>
                    </a:cubicBezTo>
                    <a:cubicBezTo>
                      <a:pt x="94" y="163"/>
                      <a:pt x="93" y="152"/>
                      <a:pt x="96" y="150"/>
                    </a:cubicBezTo>
                    <a:cubicBezTo>
                      <a:pt x="100" y="146"/>
                      <a:pt x="114" y="144"/>
                      <a:pt x="119" y="148"/>
                    </a:cubicBezTo>
                    <a:cubicBezTo>
                      <a:pt x="123" y="151"/>
                      <a:pt x="118" y="165"/>
                      <a:pt x="122" y="169"/>
                    </a:cubicBezTo>
                    <a:cubicBezTo>
                      <a:pt x="124" y="172"/>
                      <a:pt x="133" y="174"/>
                      <a:pt x="136" y="172"/>
                    </a:cubicBezTo>
                    <a:cubicBezTo>
                      <a:pt x="140" y="169"/>
                      <a:pt x="140" y="157"/>
                      <a:pt x="143" y="153"/>
                    </a:cubicBezTo>
                    <a:cubicBezTo>
                      <a:pt x="147" y="148"/>
                      <a:pt x="160" y="143"/>
                      <a:pt x="163" y="137"/>
                    </a:cubicBezTo>
                    <a:cubicBezTo>
                      <a:pt x="166" y="132"/>
                      <a:pt x="167" y="120"/>
                      <a:pt x="169" y="115"/>
                    </a:cubicBezTo>
                    <a:cubicBezTo>
                      <a:pt x="171" y="111"/>
                      <a:pt x="174" y="104"/>
                      <a:pt x="177" y="102"/>
                    </a:cubicBezTo>
                    <a:cubicBezTo>
                      <a:pt x="182" y="100"/>
                      <a:pt x="195" y="106"/>
                      <a:pt x="200" y="102"/>
                    </a:cubicBezTo>
                    <a:cubicBezTo>
                      <a:pt x="207" y="96"/>
                      <a:pt x="199" y="72"/>
                      <a:pt x="204" y="64"/>
                    </a:cubicBezTo>
                    <a:cubicBezTo>
                      <a:pt x="206" y="61"/>
                      <a:pt x="216" y="61"/>
                      <a:pt x="218" y="58"/>
                    </a:cubicBezTo>
                    <a:cubicBezTo>
                      <a:pt x="225" y="48"/>
                      <a:pt x="212" y="18"/>
                      <a:pt x="219" y="8"/>
                    </a:cubicBezTo>
                    <a:cubicBezTo>
                      <a:pt x="223" y="4"/>
                      <a:pt x="234" y="0"/>
                      <a:pt x="239" y="0"/>
                    </a:cubicBezTo>
                    <a:cubicBezTo>
                      <a:pt x="246" y="1"/>
                      <a:pt x="259" y="10"/>
                      <a:pt x="262" y="16"/>
                    </a:cubicBezTo>
                    <a:cubicBezTo>
                      <a:pt x="267" y="25"/>
                      <a:pt x="258" y="49"/>
                      <a:pt x="264" y="58"/>
                    </a:cubicBezTo>
                    <a:cubicBezTo>
                      <a:pt x="267" y="64"/>
                      <a:pt x="283" y="65"/>
                      <a:pt x="287" y="7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0" name="Freeform 213">
                <a:extLst>
                  <a:ext uri="{FF2B5EF4-FFF2-40B4-BE49-F238E27FC236}">
                    <a16:creationId xmlns:a16="http://schemas.microsoft.com/office/drawing/2014/main" id="{A4B2D863-A34E-5665-96B1-B36F85DC434E}"/>
                  </a:ext>
                </a:extLst>
              </p:cNvPr>
              <p:cNvSpPr>
                <a:spLocks/>
              </p:cNvSpPr>
              <p:nvPr/>
            </p:nvSpPr>
            <p:spPr bwMode="auto">
              <a:xfrm>
                <a:off x="3315" y="2395"/>
                <a:ext cx="36" cy="32"/>
              </a:xfrm>
              <a:custGeom>
                <a:avLst/>
                <a:gdLst>
                  <a:gd name="T0" fmla="*/ 85 w 85"/>
                  <a:gd name="T1" fmla="*/ 42 h 74"/>
                  <a:gd name="T2" fmla="*/ 50 w 85"/>
                  <a:gd name="T3" fmla="*/ 73 h 74"/>
                  <a:gd name="T4" fmla="*/ 10 w 85"/>
                  <a:gd name="T5" fmla="*/ 66 h 74"/>
                  <a:gd name="T6" fmla="*/ 16 w 85"/>
                  <a:gd name="T7" fmla="*/ 0 h 74"/>
                  <a:gd name="T8" fmla="*/ 85 w 85"/>
                  <a:gd name="T9" fmla="*/ 42 h 74"/>
                </a:gdLst>
                <a:ahLst/>
                <a:cxnLst>
                  <a:cxn ang="0">
                    <a:pos x="T0" y="T1"/>
                  </a:cxn>
                  <a:cxn ang="0">
                    <a:pos x="T2" y="T3"/>
                  </a:cxn>
                  <a:cxn ang="0">
                    <a:pos x="T4" y="T5"/>
                  </a:cxn>
                  <a:cxn ang="0">
                    <a:pos x="T6" y="T7"/>
                  </a:cxn>
                  <a:cxn ang="0">
                    <a:pos x="T8" y="T9"/>
                  </a:cxn>
                </a:cxnLst>
                <a:rect l="0" t="0" r="r" b="b"/>
                <a:pathLst>
                  <a:path w="85" h="74">
                    <a:moveTo>
                      <a:pt x="85" y="42"/>
                    </a:moveTo>
                    <a:cubicBezTo>
                      <a:pt x="50" y="73"/>
                      <a:pt x="50" y="73"/>
                      <a:pt x="50" y="73"/>
                    </a:cubicBezTo>
                    <a:cubicBezTo>
                      <a:pt x="50" y="73"/>
                      <a:pt x="17" y="74"/>
                      <a:pt x="10" y="66"/>
                    </a:cubicBezTo>
                    <a:cubicBezTo>
                      <a:pt x="0" y="53"/>
                      <a:pt x="16" y="0"/>
                      <a:pt x="16" y="0"/>
                    </a:cubicBezTo>
                    <a:lnTo>
                      <a:pt x="85" y="42"/>
                    </a:ln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1" name="Freeform 214">
                <a:extLst>
                  <a:ext uri="{FF2B5EF4-FFF2-40B4-BE49-F238E27FC236}">
                    <a16:creationId xmlns:a16="http://schemas.microsoft.com/office/drawing/2014/main" id="{6218B5A3-F000-6A1D-1F24-58A05429A314}"/>
                  </a:ext>
                </a:extLst>
              </p:cNvPr>
              <p:cNvSpPr>
                <a:spLocks/>
              </p:cNvSpPr>
              <p:nvPr/>
            </p:nvSpPr>
            <p:spPr bwMode="auto">
              <a:xfrm>
                <a:off x="3307" y="2392"/>
                <a:ext cx="168" cy="243"/>
              </a:xfrm>
              <a:custGeom>
                <a:avLst/>
                <a:gdLst>
                  <a:gd name="T0" fmla="*/ 41 w 389"/>
                  <a:gd name="T1" fmla="*/ 358 h 560"/>
                  <a:gd name="T2" fmla="*/ 68 w 389"/>
                  <a:gd name="T3" fmla="*/ 321 h 560"/>
                  <a:gd name="T4" fmla="*/ 105 w 389"/>
                  <a:gd name="T5" fmla="*/ 321 h 560"/>
                  <a:gd name="T6" fmla="*/ 150 w 389"/>
                  <a:gd name="T7" fmla="*/ 309 h 560"/>
                  <a:gd name="T8" fmla="*/ 187 w 389"/>
                  <a:gd name="T9" fmla="*/ 272 h 560"/>
                  <a:gd name="T10" fmla="*/ 193 w 389"/>
                  <a:gd name="T11" fmla="*/ 224 h 560"/>
                  <a:gd name="T12" fmla="*/ 230 w 389"/>
                  <a:gd name="T13" fmla="*/ 193 h 560"/>
                  <a:gd name="T14" fmla="*/ 196 w 389"/>
                  <a:gd name="T15" fmla="*/ 160 h 560"/>
                  <a:gd name="T16" fmla="*/ 154 w 389"/>
                  <a:gd name="T17" fmla="*/ 163 h 560"/>
                  <a:gd name="T18" fmla="*/ 96 w 389"/>
                  <a:gd name="T19" fmla="*/ 105 h 560"/>
                  <a:gd name="T20" fmla="*/ 68 w 389"/>
                  <a:gd name="T21" fmla="*/ 81 h 560"/>
                  <a:gd name="T22" fmla="*/ 103 w 389"/>
                  <a:gd name="T23" fmla="*/ 50 h 560"/>
                  <a:gd name="T24" fmla="*/ 144 w 389"/>
                  <a:gd name="T25" fmla="*/ 65 h 560"/>
                  <a:gd name="T26" fmla="*/ 216 w 389"/>
                  <a:gd name="T27" fmla="*/ 70 h 560"/>
                  <a:gd name="T28" fmla="*/ 240 w 389"/>
                  <a:gd name="T29" fmla="*/ 55 h 560"/>
                  <a:gd name="T30" fmla="*/ 263 w 389"/>
                  <a:gd name="T31" fmla="*/ 41 h 560"/>
                  <a:gd name="T32" fmla="*/ 303 w 389"/>
                  <a:gd name="T33" fmla="*/ 35 h 560"/>
                  <a:gd name="T34" fmla="*/ 340 w 389"/>
                  <a:gd name="T35" fmla="*/ 1 h 560"/>
                  <a:gd name="T36" fmla="*/ 367 w 389"/>
                  <a:gd name="T37" fmla="*/ 38 h 560"/>
                  <a:gd name="T38" fmla="*/ 388 w 389"/>
                  <a:gd name="T39" fmla="*/ 59 h 560"/>
                  <a:gd name="T40" fmla="*/ 370 w 389"/>
                  <a:gd name="T41" fmla="*/ 81 h 560"/>
                  <a:gd name="T42" fmla="*/ 358 w 389"/>
                  <a:gd name="T43" fmla="*/ 123 h 560"/>
                  <a:gd name="T44" fmla="*/ 327 w 389"/>
                  <a:gd name="T45" fmla="*/ 163 h 560"/>
                  <a:gd name="T46" fmla="*/ 306 w 389"/>
                  <a:gd name="T47" fmla="*/ 214 h 560"/>
                  <a:gd name="T48" fmla="*/ 291 w 389"/>
                  <a:gd name="T49" fmla="*/ 281 h 560"/>
                  <a:gd name="T50" fmla="*/ 251 w 389"/>
                  <a:gd name="T51" fmla="*/ 336 h 560"/>
                  <a:gd name="T52" fmla="*/ 187 w 389"/>
                  <a:gd name="T53" fmla="*/ 400 h 560"/>
                  <a:gd name="T54" fmla="*/ 120 w 389"/>
                  <a:gd name="T55" fmla="*/ 461 h 560"/>
                  <a:gd name="T56" fmla="*/ 80 w 389"/>
                  <a:gd name="T57" fmla="*/ 488 h 560"/>
                  <a:gd name="T58" fmla="*/ 59 w 389"/>
                  <a:gd name="T59" fmla="*/ 525 h 560"/>
                  <a:gd name="T60" fmla="*/ 33 w 389"/>
                  <a:gd name="T61" fmla="*/ 560 h 560"/>
                  <a:gd name="T62" fmla="*/ 19 w 389"/>
                  <a:gd name="T63" fmla="*/ 551 h 560"/>
                  <a:gd name="T64" fmla="*/ 12 w 389"/>
                  <a:gd name="T65" fmla="*/ 397 h 560"/>
                  <a:gd name="T66" fmla="*/ 22 w 389"/>
                  <a:gd name="T67" fmla="*/ 374 h 560"/>
                  <a:gd name="T68" fmla="*/ 41 w 389"/>
                  <a:gd name="T69" fmla="*/ 35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9" h="560">
                    <a:moveTo>
                      <a:pt x="41" y="358"/>
                    </a:moveTo>
                    <a:cubicBezTo>
                      <a:pt x="41" y="358"/>
                      <a:pt x="58" y="326"/>
                      <a:pt x="68" y="321"/>
                    </a:cubicBezTo>
                    <a:cubicBezTo>
                      <a:pt x="76" y="317"/>
                      <a:pt x="96" y="322"/>
                      <a:pt x="105" y="321"/>
                    </a:cubicBezTo>
                    <a:cubicBezTo>
                      <a:pt x="116" y="319"/>
                      <a:pt x="140" y="315"/>
                      <a:pt x="150" y="309"/>
                    </a:cubicBezTo>
                    <a:cubicBezTo>
                      <a:pt x="162" y="302"/>
                      <a:pt x="181" y="284"/>
                      <a:pt x="187" y="272"/>
                    </a:cubicBezTo>
                    <a:cubicBezTo>
                      <a:pt x="192" y="261"/>
                      <a:pt x="187" y="234"/>
                      <a:pt x="193" y="224"/>
                    </a:cubicBezTo>
                    <a:cubicBezTo>
                      <a:pt x="199" y="213"/>
                      <a:pt x="229" y="205"/>
                      <a:pt x="230" y="193"/>
                    </a:cubicBezTo>
                    <a:cubicBezTo>
                      <a:pt x="230" y="181"/>
                      <a:pt x="207" y="164"/>
                      <a:pt x="196" y="160"/>
                    </a:cubicBezTo>
                    <a:cubicBezTo>
                      <a:pt x="186" y="156"/>
                      <a:pt x="164" y="166"/>
                      <a:pt x="154" y="163"/>
                    </a:cubicBezTo>
                    <a:cubicBezTo>
                      <a:pt x="134" y="156"/>
                      <a:pt x="110" y="119"/>
                      <a:pt x="96" y="105"/>
                    </a:cubicBezTo>
                    <a:cubicBezTo>
                      <a:pt x="89" y="99"/>
                      <a:pt x="68" y="81"/>
                      <a:pt x="68" y="81"/>
                    </a:cubicBezTo>
                    <a:cubicBezTo>
                      <a:pt x="103" y="50"/>
                      <a:pt x="103" y="50"/>
                      <a:pt x="103" y="50"/>
                    </a:cubicBezTo>
                    <a:cubicBezTo>
                      <a:pt x="103" y="50"/>
                      <a:pt x="134" y="63"/>
                      <a:pt x="144" y="65"/>
                    </a:cubicBezTo>
                    <a:cubicBezTo>
                      <a:pt x="162" y="69"/>
                      <a:pt x="199" y="74"/>
                      <a:pt x="216" y="70"/>
                    </a:cubicBezTo>
                    <a:cubicBezTo>
                      <a:pt x="223" y="68"/>
                      <a:pt x="234" y="58"/>
                      <a:pt x="240" y="55"/>
                    </a:cubicBezTo>
                    <a:cubicBezTo>
                      <a:pt x="246" y="51"/>
                      <a:pt x="257" y="43"/>
                      <a:pt x="263" y="41"/>
                    </a:cubicBezTo>
                    <a:cubicBezTo>
                      <a:pt x="273" y="38"/>
                      <a:pt x="294" y="39"/>
                      <a:pt x="303" y="35"/>
                    </a:cubicBezTo>
                    <a:cubicBezTo>
                      <a:pt x="314" y="30"/>
                      <a:pt x="327" y="0"/>
                      <a:pt x="340" y="1"/>
                    </a:cubicBezTo>
                    <a:cubicBezTo>
                      <a:pt x="351" y="2"/>
                      <a:pt x="360" y="29"/>
                      <a:pt x="367" y="38"/>
                    </a:cubicBezTo>
                    <a:cubicBezTo>
                      <a:pt x="372" y="44"/>
                      <a:pt x="388" y="52"/>
                      <a:pt x="388" y="59"/>
                    </a:cubicBezTo>
                    <a:cubicBezTo>
                      <a:pt x="389" y="66"/>
                      <a:pt x="373" y="74"/>
                      <a:pt x="370" y="81"/>
                    </a:cubicBezTo>
                    <a:cubicBezTo>
                      <a:pt x="365" y="90"/>
                      <a:pt x="363" y="113"/>
                      <a:pt x="358" y="123"/>
                    </a:cubicBezTo>
                    <a:cubicBezTo>
                      <a:pt x="352" y="134"/>
                      <a:pt x="334" y="152"/>
                      <a:pt x="327" y="163"/>
                    </a:cubicBezTo>
                    <a:cubicBezTo>
                      <a:pt x="320" y="175"/>
                      <a:pt x="310" y="201"/>
                      <a:pt x="306" y="214"/>
                    </a:cubicBezTo>
                    <a:cubicBezTo>
                      <a:pt x="301" y="231"/>
                      <a:pt x="298" y="266"/>
                      <a:pt x="291" y="281"/>
                    </a:cubicBezTo>
                    <a:cubicBezTo>
                      <a:pt x="284" y="297"/>
                      <a:pt x="262" y="323"/>
                      <a:pt x="251" y="336"/>
                    </a:cubicBezTo>
                    <a:cubicBezTo>
                      <a:pt x="236" y="353"/>
                      <a:pt x="204" y="384"/>
                      <a:pt x="187" y="400"/>
                    </a:cubicBezTo>
                    <a:cubicBezTo>
                      <a:pt x="171" y="416"/>
                      <a:pt x="138" y="447"/>
                      <a:pt x="120" y="461"/>
                    </a:cubicBezTo>
                    <a:cubicBezTo>
                      <a:pt x="111" y="468"/>
                      <a:pt x="88" y="480"/>
                      <a:pt x="80" y="488"/>
                    </a:cubicBezTo>
                    <a:cubicBezTo>
                      <a:pt x="73" y="496"/>
                      <a:pt x="65" y="516"/>
                      <a:pt x="59" y="525"/>
                    </a:cubicBezTo>
                    <a:cubicBezTo>
                      <a:pt x="53" y="534"/>
                      <a:pt x="33" y="560"/>
                      <a:pt x="33" y="560"/>
                    </a:cubicBezTo>
                    <a:cubicBezTo>
                      <a:pt x="33" y="560"/>
                      <a:pt x="21" y="554"/>
                      <a:pt x="19" y="551"/>
                    </a:cubicBezTo>
                    <a:cubicBezTo>
                      <a:pt x="0" y="517"/>
                      <a:pt x="4" y="435"/>
                      <a:pt x="12" y="397"/>
                    </a:cubicBezTo>
                    <a:cubicBezTo>
                      <a:pt x="13" y="391"/>
                      <a:pt x="19" y="379"/>
                      <a:pt x="22" y="374"/>
                    </a:cubicBezTo>
                    <a:cubicBezTo>
                      <a:pt x="26" y="369"/>
                      <a:pt x="41" y="358"/>
                      <a:pt x="41" y="35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2" name="Freeform 215">
                <a:extLst>
                  <a:ext uri="{FF2B5EF4-FFF2-40B4-BE49-F238E27FC236}">
                    <a16:creationId xmlns:a16="http://schemas.microsoft.com/office/drawing/2014/main" id="{4AE87AAE-4354-6325-FEDC-64ACF83B84F6}"/>
                  </a:ext>
                </a:extLst>
              </p:cNvPr>
              <p:cNvSpPr>
                <a:spLocks/>
              </p:cNvSpPr>
              <p:nvPr/>
            </p:nvSpPr>
            <p:spPr bwMode="auto">
              <a:xfrm>
                <a:off x="3203" y="2522"/>
                <a:ext cx="122" cy="160"/>
              </a:xfrm>
              <a:custGeom>
                <a:avLst/>
                <a:gdLst>
                  <a:gd name="T0" fmla="*/ 206 w 281"/>
                  <a:gd name="T1" fmla="*/ 36 h 370"/>
                  <a:gd name="T2" fmla="*/ 253 w 281"/>
                  <a:gd name="T3" fmla="*/ 33 h 370"/>
                  <a:gd name="T4" fmla="*/ 265 w 281"/>
                  <a:gd name="T5" fmla="*/ 47 h 370"/>
                  <a:gd name="T6" fmla="*/ 281 w 281"/>
                  <a:gd name="T7" fmla="*/ 58 h 370"/>
                  <a:gd name="T8" fmla="*/ 262 w 281"/>
                  <a:gd name="T9" fmla="*/ 74 h 370"/>
                  <a:gd name="T10" fmla="*/ 252 w 281"/>
                  <a:gd name="T11" fmla="*/ 97 h 370"/>
                  <a:gd name="T12" fmla="*/ 259 w 281"/>
                  <a:gd name="T13" fmla="*/ 251 h 370"/>
                  <a:gd name="T14" fmla="*/ 273 w 281"/>
                  <a:gd name="T15" fmla="*/ 260 h 370"/>
                  <a:gd name="T16" fmla="*/ 258 w 281"/>
                  <a:gd name="T17" fmla="*/ 275 h 370"/>
                  <a:gd name="T18" fmla="*/ 247 w 281"/>
                  <a:gd name="T19" fmla="*/ 299 h 370"/>
                  <a:gd name="T20" fmla="*/ 221 w 281"/>
                  <a:gd name="T21" fmla="*/ 321 h 370"/>
                  <a:gd name="T22" fmla="*/ 215 w 281"/>
                  <a:gd name="T23" fmla="*/ 345 h 370"/>
                  <a:gd name="T24" fmla="*/ 203 w 281"/>
                  <a:gd name="T25" fmla="*/ 370 h 370"/>
                  <a:gd name="T26" fmla="*/ 149 w 281"/>
                  <a:gd name="T27" fmla="*/ 339 h 370"/>
                  <a:gd name="T28" fmla="*/ 145 w 281"/>
                  <a:gd name="T29" fmla="*/ 310 h 370"/>
                  <a:gd name="T30" fmla="*/ 108 w 281"/>
                  <a:gd name="T31" fmla="*/ 300 h 370"/>
                  <a:gd name="T32" fmla="*/ 38 w 281"/>
                  <a:gd name="T33" fmla="*/ 240 h 370"/>
                  <a:gd name="T34" fmla="*/ 11 w 281"/>
                  <a:gd name="T35" fmla="*/ 240 h 370"/>
                  <a:gd name="T36" fmla="*/ 11 w 281"/>
                  <a:gd name="T37" fmla="*/ 240 h 370"/>
                  <a:gd name="T38" fmla="*/ 1 w 281"/>
                  <a:gd name="T39" fmla="*/ 218 h 370"/>
                  <a:gd name="T40" fmla="*/ 8 w 281"/>
                  <a:gd name="T41" fmla="*/ 179 h 370"/>
                  <a:gd name="T42" fmla="*/ 28 w 281"/>
                  <a:gd name="T43" fmla="*/ 138 h 370"/>
                  <a:gd name="T44" fmla="*/ 28 w 281"/>
                  <a:gd name="T45" fmla="*/ 72 h 370"/>
                  <a:gd name="T46" fmla="*/ 8 w 281"/>
                  <a:gd name="T47" fmla="*/ 37 h 370"/>
                  <a:gd name="T48" fmla="*/ 56 w 281"/>
                  <a:gd name="T49" fmla="*/ 1 h 370"/>
                  <a:gd name="T50" fmla="*/ 56 w 281"/>
                  <a:gd name="T51" fmla="*/ 0 h 370"/>
                  <a:gd name="T52" fmla="*/ 93 w 281"/>
                  <a:gd name="T53" fmla="*/ 9 h 370"/>
                  <a:gd name="T54" fmla="*/ 125 w 281"/>
                  <a:gd name="T55" fmla="*/ 33 h 370"/>
                  <a:gd name="T56" fmla="*/ 130 w 281"/>
                  <a:gd name="T57" fmla="*/ 58 h 370"/>
                  <a:gd name="T58" fmla="*/ 206 w 281"/>
                  <a:gd name="T59" fmla="*/ 51 h 370"/>
                  <a:gd name="T60" fmla="*/ 206 w 281"/>
                  <a:gd name="T61" fmla="*/ 3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1" h="370">
                    <a:moveTo>
                      <a:pt x="206" y="36"/>
                    </a:moveTo>
                    <a:cubicBezTo>
                      <a:pt x="214" y="28"/>
                      <a:pt x="242" y="29"/>
                      <a:pt x="253" y="33"/>
                    </a:cubicBezTo>
                    <a:cubicBezTo>
                      <a:pt x="257" y="35"/>
                      <a:pt x="262" y="44"/>
                      <a:pt x="265" y="47"/>
                    </a:cubicBezTo>
                    <a:cubicBezTo>
                      <a:pt x="269" y="50"/>
                      <a:pt x="281" y="58"/>
                      <a:pt x="281" y="58"/>
                    </a:cubicBezTo>
                    <a:cubicBezTo>
                      <a:pt x="281" y="58"/>
                      <a:pt x="266" y="69"/>
                      <a:pt x="262" y="74"/>
                    </a:cubicBezTo>
                    <a:cubicBezTo>
                      <a:pt x="259" y="79"/>
                      <a:pt x="253" y="91"/>
                      <a:pt x="252" y="97"/>
                    </a:cubicBezTo>
                    <a:cubicBezTo>
                      <a:pt x="244" y="135"/>
                      <a:pt x="240" y="217"/>
                      <a:pt x="259" y="251"/>
                    </a:cubicBezTo>
                    <a:cubicBezTo>
                      <a:pt x="261" y="254"/>
                      <a:pt x="273" y="260"/>
                      <a:pt x="273" y="260"/>
                    </a:cubicBezTo>
                    <a:cubicBezTo>
                      <a:pt x="273" y="260"/>
                      <a:pt x="261" y="271"/>
                      <a:pt x="258" y="275"/>
                    </a:cubicBezTo>
                    <a:cubicBezTo>
                      <a:pt x="254" y="281"/>
                      <a:pt x="251" y="294"/>
                      <a:pt x="247" y="299"/>
                    </a:cubicBezTo>
                    <a:cubicBezTo>
                      <a:pt x="242" y="306"/>
                      <a:pt x="226" y="314"/>
                      <a:pt x="221" y="321"/>
                    </a:cubicBezTo>
                    <a:cubicBezTo>
                      <a:pt x="218" y="326"/>
                      <a:pt x="217" y="339"/>
                      <a:pt x="215" y="345"/>
                    </a:cubicBezTo>
                    <a:cubicBezTo>
                      <a:pt x="213" y="352"/>
                      <a:pt x="203" y="370"/>
                      <a:pt x="203" y="370"/>
                    </a:cubicBezTo>
                    <a:cubicBezTo>
                      <a:pt x="203" y="370"/>
                      <a:pt x="158" y="352"/>
                      <a:pt x="149" y="339"/>
                    </a:cubicBezTo>
                    <a:cubicBezTo>
                      <a:pt x="145" y="333"/>
                      <a:pt x="150" y="316"/>
                      <a:pt x="145" y="310"/>
                    </a:cubicBezTo>
                    <a:cubicBezTo>
                      <a:pt x="139" y="303"/>
                      <a:pt x="117" y="304"/>
                      <a:pt x="108" y="300"/>
                    </a:cubicBezTo>
                    <a:cubicBezTo>
                      <a:pt x="88" y="289"/>
                      <a:pt x="60" y="248"/>
                      <a:pt x="38" y="240"/>
                    </a:cubicBezTo>
                    <a:cubicBezTo>
                      <a:pt x="32" y="238"/>
                      <a:pt x="17" y="240"/>
                      <a:pt x="11" y="240"/>
                    </a:cubicBezTo>
                    <a:cubicBezTo>
                      <a:pt x="11" y="240"/>
                      <a:pt x="11" y="240"/>
                      <a:pt x="11" y="240"/>
                    </a:cubicBezTo>
                    <a:cubicBezTo>
                      <a:pt x="10" y="239"/>
                      <a:pt x="2" y="224"/>
                      <a:pt x="1" y="218"/>
                    </a:cubicBezTo>
                    <a:cubicBezTo>
                      <a:pt x="0" y="208"/>
                      <a:pt x="5" y="189"/>
                      <a:pt x="8" y="179"/>
                    </a:cubicBezTo>
                    <a:cubicBezTo>
                      <a:pt x="12" y="168"/>
                      <a:pt x="26" y="149"/>
                      <a:pt x="28" y="138"/>
                    </a:cubicBezTo>
                    <a:cubicBezTo>
                      <a:pt x="32" y="122"/>
                      <a:pt x="32" y="88"/>
                      <a:pt x="28" y="72"/>
                    </a:cubicBezTo>
                    <a:cubicBezTo>
                      <a:pt x="26" y="63"/>
                      <a:pt x="9" y="38"/>
                      <a:pt x="8" y="37"/>
                    </a:cubicBezTo>
                    <a:cubicBezTo>
                      <a:pt x="56" y="1"/>
                      <a:pt x="56" y="1"/>
                      <a:pt x="56" y="1"/>
                    </a:cubicBezTo>
                    <a:cubicBezTo>
                      <a:pt x="56" y="1"/>
                      <a:pt x="56" y="1"/>
                      <a:pt x="56" y="0"/>
                    </a:cubicBezTo>
                    <a:cubicBezTo>
                      <a:pt x="56" y="0"/>
                      <a:pt x="84" y="5"/>
                      <a:pt x="93" y="9"/>
                    </a:cubicBezTo>
                    <a:cubicBezTo>
                      <a:pt x="102" y="13"/>
                      <a:pt x="120" y="25"/>
                      <a:pt x="125" y="33"/>
                    </a:cubicBezTo>
                    <a:cubicBezTo>
                      <a:pt x="128" y="38"/>
                      <a:pt x="125" y="54"/>
                      <a:pt x="130" y="58"/>
                    </a:cubicBezTo>
                    <a:cubicBezTo>
                      <a:pt x="145" y="69"/>
                      <a:pt x="193" y="65"/>
                      <a:pt x="206" y="51"/>
                    </a:cubicBezTo>
                    <a:cubicBezTo>
                      <a:pt x="208" y="49"/>
                      <a:pt x="203" y="39"/>
                      <a:pt x="206" y="3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3" name="Freeform 216">
                <a:extLst>
                  <a:ext uri="{FF2B5EF4-FFF2-40B4-BE49-F238E27FC236}">
                    <a16:creationId xmlns:a16="http://schemas.microsoft.com/office/drawing/2014/main" id="{0A05E777-381D-E8BF-7588-0B642412E7D6}"/>
                  </a:ext>
                </a:extLst>
              </p:cNvPr>
              <p:cNvSpPr>
                <a:spLocks/>
              </p:cNvSpPr>
              <p:nvPr/>
            </p:nvSpPr>
            <p:spPr bwMode="auto">
              <a:xfrm>
                <a:off x="3242" y="2309"/>
                <a:ext cx="1" cy="5"/>
              </a:xfrm>
              <a:custGeom>
                <a:avLst/>
                <a:gdLst>
                  <a:gd name="T0" fmla="*/ 0 w 4"/>
                  <a:gd name="T1" fmla="*/ 0 h 10"/>
                  <a:gd name="T2" fmla="*/ 4 w 4"/>
                  <a:gd name="T3" fmla="*/ 10 h 10"/>
                  <a:gd name="T4" fmla="*/ 0 w 4"/>
                  <a:gd name="T5" fmla="*/ 0 h 10"/>
                </a:gdLst>
                <a:ahLst/>
                <a:cxnLst>
                  <a:cxn ang="0">
                    <a:pos x="T0" y="T1"/>
                  </a:cxn>
                  <a:cxn ang="0">
                    <a:pos x="T2" y="T3"/>
                  </a:cxn>
                  <a:cxn ang="0">
                    <a:pos x="T4" y="T5"/>
                  </a:cxn>
                </a:cxnLst>
                <a:rect l="0" t="0" r="r" b="b"/>
                <a:pathLst>
                  <a:path w="4" h="10">
                    <a:moveTo>
                      <a:pt x="0" y="0"/>
                    </a:moveTo>
                    <a:cubicBezTo>
                      <a:pt x="1" y="3"/>
                      <a:pt x="3" y="7"/>
                      <a:pt x="4" y="10"/>
                    </a:cubicBezTo>
                    <a:cubicBezTo>
                      <a:pt x="3" y="7"/>
                      <a:pt x="1" y="3"/>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4" name="Freeform 217">
                <a:extLst>
                  <a:ext uri="{FF2B5EF4-FFF2-40B4-BE49-F238E27FC236}">
                    <a16:creationId xmlns:a16="http://schemas.microsoft.com/office/drawing/2014/main" id="{031822E3-47B4-6A35-EAA2-988AB0D00A5F}"/>
                  </a:ext>
                </a:extLst>
              </p:cNvPr>
              <p:cNvSpPr>
                <a:spLocks/>
              </p:cNvSpPr>
              <p:nvPr/>
            </p:nvSpPr>
            <p:spPr bwMode="auto">
              <a:xfrm>
                <a:off x="3241" y="2308"/>
                <a:ext cx="1" cy="1"/>
              </a:xfrm>
              <a:custGeom>
                <a:avLst/>
                <a:gdLst>
                  <a:gd name="T0" fmla="*/ 0 w 2"/>
                  <a:gd name="T1" fmla="*/ 0 h 4"/>
                  <a:gd name="T2" fmla="*/ 2 w 2"/>
                  <a:gd name="T3" fmla="*/ 4 h 4"/>
                  <a:gd name="T4" fmla="*/ 0 w 2"/>
                  <a:gd name="T5" fmla="*/ 0 h 4"/>
                </a:gdLst>
                <a:ahLst/>
                <a:cxnLst>
                  <a:cxn ang="0">
                    <a:pos x="T0" y="T1"/>
                  </a:cxn>
                  <a:cxn ang="0">
                    <a:pos x="T2" y="T3"/>
                  </a:cxn>
                  <a:cxn ang="0">
                    <a:pos x="T4" y="T5"/>
                  </a:cxn>
                </a:cxnLst>
                <a:rect l="0" t="0" r="r" b="b"/>
                <a:pathLst>
                  <a:path w="2" h="4">
                    <a:moveTo>
                      <a:pt x="0" y="0"/>
                    </a:moveTo>
                    <a:cubicBezTo>
                      <a:pt x="1" y="1"/>
                      <a:pt x="1" y="3"/>
                      <a:pt x="2" y="4"/>
                    </a:cubicBezTo>
                    <a:cubicBezTo>
                      <a:pt x="1" y="3"/>
                      <a:pt x="1"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5" name="Freeform 218">
                <a:extLst>
                  <a:ext uri="{FF2B5EF4-FFF2-40B4-BE49-F238E27FC236}">
                    <a16:creationId xmlns:a16="http://schemas.microsoft.com/office/drawing/2014/main" id="{CF35AF66-C00F-4A04-2FCD-AE0AFD517F12}"/>
                  </a:ext>
                </a:extLst>
              </p:cNvPr>
              <p:cNvSpPr>
                <a:spLocks/>
              </p:cNvSpPr>
              <p:nvPr/>
            </p:nvSpPr>
            <p:spPr bwMode="auto">
              <a:xfrm>
                <a:off x="3240" y="2305"/>
                <a:ext cx="1" cy="3"/>
              </a:xfrm>
              <a:custGeom>
                <a:avLst/>
                <a:gdLst>
                  <a:gd name="T0" fmla="*/ 0 w 2"/>
                  <a:gd name="T1" fmla="*/ 0 h 7"/>
                  <a:gd name="T2" fmla="*/ 2 w 2"/>
                  <a:gd name="T3" fmla="*/ 7 h 7"/>
                  <a:gd name="T4" fmla="*/ 0 w 2"/>
                  <a:gd name="T5" fmla="*/ 0 h 7"/>
                </a:gdLst>
                <a:ahLst/>
                <a:cxnLst>
                  <a:cxn ang="0">
                    <a:pos x="T0" y="T1"/>
                  </a:cxn>
                  <a:cxn ang="0">
                    <a:pos x="T2" y="T3"/>
                  </a:cxn>
                  <a:cxn ang="0">
                    <a:pos x="T4" y="T5"/>
                  </a:cxn>
                </a:cxnLst>
                <a:rect l="0" t="0" r="r" b="b"/>
                <a:pathLst>
                  <a:path w="2" h="7">
                    <a:moveTo>
                      <a:pt x="0" y="0"/>
                    </a:moveTo>
                    <a:cubicBezTo>
                      <a:pt x="0" y="2"/>
                      <a:pt x="1" y="4"/>
                      <a:pt x="2" y="7"/>
                    </a:cubicBezTo>
                    <a:cubicBezTo>
                      <a:pt x="1" y="4"/>
                      <a:pt x="0" y="2"/>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6" name="Freeform 219">
                <a:extLst>
                  <a:ext uri="{FF2B5EF4-FFF2-40B4-BE49-F238E27FC236}">
                    <a16:creationId xmlns:a16="http://schemas.microsoft.com/office/drawing/2014/main" id="{941160CD-6301-E67F-4802-ED934E19C77C}"/>
                  </a:ext>
                </a:extLst>
              </p:cNvPr>
              <p:cNvSpPr>
                <a:spLocks/>
              </p:cNvSpPr>
              <p:nvPr/>
            </p:nvSpPr>
            <p:spPr bwMode="auto">
              <a:xfrm>
                <a:off x="3240" y="2302"/>
                <a:ext cx="0" cy="3"/>
              </a:xfrm>
              <a:custGeom>
                <a:avLst/>
                <a:gdLst>
                  <a:gd name="T0" fmla="*/ 0 w 1"/>
                  <a:gd name="T1" fmla="*/ 3 h 5"/>
                  <a:gd name="T2" fmla="*/ 1 w 1"/>
                  <a:gd name="T3" fmla="*/ 5 h 5"/>
                  <a:gd name="T4" fmla="*/ 0 w 1"/>
                  <a:gd name="T5" fmla="*/ 3 h 5"/>
                  <a:gd name="T6" fmla="*/ 0 w 1"/>
                  <a:gd name="T7" fmla="*/ 0 h 5"/>
                  <a:gd name="T8" fmla="*/ 0 w 1"/>
                  <a:gd name="T9" fmla="*/ 3 h 5"/>
                </a:gdLst>
                <a:ahLst/>
                <a:cxnLst>
                  <a:cxn ang="0">
                    <a:pos x="T0" y="T1"/>
                  </a:cxn>
                  <a:cxn ang="0">
                    <a:pos x="T2" y="T3"/>
                  </a:cxn>
                  <a:cxn ang="0">
                    <a:pos x="T4" y="T5"/>
                  </a:cxn>
                  <a:cxn ang="0">
                    <a:pos x="T6" y="T7"/>
                  </a:cxn>
                  <a:cxn ang="0">
                    <a:pos x="T8" y="T9"/>
                  </a:cxn>
                </a:cxnLst>
                <a:rect l="0" t="0" r="r" b="b"/>
                <a:pathLst>
                  <a:path w="1" h="5">
                    <a:moveTo>
                      <a:pt x="0" y="3"/>
                    </a:moveTo>
                    <a:cubicBezTo>
                      <a:pt x="0" y="4"/>
                      <a:pt x="1" y="5"/>
                      <a:pt x="1" y="5"/>
                    </a:cubicBezTo>
                    <a:cubicBezTo>
                      <a:pt x="1" y="5"/>
                      <a:pt x="0" y="4"/>
                      <a:pt x="0" y="3"/>
                    </a:cubicBezTo>
                    <a:cubicBezTo>
                      <a:pt x="0" y="2"/>
                      <a:pt x="0" y="1"/>
                      <a:pt x="0" y="0"/>
                    </a:cubicBezTo>
                    <a:cubicBezTo>
                      <a:pt x="0" y="1"/>
                      <a:pt x="0" y="2"/>
                      <a:pt x="0" y="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7" name="Freeform 220">
                <a:extLst>
                  <a:ext uri="{FF2B5EF4-FFF2-40B4-BE49-F238E27FC236}">
                    <a16:creationId xmlns:a16="http://schemas.microsoft.com/office/drawing/2014/main" id="{D3AAEACE-AAF1-44D0-B1B5-319D0F7FDD43}"/>
                  </a:ext>
                </a:extLst>
              </p:cNvPr>
              <p:cNvSpPr>
                <a:spLocks/>
              </p:cNvSpPr>
              <p:nvPr/>
            </p:nvSpPr>
            <p:spPr bwMode="auto">
              <a:xfrm>
                <a:off x="3239" y="2299"/>
                <a:ext cx="1" cy="3"/>
              </a:xfrm>
              <a:custGeom>
                <a:avLst/>
                <a:gdLst>
                  <a:gd name="T0" fmla="*/ 0 w 2"/>
                  <a:gd name="T1" fmla="*/ 0 h 8"/>
                  <a:gd name="T2" fmla="*/ 2 w 2"/>
                  <a:gd name="T3" fmla="*/ 8 h 8"/>
                  <a:gd name="T4" fmla="*/ 0 w 2"/>
                  <a:gd name="T5" fmla="*/ 0 h 8"/>
                </a:gdLst>
                <a:ahLst/>
                <a:cxnLst>
                  <a:cxn ang="0">
                    <a:pos x="T0" y="T1"/>
                  </a:cxn>
                  <a:cxn ang="0">
                    <a:pos x="T2" y="T3"/>
                  </a:cxn>
                  <a:cxn ang="0">
                    <a:pos x="T4" y="T5"/>
                  </a:cxn>
                </a:cxnLst>
                <a:rect l="0" t="0" r="r" b="b"/>
                <a:pathLst>
                  <a:path w="2" h="8">
                    <a:moveTo>
                      <a:pt x="0" y="0"/>
                    </a:moveTo>
                    <a:cubicBezTo>
                      <a:pt x="1" y="3"/>
                      <a:pt x="1" y="5"/>
                      <a:pt x="2" y="8"/>
                    </a:cubicBezTo>
                    <a:cubicBezTo>
                      <a:pt x="1" y="5"/>
                      <a:pt x="1" y="3"/>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8" name="Freeform 221">
                <a:extLst>
                  <a:ext uri="{FF2B5EF4-FFF2-40B4-BE49-F238E27FC236}">
                    <a16:creationId xmlns:a16="http://schemas.microsoft.com/office/drawing/2014/main" id="{E9138ACD-5698-062F-B915-74CA4A714274}"/>
                  </a:ext>
                </a:extLst>
              </p:cNvPr>
              <p:cNvSpPr>
                <a:spLocks/>
              </p:cNvSpPr>
              <p:nvPr/>
            </p:nvSpPr>
            <p:spPr bwMode="auto">
              <a:xfrm>
                <a:off x="3238" y="2295"/>
                <a:ext cx="1" cy="3"/>
              </a:xfrm>
              <a:custGeom>
                <a:avLst/>
                <a:gdLst>
                  <a:gd name="T0" fmla="*/ 0 w 1"/>
                  <a:gd name="T1" fmla="*/ 0 h 7"/>
                  <a:gd name="T2" fmla="*/ 1 w 1"/>
                  <a:gd name="T3" fmla="*/ 7 h 7"/>
                  <a:gd name="T4" fmla="*/ 0 w 1"/>
                  <a:gd name="T5" fmla="*/ 0 h 7"/>
                </a:gdLst>
                <a:ahLst/>
                <a:cxnLst>
                  <a:cxn ang="0">
                    <a:pos x="T0" y="T1"/>
                  </a:cxn>
                  <a:cxn ang="0">
                    <a:pos x="T2" y="T3"/>
                  </a:cxn>
                  <a:cxn ang="0">
                    <a:pos x="T4" y="T5"/>
                  </a:cxn>
                </a:cxnLst>
                <a:rect l="0" t="0" r="r" b="b"/>
                <a:pathLst>
                  <a:path w="1" h="7">
                    <a:moveTo>
                      <a:pt x="0" y="0"/>
                    </a:moveTo>
                    <a:cubicBezTo>
                      <a:pt x="1" y="2"/>
                      <a:pt x="1" y="5"/>
                      <a:pt x="1" y="7"/>
                    </a:cubicBezTo>
                    <a:cubicBezTo>
                      <a:pt x="1" y="5"/>
                      <a:pt x="1" y="2"/>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9" name="Freeform 222">
                <a:extLst>
                  <a:ext uri="{FF2B5EF4-FFF2-40B4-BE49-F238E27FC236}">
                    <a16:creationId xmlns:a16="http://schemas.microsoft.com/office/drawing/2014/main" id="{252B14FB-A0B6-7B6C-8FE9-EBD33BDC89CE}"/>
                  </a:ext>
                </a:extLst>
              </p:cNvPr>
              <p:cNvSpPr>
                <a:spLocks/>
              </p:cNvSpPr>
              <p:nvPr/>
            </p:nvSpPr>
            <p:spPr bwMode="auto">
              <a:xfrm>
                <a:off x="3233" y="233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0" name="Freeform 223">
                <a:extLst>
                  <a:ext uri="{FF2B5EF4-FFF2-40B4-BE49-F238E27FC236}">
                    <a16:creationId xmlns:a16="http://schemas.microsoft.com/office/drawing/2014/main" id="{BE95AD9B-23DF-4D94-965C-5A9534D30277}"/>
                  </a:ext>
                </a:extLst>
              </p:cNvPr>
              <p:cNvSpPr>
                <a:spLocks/>
              </p:cNvSpPr>
              <p:nvPr/>
            </p:nvSpPr>
            <p:spPr bwMode="auto">
              <a:xfrm>
                <a:off x="3231" y="2331"/>
                <a:ext cx="2" cy="4"/>
              </a:xfrm>
              <a:custGeom>
                <a:avLst/>
                <a:gdLst>
                  <a:gd name="T0" fmla="*/ 4 w 4"/>
                  <a:gd name="T1" fmla="*/ 0 h 8"/>
                  <a:gd name="T2" fmla="*/ 0 w 4"/>
                  <a:gd name="T3" fmla="*/ 8 h 8"/>
                  <a:gd name="T4" fmla="*/ 4 w 4"/>
                  <a:gd name="T5" fmla="*/ 0 h 8"/>
                </a:gdLst>
                <a:ahLst/>
                <a:cxnLst>
                  <a:cxn ang="0">
                    <a:pos x="T0" y="T1"/>
                  </a:cxn>
                  <a:cxn ang="0">
                    <a:pos x="T2" y="T3"/>
                  </a:cxn>
                  <a:cxn ang="0">
                    <a:pos x="T4" y="T5"/>
                  </a:cxn>
                </a:cxnLst>
                <a:rect l="0" t="0" r="r" b="b"/>
                <a:pathLst>
                  <a:path w="4" h="8">
                    <a:moveTo>
                      <a:pt x="4" y="0"/>
                    </a:moveTo>
                    <a:cubicBezTo>
                      <a:pt x="2" y="2"/>
                      <a:pt x="1" y="5"/>
                      <a:pt x="0" y="8"/>
                    </a:cubicBezTo>
                    <a:cubicBezTo>
                      <a:pt x="1" y="5"/>
                      <a:pt x="2" y="2"/>
                      <a:pt x="4"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1" name="Freeform 224">
                <a:extLst>
                  <a:ext uri="{FF2B5EF4-FFF2-40B4-BE49-F238E27FC236}">
                    <a16:creationId xmlns:a16="http://schemas.microsoft.com/office/drawing/2014/main" id="{4FFB4FE7-A12C-6DFC-A3AB-51BDAD46D0EE}"/>
                  </a:ext>
                </a:extLst>
              </p:cNvPr>
              <p:cNvSpPr>
                <a:spLocks/>
              </p:cNvSpPr>
              <p:nvPr/>
            </p:nvSpPr>
            <p:spPr bwMode="auto">
              <a:xfrm>
                <a:off x="3231" y="2335"/>
                <a:ext cx="0" cy="0"/>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2"/>
                      <a:pt x="0" y="2"/>
                    </a:cubicBezTo>
                    <a:cubicBezTo>
                      <a:pt x="0" y="2"/>
                      <a:pt x="0"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2" name="Freeform 225">
                <a:extLst>
                  <a:ext uri="{FF2B5EF4-FFF2-40B4-BE49-F238E27FC236}">
                    <a16:creationId xmlns:a16="http://schemas.microsoft.com/office/drawing/2014/main" id="{E5D6C528-B818-E78C-3E9F-79937FFF5FE8}"/>
                  </a:ext>
                </a:extLst>
              </p:cNvPr>
              <p:cNvSpPr>
                <a:spLocks/>
              </p:cNvSpPr>
              <p:nvPr/>
            </p:nvSpPr>
            <p:spPr bwMode="auto">
              <a:xfrm>
                <a:off x="3206" y="2522"/>
                <a:ext cx="21" cy="16"/>
              </a:xfrm>
              <a:custGeom>
                <a:avLst/>
                <a:gdLst>
                  <a:gd name="T0" fmla="*/ 48 w 48"/>
                  <a:gd name="T1" fmla="*/ 0 h 37"/>
                  <a:gd name="T2" fmla="*/ 48 w 48"/>
                  <a:gd name="T3" fmla="*/ 1 h 37"/>
                  <a:gd name="T4" fmla="*/ 0 w 48"/>
                  <a:gd name="T5" fmla="*/ 37 h 37"/>
                  <a:gd name="T6" fmla="*/ 0 w 48"/>
                  <a:gd name="T7" fmla="*/ 37 h 37"/>
                  <a:gd name="T8" fmla="*/ 48 w 48"/>
                  <a:gd name="T9" fmla="*/ 0 h 37"/>
                </a:gdLst>
                <a:ahLst/>
                <a:cxnLst>
                  <a:cxn ang="0">
                    <a:pos x="T0" y="T1"/>
                  </a:cxn>
                  <a:cxn ang="0">
                    <a:pos x="T2" y="T3"/>
                  </a:cxn>
                  <a:cxn ang="0">
                    <a:pos x="T4" y="T5"/>
                  </a:cxn>
                  <a:cxn ang="0">
                    <a:pos x="T6" y="T7"/>
                  </a:cxn>
                  <a:cxn ang="0">
                    <a:pos x="T8" y="T9"/>
                  </a:cxn>
                </a:cxnLst>
                <a:rect l="0" t="0" r="r" b="b"/>
                <a:pathLst>
                  <a:path w="48" h="37">
                    <a:moveTo>
                      <a:pt x="48" y="0"/>
                    </a:moveTo>
                    <a:cubicBezTo>
                      <a:pt x="48" y="1"/>
                      <a:pt x="48" y="1"/>
                      <a:pt x="48" y="1"/>
                    </a:cubicBezTo>
                    <a:cubicBezTo>
                      <a:pt x="0" y="37"/>
                      <a:pt x="0" y="37"/>
                      <a:pt x="0" y="37"/>
                    </a:cubicBezTo>
                    <a:cubicBezTo>
                      <a:pt x="0" y="37"/>
                      <a:pt x="0" y="37"/>
                      <a:pt x="0" y="37"/>
                    </a:cubicBezTo>
                    <a:lnTo>
                      <a:pt x="48" y="0"/>
                    </a:ln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3" name="Freeform 226">
                <a:extLst>
                  <a:ext uri="{FF2B5EF4-FFF2-40B4-BE49-F238E27FC236}">
                    <a16:creationId xmlns:a16="http://schemas.microsoft.com/office/drawing/2014/main" id="{AADEA179-F5B2-6904-A380-1F44AD1F58B0}"/>
                  </a:ext>
                </a:extLst>
              </p:cNvPr>
              <p:cNvSpPr>
                <a:spLocks/>
              </p:cNvSpPr>
              <p:nvPr/>
            </p:nvSpPr>
            <p:spPr bwMode="auto">
              <a:xfrm>
                <a:off x="3225" y="2410"/>
                <a:ext cx="1" cy="10"/>
              </a:xfrm>
              <a:custGeom>
                <a:avLst/>
                <a:gdLst>
                  <a:gd name="T0" fmla="*/ 0 w 2"/>
                  <a:gd name="T1" fmla="*/ 0 h 22"/>
                  <a:gd name="T2" fmla="*/ 1 w 2"/>
                  <a:gd name="T3" fmla="*/ 22 h 22"/>
                  <a:gd name="T4" fmla="*/ 0 w 2"/>
                  <a:gd name="T5" fmla="*/ 0 h 22"/>
                </a:gdLst>
                <a:ahLst/>
                <a:cxnLst>
                  <a:cxn ang="0">
                    <a:pos x="T0" y="T1"/>
                  </a:cxn>
                  <a:cxn ang="0">
                    <a:pos x="T2" y="T3"/>
                  </a:cxn>
                  <a:cxn ang="0">
                    <a:pos x="T4" y="T5"/>
                  </a:cxn>
                </a:cxnLst>
                <a:rect l="0" t="0" r="r" b="b"/>
                <a:pathLst>
                  <a:path w="2" h="22">
                    <a:moveTo>
                      <a:pt x="0" y="0"/>
                    </a:moveTo>
                    <a:cubicBezTo>
                      <a:pt x="1" y="8"/>
                      <a:pt x="2" y="15"/>
                      <a:pt x="1" y="22"/>
                    </a:cubicBezTo>
                    <a:cubicBezTo>
                      <a:pt x="2" y="15"/>
                      <a:pt x="1" y="8"/>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4" name="Freeform 227">
                <a:extLst>
                  <a:ext uri="{FF2B5EF4-FFF2-40B4-BE49-F238E27FC236}">
                    <a16:creationId xmlns:a16="http://schemas.microsoft.com/office/drawing/2014/main" id="{76779388-21B9-1B6E-5B2D-B0999FB89A89}"/>
                  </a:ext>
                </a:extLst>
              </p:cNvPr>
              <p:cNvSpPr>
                <a:spLocks/>
              </p:cNvSpPr>
              <p:nvPr/>
            </p:nvSpPr>
            <p:spPr bwMode="auto">
              <a:xfrm>
                <a:off x="3225" y="2420"/>
                <a:ext cx="0" cy="3"/>
              </a:xfrm>
              <a:custGeom>
                <a:avLst/>
                <a:gdLst>
                  <a:gd name="T0" fmla="*/ 1 w 1"/>
                  <a:gd name="T1" fmla="*/ 0 h 7"/>
                  <a:gd name="T2" fmla="*/ 0 w 1"/>
                  <a:gd name="T3" fmla="*/ 7 h 7"/>
                  <a:gd name="T4" fmla="*/ 1 w 1"/>
                  <a:gd name="T5" fmla="*/ 0 h 7"/>
                </a:gdLst>
                <a:ahLst/>
                <a:cxnLst>
                  <a:cxn ang="0">
                    <a:pos x="T0" y="T1"/>
                  </a:cxn>
                  <a:cxn ang="0">
                    <a:pos x="T2" y="T3"/>
                  </a:cxn>
                  <a:cxn ang="0">
                    <a:pos x="T4" y="T5"/>
                  </a:cxn>
                </a:cxnLst>
                <a:rect l="0" t="0" r="r" b="b"/>
                <a:pathLst>
                  <a:path w="1" h="7">
                    <a:moveTo>
                      <a:pt x="1" y="0"/>
                    </a:moveTo>
                    <a:cubicBezTo>
                      <a:pt x="1" y="3"/>
                      <a:pt x="0" y="5"/>
                      <a:pt x="0" y="7"/>
                    </a:cubicBezTo>
                    <a:cubicBezTo>
                      <a:pt x="0" y="5"/>
                      <a:pt x="1" y="3"/>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5" name="Freeform 228">
                <a:extLst>
                  <a:ext uri="{FF2B5EF4-FFF2-40B4-BE49-F238E27FC236}">
                    <a16:creationId xmlns:a16="http://schemas.microsoft.com/office/drawing/2014/main" id="{E7D12A1E-671F-9BCA-7698-00507E7BED4D}"/>
                  </a:ext>
                </a:extLst>
              </p:cNvPr>
              <p:cNvSpPr>
                <a:spLocks/>
              </p:cNvSpPr>
              <p:nvPr/>
            </p:nvSpPr>
            <p:spPr bwMode="auto">
              <a:xfrm>
                <a:off x="3225" y="2408"/>
                <a:ext cx="0" cy="2"/>
              </a:xfrm>
              <a:custGeom>
                <a:avLst/>
                <a:gdLst>
                  <a:gd name="T0" fmla="*/ 0 h 6"/>
                  <a:gd name="T1" fmla="*/ 6 h 6"/>
                  <a:gd name="T2" fmla="*/ 0 h 6"/>
                </a:gdLst>
                <a:ahLst/>
                <a:cxnLst>
                  <a:cxn ang="0">
                    <a:pos x="0" y="T0"/>
                  </a:cxn>
                  <a:cxn ang="0">
                    <a:pos x="0" y="T1"/>
                  </a:cxn>
                  <a:cxn ang="0">
                    <a:pos x="0" y="T2"/>
                  </a:cxn>
                </a:cxnLst>
                <a:rect l="0" t="0" r="r" b="b"/>
                <a:pathLst>
                  <a:path h="6">
                    <a:moveTo>
                      <a:pt x="0" y="0"/>
                    </a:moveTo>
                    <a:cubicBezTo>
                      <a:pt x="0" y="2"/>
                      <a:pt x="0" y="4"/>
                      <a:pt x="0" y="6"/>
                    </a:cubicBezTo>
                    <a:cubicBezTo>
                      <a:pt x="0" y="4"/>
                      <a:pt x="0" y="2"/>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6" name="Freeform 229">
                <a:extLst>
                  <a:ext uri="{FF2B5EF4-FFF2-40B4-BE49-F238E27FC236}">
                    <a16:creationId xmlns:a16="http://schemas.microsoft.com/office/drawing/2014/main" id="{2764F122-A8D8-D7F9-4533-A6CE578D43F3}"/>
                  </a:ext>
                </a:extLst>
              </p:cNvPr>
              <p:cNvSpPr>
                <a:spLocks/>
              </p:cNvSpPr>
              <p:nvPr/>
            </p:nvSpPr>
            <p:spPr bwMode="auto">
              <a:xfrm>
                <a:off x="3224" y="2404"/>
                <a:ext cx="0" cy="3"/>
              </a:xfrm>
              <a:custGeom>
                <a:avLst/>
                <a:gdLst>
                  <a:gd name="T0" fmla="*/ 0 h 6"/>
                  <a:gd name="T1" fmla="*/ 6 h 6"/>
                  <a:gd name="T2" fmla="*/ 0 h 6"/>
                </a:gdLst>
                <a:ahLst/>
                <a:cxnLst>
                  <a:cxn ang="0">
                    <a:pos x="0" y="T0"/>
                  </a:cxn>
                  <a:cxn ang="0">
                    <a:pos x="0" y="T1"/>
                  </a:cxn>
                  <a:cxn ang="0">
                    <a:pos x="0" y="T2"/>
                  </a:cxn>
                </a:cxnLst>
                <a:rect l="0" t="0" r="r" b="b"/>
                <a:pathLst>
                  <a:path h="6">
                    <a:moveTo>
                      <a:pt x="0" y="0"/>
                    </a:moveTo>
                    <a:cubicBezTo>
                      <a:pt x="0" y="2"/>
                      <a:pt x="0" y="4"/>
                      <a:pt x="0" y="6"/>
                    </a:cubicBezTo>
                    <a:cubicBezTo>
                      <a:pt x="0" y="4"/>
                      <a:pt x="0" y="2"/>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7" name="Freeform 230">
                <a:extLst>
                  <a:ext uri="{FF2B5EF4-FFF2-40B4-BE49-F238E27FC236}">
                    <a16:creationId xmlns:a16="http://schemas.microsoft.com/office/drawing/2014/main" id="{11ADF1FB-A075-BE04-94F7-B8246E923597}"/>
                  </a:ext>
                </a:extLst>
              </p:cNvPr>
              <p:cNvSpPr>
                <a:spLocks/>
              </p:cNvSpPr>
              <p:nvPr/>
            </p:nvSpPr>
            <p:spPr bwMode="auto">
              <a:xfrm>
                <a:off x="3224" y="2423"/>
                <a:ext cx="1" cy="2"/>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1" y="2"/>
                      <a:pt x="0" y="3"/>
                      <a:pt x="0" y="4"/>
                    </a:cubicBezTo>
                    <a:cubicBezTo>
                      <a:pt x="0" y="3"/>
                      <a:pt x="1" y="2"/>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8" name="Freeform 231">
                <a:extLst>
                  <a:ext uri="{FF2B5EF4-FFF2-40B4-BE49-F238E27FC236}">
                    <a16:creationId xmlns:a16="http://schemas.microsoft.com/office/drawing/2014/main" id="{219C7975-3DE0-A2B9-B4EE-1F4564B66F74}"/>
                  </a:ext>
                </a:extLst>
              </p:cNvPr>
              <p:cNvSpPr>
                <a:spLocks/>
              </p:cNvSpPr>
              <p:nvPr/>
            </p:nvSpPr>
            <p:spPr bwMode="auto">
              <a:xfrm>
                <a:off x="3218" y="2207"/>
                <a:ext cx="1" cy="1"/>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1" y="1"/>
                      <a:pt x="1" y="2"/>
                      <a:pt x="0" y="3"/>
                    </a:cubicBezTo>
                    <a:cubicBezTo>
                      <a:pt x="1" y="2"/>
                      <a:pt x="1" y="1"/>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9" name="Freeform 232">
                <a:extLst>
                  <a:ext uri="{FF2B5EF4-FFF2-40B4-BE49-F238E27FC236}">
                    <a16:creationId xmlns:a16="http://schemas.microsoft.com/office/drawing/2014/main" id="{DCB11CDB-6E98-4D6A-2C16-3B0A799BCCE8}"/>
                  </a:ext>
                </a:extLst>
              </p:cNvPr>
              <p:cNvSpPr>
                <a:spLocks/>
              </p:cNvSpPr>
              <p:nvPr/>
            </p:nvSpPr>
            <p:spPr bwMode="auto">
              <a:xfrm>
                <a:off x="3207" y="2625"/>
                <a:ext cx="12" cy="3"/>
              </a:xfrm>
              <a:custGeom>
                <a:avLst/>
                <a:gdLst>
                  <a:gd name="T0" fmla="*/ 27 w 27"/>
                  <a:gd name="T1" fmla="*/ 2 h 6"/>
                  <a:gd name="T2" fmla="*/ 0 w 27"/>
                  <a:gd name="T3" fmla="*/ 2 h 6"/>
                  <a:gd name="T4" fmla="*/ 27 w 27"/>
                  <a:gd name="T5" fmla="*/ 2 h 6"/>
                </a:gdLst>
                <a:ahLst/>
                <a:cxnLst>
                  <a:cxn ang="0">
                    <a:pos x="T0" y="T1"/>
                  </a:cxn>
                  <a:cxn ang="0">
                    <a:pos x="T2" y="T3"/>
                  </a:cxn>
                  <a:cxn ang="0">
                    <a:pos x="T4" y="T5"/>
                  </a:cxn>
                </a:cxnLst>
                <a:rect l="0" t="0" r="r" b="b"/>
                <a:pathLst>
                  <a:path w="27" h="6">
                    <a:moveTo>
                      <a:pt x="27" y="2"/>
                    </a:moveTo>
                    <a:cubicBezTo>
                      <a:pt x="21" y="0"/>
                      <a:pt x="5" y="6"/>
                      <a:pt x="0" y="2"/>
                    </a:cubicBezTo>
                    <a:cubicBezTo>
                      <a:pt x="6" y="2"/>
                      <a:pt x="21" y="0"/>
                      <a:pt x="27"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0" name="Freeform 233">
                <a:extLst>
                  <a:ext uri="{FF2B5EF4-FFF2-40B4-BE49-F238E27FC236}">
                    <a16:creationId xmlns:a16="http://schemas.microsoft.com/office/drawing/2014/main" id="{840CD0DC-278D-2FA5-384B-E15C5B6CC27C}"/>
                  </a:ext>
                </a:extLst>
              </p:cNvPr>
              <p:cNvSpPr>
                <a:spLocks/>
              </p:cNvSpPr>
              <p:nvPr/>
            </p:nvSpPr>
            <p:spPr bwMode="auto">
              <a:xfrm>
                <a:off x="3217" y="2208"/>
                <a:ext cx="1" cy="2"/>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2" y="1"/>
                      <a:pt x="1" y="2"/>
                      <a:pt x="0" y="3"/>
                    </a:cubicBezTo>
                    <a:cubicBezTo>
                      <a:pt x="1" y="2"/>
                      <a:pt x="2" y="1"/>
                      <a:pt x="3"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1" name="Freeform 234">
                <a:extLst>
                  <a:ext uri="{FF2B5EF4-FFF2-40B4-BE49-F238E27FC236}">
                    <a16:creationId xmlns:a16="http://schemas.microsoft.com/office/drawing/2014/main" id="{E7DEBF2E-FA94-740E-0B1C-037D82BCD6E7}"/>
                  </a:ext>
                </a:extLst>
              </p:cNvPr>
              <p:cNvSpPr>
                <a:spLocks/>
              </p:cNvSpPr>
              <p:nvPr/>
            </p:nvSpPr>
            <p:spPr bwMode="auto">
              <a:xfrm>
                <a:off x="3139" y="2538"/>
                <a:ext cx="78" cy="93"/>
              </a:xfrm>
              <a:custGeom>
                <a:avLst/>
                <a:gdLst>
                  <a:gd name="T0" fmla="*/ 73 w 178"/>
                  <a:gd name="T1" fmla="*/ 74 h 214"/>
                  <a:gd name="T2" fmla="*/ 50 w 178"/>
                  <a:gd name="T3" fmla="*/ 71 h 214"/>
                  <a:gd name="T4" fmla="*/ 50 w 178"/>
                  <a:gd name="T5" fmla="*/ 54 h 214"/>
                  <a:gd name="T6" fmla="*/ 42 w 178"/>
                  <a:gd name="T7" fmla="*/ 11 h 214"/>
                  <a:gd name="T8" fmla="*/ 79 w 178"/>
                  <a:gd name="T9" fmla="*/ 11 h 214"/>
                  <a:gd name="T10" fmla="*/ 85 w 178"/>
                  <a:gd name="T11" fmla="*/ 12 h 214"/>
                  <a:gd name="T12" fmla="*/ 92 w 178"/>
                  <a:gd name="T13" fmla="*/ 12 h 214"/>
                  <a:gd name="T14" fmla="*/ 97 w 178"/>
                  <a:gd name="T15" fmla="*/ 13 h 214"/>
                  <a:gd name="T16" fmla="*/ 113 w 178"/>
                  <a:gd name="T17" fmla="*/ 13 h 214"/>
                  <a:gd name="T18" fmla="*/ 113 w 178"/>
                  <a:gd name="T19" fmla="*/ 13 h 214"/>
                  <a:gd name="T20" fmla="*/ 114 w 178"/>
                  <a:gd name="T21" fmla="*/ 13 h 214"/>
                  <a:gd name="T22" fmla="*/ 116 w 178"/>
                  <a:gd name="T23" fmla="*/ 13 h 214"/>
                  <a:gd name="T24" fmla="*/ 123 w 178"/>
                  <a:gd name="T25" fmla="*/ 11 h 214"/>
                  <a:gd name="T26" fmla="*/ 128 w 178"/>
                  <a:gd name="T27" fmla="*/ 9 h 214"/>
                  <a:gd name="T28" fmla="*/ 149 w 178"/>
                  <a:gd name="T29" fmla="*/ 2 h 214"/>
                  <a:gd name="T30" fmla="*/ 154 w 178"/>
                  <a:gd name="T31" fmla="*/ 0 h 214"/>
                  <a:gd name="T32" fmla="*/ 174 w 178"/>
                  <a:gd name="T33" fmla="*/ 35 h 214"/>
                  <a:gd name="T34" fmla="*/ 174 w 178"/>
                  <a:gd name="T35" fmla="*/ 101 h 214"/>
                  <a:gd name="T36" fmla="*/ 154 w 178"/>
                  <a:gd name="T37" fmla="*/ 142 h 214"/>
                  <a:gd name="T38" fmla="*/ 147 w 178"/>
                  <a:gd name="T39" fmla="*/ 181 h 214"/>
                  <a:gd name="T40" fmla="*/ 157 w 178"/>
                  <a:gd name="T41" fmla="*/ 203 h 214"/>
                  <a:gd name="T42" fmla="*/ 157 w 178"/>
                  <a:gd name="T43" fmla="*/ 203 h 214"/>
                  <a:gd name="T44" fmla="*/ 101 w 178"/>
                  <a:gd name="T45" fmla="*/ 206 h 214"/>
                  <a:gd name="T46" fmla="*/ 86 w 178"/>
                  <a:gd name="T47" fmla="*/ 206 h 214"/>
                  <a:gd name="T48" fmla="*/ 48 w 178"/>
                  <a:gd name="T49" fmla="*/ 203 h 214"/>
                  <a:gd name="T50" fmla="*/ 30 w 178"/>
                  <a:gd name="T51" fmla="*/ 214 h 214"/>
                  <a:gd name="T52" fmla="*/ 4 w 178"/>
                  <a:gd name="T53" fmla="*/ 205 h 214"/>
                  <a:gd name="T54" fmla="*/ 13 w 178"/>
                  <a:gd name="T55" fmla="*/ 120 h 214"/>
                  <a:gd name="T56" fmla="*/ 50 w 178"/>
                  <a:gd name="T57" fmla="*/ 106 h 214"/>
                  <a:gd name="T58" fmla="*/ 54 w 178"/>
                  <a:gd name="T59" fmla="*/ 104 h 214"/>
                  <a:gd name="T60" fmla="*/ 60 w 178"/>
                  <a:gd name="T61" fmla="*/ 102 h 214"/>
                  <a:gd name="T62" fmla="*/ 70 w 178"/>
                  <a:gd name="T63" fmla="*/ 96 h 214"/>
                  <a:gd name="T64" fmla="*/ 71 w 178"/>
                  <a:gd name="T65" fmla="*/ 95 h 214"/>
                  <a:gd name="T66" fmla="*/ 72 w 178"/>
                  <a:gd name="T67" fmla="*/ 93 h 214"/>
                  <a:gd name="T68" fmla="*/ 73 w 178"/>
                  <a:gd name="T69" fmla="*/ 7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214">
                    <a:moveTo>
                      <a:pt x="73" y="74"/>
                    </a:moveTo>
                    <a:cubicBezTo>
                      <a:pt x="69" y="69"/>
                      <a:pt x="54" y="75"/>
                      <a:pt x="50" y="71"/>
                    </a:cubicBezTo>
                    <a:cubicBezTo>
                      <a:pt x="47" y="68"/>
                      <a:pt x="50" y="58"/>
                      <a:pt x="50" y="54"/>
                    </a:cubicBezTo>
                    <a:cubicBezTo>
                      <a:pt x="49" y="43"/>
                      <a:pt x="42" y="11"/>
                      <a:pt x="42" y="11"/>
                    </a:cubicBezTo>
                    <a:cubicBezTo>
                      <a:pt x="42" y="11"/>
                      <a:pt x="70" y="11"/>
                      <a:pt x="79" y="11"/>
                    </a:cubicBezTo>
                    <a:cubicBezTo>
                      <a:pt x="81" y="11"/>
                      <a:pt x="83" y="12"/>
                      <a:pt x="85" y="12"/>
                    </a:cubicBezTo>
                    <a:cubicBezTo>
                      <a:pt x="87" y="12"/>
                      <a:pt x="90" y="12"/>
                      <a:pt x="92" y="12"/>
                    </a:cubicBezTo>
                    <a:cubicBezTo>
                      <a:pt x="94" y="12"/>
                      <a:pt x="96" y="13"/>
                      <a:pt x="97" y="13"/>
                    </a:cubicBezTo>
                    <a:cubicBezTo>
                      <a:pt x="103" y="13"/>
                      <a:pt x="108" y="13"/>
                      <a:pt x="113" y="13"/>
                    </a:cubicBezTo>
                    <a:cubicBezTo>
                      <a:pt x="113" y="13"/>
                      <a:pt x="113" y="13"/>
                      <a:pt x="113" y="13"/>
                    </a:cubicBezTo>
                    <a:cubicBezTo>
                      <a:pt x="113" y="13"/>
                      <a:pt x="113" y="13"/>
                      <a:pt x="114" y="13"/>
                    </a:cubicBezTo>
                    <a:cubicBezTo>
                      <a:pt x="115" y="13"/>
                      <a:pt x="115" y="13"/>
                      <a:pt x="116" y="13"/>
                    </a:cubicBezTo>
                    <a:cubicBezTo>
                      <a:pt x="118" y="12"/>
                      <a:pt x="120" y="12"/>
                      <a:pt x="123" y="11"/>
                    </a:cubicBezTo>
                    <a:cubicBezTo>
                      <a:pt x="125" y="10"/>
                      <a:pt x="126" y="10"/>
                      <a:pt x="128" y="9"/>
                    </a:cubicBezTo>
                    <a:cubicBezTo>
                      <a:pt x="136" y="7"/>
                      <a:pt x="144" y="4"/>
                      <a:pt x="149" y="2"/>
                    </a:cubicBezTo>
                    <a:cubicBezTo>
                      <a:pt x="152" y="1"/>
                      <a:pt x="154" y="0"/>
                      <a:pt x="154" y="0"/>
                    </a:cubicBezTo>
                    <a:cubicBezTo>
                      <a:pt x="155" y="1"/>
                      <a:pt x="172" y="26"/>
                      <a:pt x="174" y="35"/>
                    </a:cubicBezTo>
                    <a:cubicBezTo>
                      <a:pt x="178" y="51"/>
                      <a:pt x="178" y="85"/>
                      <a:pt x="174" y="101"/>
                    </a:cubicBezTo>
                    <a:cubicBezTo>
                      <a:pt x="172" y="112"/>
                      <a:pt x="158" y="131"/>
                      <a:pt x="154" y="142"/>
                    </a:cubicBezTo>
                    <a:cubicBezTo>
                      <a:pt x="151" y="152"/>
                      <a:pt x="146" y="171"/>
                      <a:pt x="147" y="181"/>
                    </a:cubicBezTo>
                    <a:cubicBezTo>
                      <a:pt x="148" y="187"/>
                      <a:pt x="152" y="200"/>
                      <a:pt x="157" y="203"/>
                    </a:cubicBezTo>
                    <a:cubicBezTo>
                      <a:pt x="157" y="203"/>
                      <a:pt x="157" y="203"/>
                      <a:pt x="157" y="203"/>
                    </a:cubicBezTo>
                    <a:cubicBezTo>
                      <a:pt x="143" y="203"/>
                      <a:pt x="119" y="205"/>
                      <a:pt x="101" y="206"/>
                    </a:cubicBezTo>
                    <a:cubicBezTo>
                      <a:pt x="95" y="206"/>
                      <a:pt x="90" y="206"/>
                      <a:pt x="86" y="206"/>
                    </a:cubicBezTo>
                    <a:cubicBezTo>
                      <a:pt x="77" y="206"/>
                      <a:pt x="58" y="201"/>
                      <a:pt x="48" y="203"/>
                    </a:cubicBezTo>
                    <a:cubicBezTo>
                      <a:pt x="43" y="204"/>
                      <a:pt x="30" y="214"/>
                      <a:pt x="30" y="214"/>
                    </a:cubicBezTo>
                    <a:cubicBezTo>
                      <a:pt x="4" y="205"/>
                      <a:pt x="4" y="205"/>
                      <a:pt x="4" y="205"/>
                    </a:cubicBezTo>
                    <a:cubicBezTo>
                      <a:pt x="4" y="205"/>
                      <a:pt x="0" y="136"/>
                      <a:pt x="13" y="120"/>
                    </a:cubicBezTo>
                    <a:cubicBezTo>
                      <a:pt x="19" y="112"/>
                      <a:pt x="41" y="110"/>
                      <a:pt x="50" y="106"/>
                    </a:cubicBezTo>
                    <a:cubicBezTo>
                      <a:pt x="51" y="105"/>
                      <a:pt x="52" y="105"/>
                      <a:pt x="54" y="104"/>
                    </a:cubicBezTo>
                    <a:cubicBezTo>
                      <a:pt x="55" y="104"/>
                      <a:pt x="58" y="103"/>
                      <a:pt x="60" y="102"/>
                    </a:cubicBezTo>
                    <a:cubicBezTo>
                      <a:pt x="64" y="100"/>
                      <a:pt x="68" y="98"/>
                      <a:pt x="70" y="96"/>
                    </a:cubicBezTo>
                    <a:cubicBezTo>
                      <a:pt x="71" y="96"/>
                      <a:pt x="71" y="95"/>
                      <a:pt x="71" y="95"/>
                    </a:cubicBezTo>
                    <a:cubicBezTo>
                      <a:pt x="72" y="94"/>
                      <a:pt x="72" y="94"/>
                      <a:pt x="72" y="93"/>
                    </a:cubicBezTo>
                    <a:cubicBezTo>
                      <a:pt x="75" y="87"/>
                      <a:pt x="76" y="77"/>
                      <a:pt x="73" y="74"/>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2" name="Freeform 235">
                <a:extLst>
                  <a:ext uri="{FF2B5EF4-FFF2-40B4-BE49-F238E27FC236}">
                    <a16:creationId xmlns:a16="http://schemas.microsoft.com/office/drawing/2014/main" id="{FF969FD0-B6E3-F632-41F4-1624D6693CFC}"/>
                  </a:ext>
                </a:extLst>
              </p:cNvPr>
              <p:cNvSpPr>
                <a:spLocks/>
              </p:cNvSpPr>
              <p:nvPr/>
            </p:nvSpPr>
            <p:spPr bwMode="auto">
              <a:xfrm>
                <a:off x="3214" y="2211"/>
                <a:ext cx="1" cy="2"/>
              </a:xfrm>
              <a:custGeom>
                <a:avLst/>
                <a:gdLst>
                  <a:gd name="T0" fmla="*/ 3 w 3"/>
                  <a:gd name="T1" fmla="*/ 0 h 5"/>
                  <a:gd name="T2" fmla="*/ 0 w 3"/>
                  <a:gd name="T3" fmla="*/ 5 h 5"/>
                  <a:gd name="T4" fmla="*/ 3 w 3"/>
                  <a:gd name="T5" fmla="*/ 0 h 5"/>
                </a:gdLst>
                <a:ahLst/>
                <a:cxnLst>
                  <a:cxn ang="0">
                    <a:pos x="T0" y="T1"/>
                  </a:cxn>
                  <a:cxn ang="0">
                    <a:pos x="T2" y="T3"/>
                  </a:cxn>
                  <a:cxn ang="0">
                    <a:pos x="T4" y="T5"/>
                  </a:cxn>
                </a:cxnLst>
                <a:rect l="0" t="0" r="r" b="b"/>
                <a:pathLst>
                  <a:path w="3" h="5">
                    <a:moveTo>
                      <a:pt x="3" y="0"/>
                    </a:moveTo>
                    <a:cubicBezTo>
                      <a:pt x="2" y="2"/>
                      <a:pt x="1" y="3"/>
                      <a:pt x="0" y="5"/>
                    </a:cubicBezTo>
                    <a:cubicBezTo>
                      <a:pt x="1" y="3"/>
                      <a:pt x="2" y="2"/>
                      <a:pt x="3"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3" name="Freeform 236">
                <a:extLst>
                  <a:ext uri="{FF2B5EF4-FFF2-40B4-BE49-F238E27FC236}">
                    <a16:creationId xmlns:a16="http://schemas.microsoft.com/office/drawing/2014/main" id="{CFFAF629-06AD-17C7-3605-ADBAFCF5C2D2}"/>
                  </a:ext>
                </a:extLst>
              </p:cNvPr>
              <p:cNvSpPr>
                <a:spLocks/>
              </p:cNvSpPr>
              <p:nvPr/>
            </p:nvSpPr>
            <p:spPr bwMode="auto">
              <a:xfrm>
                <a:off x="3190" y="2255"/>
                <a:ext cx="217" cy="297"/>
              </a:xfrm>
              <a:custGeom>
                <a:avLst/>
                <a:gdLst>
                  <a:gd name="T0" fmla="*/ 294 w 499"/>
                  <a:gd name="T1" fmla="*/ 662 h 684"/>
                  <a:gd name="T2" fmla="*/ 235 w 499"/>
                  <a:gd name="T3" fmla="*/ 651 h 684"/>
                  <a:gd name="T4" fmla="*/ 159 w 499"/>
                  <a:gd name="T5" fmla="*/ 673 h 684"/>
                  <a:gd name="T6" fmla="*/ 122 w 499"/>
                  <a:gd name="T7" fmla="*/ 624 h 684"/>
                  <a:gd name="T8" fmla="*/ 87 w 499"/>
                  <a:gd name="T9" fmla="*/ 593 h 684"/>
                  <a:gd name="T10" fmla="*/ 58 w 499"/>
                  <a:gd name="T11" fmla="*/ 557 h 684"/>
                  <a:gd name="T12" fmla="*/ 44 w 499"/>
                  <a:gd name="T13" fmla="*/ 547 h 684"/>
                  <a:gd name="T14" fmla="*/ 40 w 499"/>
                  <a:gd name="T15" fmla="*/ 516 h 684"/>
                  <a:gd name="T16" fmla="*/ 3 w 499"/>
                  <a:gd name="T17" fmla="*/ 488 h 684"/>
                  <a:gd name="T18" fmla="*/ 1 w 499"/>
                  <a:gd name="T19" fmla="*/ 476 h 684"/>
                  <a:gd name="T20" fmla="*/ 33 w 499"/>
                  <a:gd name="T21" fmla="*/ 475 h 684"/>
                  <a:gd name="T22" fmla="*/ 38 w 499"/>
                  <a:gd name="T23" fmla="*/ 473 h 684"/>
                  <a:gd name="T24" fmla="*/ 42 w 499"/>
                  <a:gd name="T25" fmla="*/ 412 h 684"/>
                  <a:gd name="T26" fmla="*/ 42 w 499"/>
                  <a:gd name="T27" fmla="*/ 405 h 684"/>
                  <a:gd name="T28" fmla="*/ 43 w 499"/>
                  <a:gd name="T29" fmla="*/ 402 h 684"/>
                  <a:gd name="T30" fmla="*/ 44 w 499"/>
                  <a:gd name="T31" fmla="*/ 399 h 684"/>
                  <a:gd name="T32" fmla="*/ 46 w 499"/>
                  <a:gd name="T33" fmla="*/ 396 h 684"/>
                  <a:gd name="T34" fmla="*/ 47 w 499"/>
                  <a:gd name="T35" fmla="*/ 394 h 684"/>
                  <a:gd name="T36" fmla="*/ 78 w 499"/>
                  <a:gd name="T37" fmla="*/ 391 h 684"/>
                  <a:gd name="T38" fmla="*/ 81 w 499"/>
                  <a:gd name="T39" fmla="*/ 380 h 684"/>
                  <a:gd name="T40" fmla="*/ 80 w 499"/>
                  <a:gd name="T41" fmla="*/ 352 h 684"/>
                  <a:gd name="T42" fmla="*/ 79 w 499"/>
                  <a:gd name="T43" fmla="*/ 343 h 684"/>
                  <a:gd name="T44" fmla="*/ 127 w 499"/>
                  <a:gd name="T45" fmla="*/ 304 h 684"/>
                  <a:gd name="T46" fmla="*/ 133 w 499"/>
                  <a:gd name="T47" fmla="*/ 236 h 684"/>
                  <a:gd name="T48" fmla="*/ 126 w 499"/>
                  <a:gd name="T49" fmla="*/ 216 h 684"/>
                  <a:gd name="T50" fmla="*/ 98 w 499"/>
                  <a:gd name="T51" fmla="*/ 202 h 684"/>
                  <a:gd name="T52" fmla="*/ 95 w 499"/>
                  <a:gd name="T53" fmla="*/ 183 h 684"/>
                  <a:gd name="T54" fmla="*/ 99 w 499"/>
                  <a:gd name="T55" fmla="*/ 175 h 684"/>
                  <a:gd name="T56" fmla="*/ 128 w 499"/>
                  <a:gd name="T57" fmla="*/ 147 h 684"/>
                  <a:gd name="T58" fmla="*/ 119 w 499"/>
                  <a:gd name="T59" fmla="*/ 125 h 684"/>
                  <a:gd name="T60" fmla="*/ 115 w 499"/>
                  <a:gd name="T61" fmla="*/ 114 h 684"/>
                  <a:gd name="T62" fmla="*/ 114 w 499"/>
                  <a:gd name="T63" fmla="*/ 109 h 684"/>
                  <a:gd name="T64" fmla="*/ 112 w 499"/>
                  <a:gd name="T65" fmla="*/ 98 h 684"/>
                  <a:gd name="T66" fmla="*/ 111 w 499"/>
                  <a:gd name="T67" fmla="*/ 67 h 684"/>
                  <a:gd name="T68" fmla="*/ 149 w 499"/>
                  <a:gd name="T69" fmla="*/ 29 h 684"/>
                  <a:gd name="T70" fmla="*/ 185 w 499"/>
                  <a:gd name="T71" fmla="*/ 82 h 684"/>
                  <a:gd name="T72" fmla="*/ 220 w 499"/>
                  <a:gd name="T73" fmla="*/ 155 h 684"/>
                  <a:gd name="T74" fmla="*/ 267 w 499"/>
                  <a:gd name="T75" fmla="*/ 199 h 684"/>
                  <a:gd name="T76" fmla="*/ 313 w 499"/>
                  <a:gd name="T77" fmla="*/ 297 h 684"/>
                  <a:gd name="T78" fmla="*/ 297 w 499"/>
                  <a:gd name="T79" fmla="*/ 389 h 684"/>
                  <a:gd name="T80" fmla="*/ 365 w 499"/>
                  <a:gd name="T81" fmla="*/ 420 h 684"/>
                  <a:gd name="T82" fmla="*/ 465 w 499"/>
                  <a:gd name="T83" fmla="*/ 475 h 684"/>
                  <a:gd name="T84" fmla="*/ 462 w 499"/>
                  <a:gd name="T85" fmla="*/ 539 h 684"/>
                  <a:gd name="T86" fmla="*/ 419 w 499"/>
                  <a:gd name="T87" fmla="*/ 624 h 684"/>
                  <a:gd name="T88" fmla="*/ 337 w 499"/>
                  <a:gd name="T89" fmla="*/ 636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9" h="684">
                    <a:moveTo>
                      <a:pt x="310" y="673"/>
                    </a:moveTo>
                    <a:cubicBezTo>
                      <a:pt x="310" y="673"/>
                      <a:pt x="298" y="665"/>
                      <a:pt x="294" y="662"/>
                    </a:cubicBezTo>
                    <a:cubicBezTo>
                      <a:pt x="291" y="659"/>
                      <a:pt x="286" y="650"/>
                      <a:pt x="282" y="648"/>
                    </a:cubicBezTo>
                    <a:cubicBezTo>
                      <a:pt x="271" y="644"/>
                      <a:pt x="243" y="643"/>
                      <a:pt x="235" y="651"/>
                    </a:cubicBezTo>
                    <a:cubicBezTo>
                      <a:pt x="232" y="654"/>
                      <a:pt x="237" y="664"/>
                      <a:pt x="235" y="666"/>
                    </a:cubicBezTo>
                    <a:cubicBezTo>
                      <a:pt x="222" y="680"/>
                      <a:pt x="174" y="684"/>
                      <a:pt x="159" y="673"/>
                    </a:cubicBezTo>
                    <a:cubicBezTo>
                      <a:pt x="154" y="669"/>
                      <a:pt x="157" y="653"/>
                      <a:pt x="154" y="648"/>
                    </a:cubicBezTo>
                    <a:cubicBezTo>
                      <a:pt x="149" y="640"/>
                      <a:pt x="131" y="628"/>
                      <a:pt x="122" y="624"/>
                    </a:cubicBezTo>
                    <a:cubicBezTo>
                      <a:pt x="113" y="620"/>
                      <a:pt x="85" y="615"/>
                      <a:pt x="85" y="615"/>
                    </a:cubicBezTo>
                    <a:cubicBezTo>
                      <a:pt x="85" y="614"/>
                      <a:pt x="88" y="599"/>
                      <a:pt x="87" y="593"/>
                    </a:cubicBezTo>
                    <a:cubicBezTo>
                      <a:pt x="85" y="586"/>
                      <a:pt x="75" y="572"/>
                      <a:pt x="70" y="566"/>
                    </a:cubicBezTo>
                    <a:cubicBezTo>
                      <a:pt x="68" y="563"/>
                      <a:pt x="61" y="559"/>
                      <a:pt x="58" y="557"/>
                    </a:cubicBezTo>
                    <a:cubicBezTo>
                      <a:pt x="55" y="555"/>
                      <a:pt x="50" y="552"/>
                      <a:pt x="46" y="549"/>
                    </a:cubicBezTo>
                    <a:cubicBezTo>
                      <a:pt x="46" y="548"/>
                      <a:pt x="45" y="548"/>
                      <a:pt x="44" y="547"/>
                    </a:cubicBezTo>
                    <a:cubicBezTo>
                      <a:pt x="43" y="546"/>
                      <a:pt x="42" y="544"/>
                      <a:pt x="41" y="543"/>
                    </a:cubicBezTo>
                    <a:cubicBezTo>
                      <a:pt x="38" y="537"/>
                      <a:pt x="44" y="521"/>
                      <a:pt x="40" y="516"/>
                    </a:cubicBezTo>
                    <a:cubicBezTo>
                      <a:pt x="37" y="512"/>
                      <a:pt x="25" y="514"/>
                      <a:pt x="21" y="511"/>
                    </a:cubicBezTo>
                    <a:cubicBezTo>
                      <a:pt x="16" y="507"/>
                      <a:pt x="7" y="497"/>
                      <a:pt x="3" y="488"/>
                    </a:cubicBezTo>
                    <a:cubicBezTo>
                      <a:pt x="2" y="487"/>
                      <a:pt x="2" y="485"/>
                      <a:pt x="1" y="484"/>
                    </a:cubicBezTo>
                    <a:cubicBezTo>
                      <a:pt x="0" y="481"/>
                      <a:pt x="0" y="478"/>
                      <a:pt x="1" y="476"/>
                    </a:cubicBezTo>
                    <a:cubicBezTo>
                      <a:pt x="3" y="472"/>
                      <a:pt x="10" y="473"/>
                      <a:pt x="17" y="474"/>
                    </a:cubicBezTo>
                    <a:cubicBezTo>
                      <a:pt x="23" y="475"/>
                      <a:pt x="29" y="476"/>
                      <a:pt x="33" y="475"/>
                    </a:cubicBezTo>
                    <a:cubicBezTo>
                      <a:pt x="34" y="475"/>
                      <a:pt x="35" y="475"/>
                      <a:pt x="36" y="475"/>
                    </a:cubicBezTo>
                    <a:cubicBezTo>
                      <a:pt x="37" y="474"/>
                      <a:pt x="37" y="474"/>
                      <a:pt x="38" y="473"/>
                    </a:cubicBezTo>
                    <a:cubicBezTo>
                      <a:pt x="48" y="463"/>
                      <a:pt x="41" y="434"/>
                      <a:pt x="42" y="413"/>
                    </a:cubicBezTo>
                    <a:cubicBezTo>
                      <a:pt x="42" y="413"/>
                      <a:pt x="42" y="412"/>
                      <a:pt x="42" y="412"/>
                    </a:cubicBezTo>
                    <a:cubicBezTo>
                      <a:pt x="42" y="411"/>
                      <a:pt x="42" y="410"/>
                      <a:pt x="42" y="408"/>
                    </a:cubicBezTo>
                    <a:cubicBezTo>
                      <a:pt x="42" y="407"/>
                      <a:pt x="42" y="406"/>
                      <a:pt x="42" y="405"/>
                    </a:cubicBezTo>
                    <a:cubicBezTo>
                      <a:pt x="42" y="405"/>
                      <a:pt x="42" y="404"/>
                      <a:pt x="43" y="404"/>
                    </a:cubicBezTo>
                    <a:cubicBezTo>
                      <a:pt x="43" y="403"/>
                      <a:pt x="43" y="402"/>
                      <a:pt x="43" y="402"/>
                    </a:cubicBezTo>
                    <a:cubicBezTo>
                      <a:pt x="43" y="401"/>
                      <a:pt x="43" y="401"/>
                      <a:pt x="44" y="400"/>
                    </a:cubicBezTo>
                    <a:cubicBezTo>
                      <a:pt x="44" y="400"/>
                      <a:pt x="44" y="399"/>
                      <a:pt x="44" y="399"/>
                    </a:cubicBezTo>
                    <a:cubicBezTo>
                      <a:pt x="44" y="398"/>
                      <a:pt x="45" y="397"/>
                      <a:pt x="46" y="396"/>
                    </a:cubicBezTo>
                    <a:cubicBezTo>
                      <a:pt x="46" y="396"/>
                      <a:pt x="46" y="396"/>
                      <a:pt x="46" y="396"/>
                    </a:cubicBezTo>
                    <a:cubicBezTo>
                      <a:pt x="46" y="395"/>
                      <a:pt x="46" y="395"/>
                      <a:pt x="46" y="395"/>
                    </a:cubicBezTo>
                    <a:cubicBezTo>
                      <a:pt x="47" y="395"/>
                      <a:pt x="47" y="394"/>
                      <a:pt x="47" y="394"/>
                    </a:cubicBezTo>
                    <a:cubicBezTo>
                      <a:pt x="53" y="389"/>
                      <a:pt x="71" y="398"/>
                      <a:pt x="76" y="393"/>
                    </a:cubicBezTo>
                    <a:cubicBezTo>
                      <a:pt x="77" y="392"/>
                      <a:pt x="77" y="392"/>
                      <a:pt x="78" y="391"/>
                    </a:cubicBezTo>
                    <a:cubicBezTo>
                      <a:pt x="78" y="390"/>
                      <a:pt x="79" y="389"/>
                      <a:pt x="80" y="387"/>
                    </a:cubicBezTo>
                    <a:cubicBezTo>
                      <a:pt x="80" y="385"/>
                      <a:pt x="81" y="383"/>
                      <a:pt x="81" y="380"/>
                    </a:cubicBezTo>
                    <a:cubicBezTo>
                      <a:pt x="82" y="373"/>
                      <a:pt x="81" y="366"/>
                      <a:pt x="80" y="358"/>
                    </a:cubicBezTo>
                    <a:cubicBezTo>
                      <a:pt x="80" y="356"/>
                      <a:pt x="80" y="354"/>
                      <a:pt x="80" y="352"/>
                    </a:cubicBezTo>
                    <a:cubicBezTo>
                      <a:pt x="79" y="351"/>
                      <a:pt x="79" y="350"/>
                      <a:pt x="79" y="349"/>
                    </a:cubicBezTo>
                    <a:cubicBezTo>
                      <a:pt x="79" y="347"/>
                      <a:pt x="79" y="345"/>
                      <a:pt x="79" y="343"/>
                    </a:cubicBezTo>
                    <a:cubicBezTo>
                      <a:pt x="77" y="330"/>
                      <a:pt x="77" y="318"/>
                      <a:pt x="82" y="312"/>
                    </a:cubicBezTo>
                    <a:cubicBezTo>
                      <a:pt x="90" y="304"/>
                      <a:pt x="120" y="313"/>
                      <a:pt x="127" y="304"/>
                    </a:cubicBezTo>
                    <a:cubicBezTo>
                      <a:pt x="136" y="293"/>
                      <a:pt x="138" y="267"/>
                      <a:pt x="134" y="244"/>
                    </a:cubicBezTo>
                    <a:cubicBezTo>
                      <a:pt x="134" y="241"/>
                      <a:pt x="134" y="239"/>
                      <a:pt x="133" y="236"/>
                    </a:cubicBezTo>
                    <a:cubicBezTo>
                      <a:pt x="132" y="232"/>
                      <a:pt x="131" y="229"/>
                      <a:pt x="130" y="225"/>
                    </a:cubicBezTo>
                    <a:cubicBezTo>
                      <a:pt x="129" y="222"/>
                      <a:pt x="128" y="218"/>
                      <a:pt x="126" y="216"/>
                    </a:cubicBezTo>
                    <a:cubicBezTo>
                      <a:pt x="125" y="213"/>
                      <a:pt x="124" y="210"/>
                      <a:pt x="122" y="208"/>
                    </a:cubicBezTo>
                    <a:cubicBezTo>
                      <a:pt x="118" y="204"/>
                      <a:pt x="101" y="207"/>
                      <a:pt x="98" y="202"/>
                    </a:cubicBezTo>
                    <a:cubicBezTo>
                      <a:pt x="95" y="199"/>
                      <a:pt x="94" y="192"/>
                      <a:pt x="95" y="185"/>
                    </a:cubicBezTo>
                    <a:cubicBezTo>
                      <a:pt x="95" y="185"/>
                      <a:pt x="95" y="184"/>
                      <a:pt x="95" y="183"/>
                    </a:cubicBezTo>
                    <a:cubicBezTo>
                      <a:pt x="96" y="180"/>
                      <a:pt x="97" y="177"/>
                      <a:pt x="99" y="175"/>
                    </a:cubicBezTo>
                    <a:cubicBezTo>
                      <a:pt x="99" y="175"/>
                      <a:pt x="99" y="175"/>
                      <a:pt x="99" y="175"/>
                    </a:cubicBezTo>
                    <a:cubicBezTo>
                      <a:pt x="105" y="170"/>
                      <a:pt x="126" y="182"/>
                      <a:pt x="131" y="176"/>
                    </a:cubicBezTo>
                    <a:cubicBezTo>
                      <a:pt x="136" y="171"/>
                      <a:pt x="130" y="155"/>
                      <a:pt x="128" y="147"/>
                    </a:cubicBezTo>
                    <a:cubicBezTo>
                      <a:pt x="127" y="144"/>
                      <a:pt x="125" y="140"/>
                      <a:pt x="123" y="135"/>
                    </a:cubicBezTo>
                    <a:cubicBezTo>
                      <a:pt x="122" y="132"/>
                      <a:pt x="120" y="128"/>
                      <a:pt x="119" y="125"/>
                    </a:cubicBezTo>
                    <a:cubicBezTo>
                      <a:pt x="118" y="124"/>
                      <a:pt x="118" y="122"/>
                      <a:pt x="117" y="121"/>
                    </a:cubicBezTo>
                    <a:cubicBezTo>
                      <a:pt x="116" y="118"/>
                      <a:pt x="115" y="116"/>
                      <a:pt x="115" y="114"/>
                    </a:cubicBezTo>
                    <a:cubicBezTo>
                      <a:pt x="115" y="114"/>
                      <a:pt x="114" y="113"/>
                      <a:pt x="114" y="112"/>
                    </a:cubicBezTo>
                    <a:cubicBezTo>
                      <a:pt x="114" y="111"/>
                      <a:pt x="114" y="110"/>
                      <a:pt x="114" y="109"/>
                    </a:cubicBezTo>
                    <a:cubicBezTo>
                      <a:pt x="113" y="106"/>
                      <a:pt x="113" y="104"/>
                      <a:pt x="112" y="101"/>
                    </a:cubicBezTo>
                    <a:cubicBezTo>
                      <a:pt x="112" y="100"/>
                      <a:pt x="112" y="99"/>
                      <a:pt x="112" y="98"/>
                    </a:cubicBezTo>
                    <a:cubicBezTo>
                      <a:pt x="112" y="96"/>
                      <a:pt x="112" y="93"/>
                      <a:pt x="111" y="91"/>
                    </a:cubicBezTo>
                    <a:cubicBezTo>
                      <a:pt x="111" y="82"/>
                      <a:pt x="110" y="73"/>
                      <a:pt x="111" y="67"/>
                    </a:cubicBezTo>
                    <a:cubicBezTo>
                      <a:pt x="114" y="49"/>
                      <a:pt x="136" y="0"/>
                      <a:pt x="136" y="0"/>
                    </a:cubicBezTo>
                    <a:cubicBezTo>
                      <a:pt x="136" y="0"/>
                      <a:pt x="146" y="22"/>
                      <a:pt x="149" y="29"/>
                    </a:cubicBezTo>
                    <a:cubicBezTo>
                      <a:pt x="154" y="37"/>
                      <a:pt x="163" y="53"/>
                      <a:pt x="168" y="61"/>
                    </a:cubicBezTo>
                    <a:cubicBezTo>
                      <a:pt x="172" y="66"/>
                      <a:pt x="181" y="76"/>
                      <a:pt x="185" y="82"/>
                    </a:cubicBezTo>
                    <a:cubicBezTo>
                      <a:pt x="191" y="92"/>
                      <a:pt x="201" y="115"/>
                      <a:pt x="206" y="126"/>
                    </a:cubicBezTo>
                    <a:cubicBezTo>
                      <a:pt x="209" y="133"/>
                      <a:pt x="217" y="147"/>
                      <a:pt x="220" y="155"/>
                    </a:cubicBezTo>
                    <a:cubicBezTo>
                      <a:pt x="222" y="163"/>
                      <a:pt x="217" y="181"/>
                      <a:pt x="223" y="187"/>
                    </a:cubicBezTo>
                    <a:cubicBezTo>
                      <a:pt x="230" y="196"/>
                      <a:pt x="258" y="191"/>
                      <a:pt x="267" y="199"/>
                    </a:cubicBezTo>
                    <a:cubicBezTo>
                      <a:pt x="276" y="207"/>
                      <a:pt x="280" y="232"/>
                      <a:pt x="285" y="243"/>
                    </a:cubicBezTo>
                    <a:cubicBezTo>
                      <a:pt x="291" y="257"/>
                      <a:pt x="312" y="282"/>
                      <a:pt x="313" y="297"/>
                    </a:cubicBezTo>
                    <a:cubicBezTo>
                      <a:pt x="313" y="303"/>
                      <a:pt x="303" y="323"/>
                      <a:pt x="303" y="323"/>
                    </a:cubicBezTo>
                    <a:cubicBezTo>
                      <a:pt x="303" y="323"/>
                      <a:pt x="287" y="376"/>
                      <a:pt x="297" y="389"/>
                    </a:cubicBezTo>
                    <a:cubicBezTo>
                      <a:pt x="304" y="397"/>
                      <a:pt x="337" y="396"/>
                      <a:pt x="337" y="396"/>
                    </a:cubicBezTo>
                    <a:cubicBezTo>
                      <a:pt x="337" y="396"/>
                      <a:pt x="358" y="414"/>
                      <a:pt x="365" y="420"/>
                    </a:cubicBezTo>
                    <a:cubicBezTo>
                      <a:pt x="379" y="434"/>
                      <a:pt x="403" y="471"/>
                      <a:pt x="423" y="478"/>
                    </a:cubicBezTo>
                    <a:cubicBezTo>
                      <a:pt x="433" y="481"/>
                      <a:pt x="455" y="471"/>
                      <a:pt x="465" y="475"/>
                    </a:cubicBezTo>
                    <a:cubicBezTo>
                      <a:pt x="476" y="479"/>
                      <a:pt x="499" y="496"/>
                      <a:pt x="499" y="508"/>
                    </a:cubicBezTo>
                    <a:cubicBezTo>
                      <a:pt x="498" y="520"/>
                      <a:pt x="468" y="528"/>
                      <a:pt x="462" y="539"/>
                    </a:cubicBezTo>
                    <a:cubicBezTo>
                      <a:pt x="456" y="549"/>
                      <a:pt x="461" y="576"/>
                      <a:pt x="456" y="587"/>
                    </a:cubicBezTo>
                    <a:cubicBezTo>
                      <a:pt x="450" y="599"/>
                      <a:pt x="431" y="617"/>
                      <a:pt x="419" y="624"/>
                    </a:cubicBezTo>
                    <a:cubicBezTo>
                      <a:pt x="409" y="630"/>
                      <a:pt x="385" y="634"/>
                      <a:pt x="374" y="636"/>
                    </a:cubicBezTo>
                    <a:cubicBezTo>
                      <a:pt x="365" y="637"/>
                      <a:pt x="345" y="632"/>
                      <a:pt x="337" y="636"/>
                    </a:cubicBezTo>
                    <a:cubicBezTo>
                      <a:pt x="327" y="641"/>
                      <a:pt x="310" y="673"/>
                      <a:pt x="310" y="67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4" name="Freeform 237">
                <a:extLst>
                  <a:ext uri="{FF2B5EF4-FFF2-40B4-BE49-F238E27FC236}">
                    <a16:creationId xmlns:a16="http://schemas.microsoft.com/office/drawing/2014/main" id="{E9C47C11-DA60-A22D-0002-9041D87DF4DC}"/>
                  </a:ext>
                </a:extLst>
              </p:cNvPr>
              <p:cNvSpPr>
                <a:spLocks/>
              </p:cNvSpPr>
              <p:nvPr/>
            </p:nvSpPr>
            <p:spPr bwMode="auto">
              <a:xfrm>
                <a:off x="3209" y="2492"/>
                <a:ext cx="1" cy="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2" y="1"/>
                      <a:pt x="1"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5" name="Freeform 238">
                <a:extLst>
                  <a:ext uri="{FF2B5EF4-FFF2-40B4-BE49-F238E27FC236}">
                    <a16:creationId xmlns:a16="http://schemas.microsoft.com/office/drawing/2014/main" id="{36DEBD51-BE00-25ED-D37A-6C7F87AE437E}"/>
                  </a:ext>
                </a:extLst>
              </p:cNvPr>
              <p:cNvSpPr>
                <a:spLocks/>
              </p:cNvSpPr>
              <p:nvPr/>
            </p:nvSpPr>
            <p:spPr bwMode="auto">
              <a:xfrm>
                <a:off x="3209" y="2430"/>
                <a:ext cx="0" cy="0"/>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0"/>
                      <a:pt x="0" y="1"/>
                      <a:pt x="0" y="2"/>
                    </a:cubicBezTo>
                    <a:cubicBezTo>
                      <a:pt x="0" y="1"/>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6" name="Freeform 239">
                <a:extLst>
                  <a:ext uri="{FF2B5EF4-FFF2-40B4-BE49-F238E27FC236}">
                    <a16:creationId xmlns:a16="http://schemas.microsoft.com/office/drawing/2014/main" id="{D6229DED-545D-566A-5EA8-050AE01113BC}"/>
                  </a:ext>
                </a:extLst>
              </p:cNvPr>
              <p:cNvSpPr>
                <a:spLocks/>
              </p:cNvSpPr>
              <p:nvPr/>
            </p:nvSpPr>
            <p:spPr bwMode="auto">
              <a:xfrm>
                <a:off x="3204" y="2538"/>
                <a:ext cx="2" cy="1"/>
              </a:xfrm>
              <a:custGeom>
                <a:avLst/>
                <a:gdLst>
                  <a:gd name="T0" fmla="*/ 5 w 5"/>
                  <a:gd name="T1" fmla="*/ 0 h 2"/>
                  <a:gd name="T2" fmla="*/ 0 w 5"/>
                  <a:gd name="T3" fmla="*/ 2 h 2"/>
                  <a:gd name="T4" fmla="*/ 5 w 5"/>
                  <a:gd name="T5" fmla="*/ 0 h 2"/>
                  <a:gd name="T6" fmla="*/ 5 w 5"/>
                  <a:gd name="T7" fmla="*/ 0 h 2"/>
                </a:gdLst>
                <a:ahLst/>
                <a:cxnLst>
                  <a:cxn ang="0">
                    <a:pos x="T0" y="T1"/>
                  </a:cxn>
                  <a:cxn ang="0">
                    <a:pos x="T2" y="T3"/>
                  </a:cxn>
                  <a:cxn ang="0">
                    <a:pos x="T4" y="T5"/>
                  </a:cxn>
                  <a:cxn ang="0">
                    <a:pos x="T6" y="T7"/>
                  </a:cxn>
                </a:cxnLst>
                <a:rect l="0" t="0" r="r" b="b"/>
                <a:pathLst>
                  <a:path w="5" h="2">
                    <a:moveTo>
                      <a:pt x="5" y="0"/>
                    </a:moveTo>
                    <a:cubicBezTo>
                      <a:pt x="5" y="0"/>
                      <a:pt x="3" y="1"/>
                      <a:pt x="0" y="2"/>
                    </a:cubicBezTo>
                    <a:cubicBezTo>
                      <a:pt x="3" y="1"/>
                      <a:pt x="5" y="0"/>
                      <a:pt x="5" y="0"/>
                    </a:cubicBezTo>
                    <a:cubicBezTo>
                      <a:pt x="5" y="0"/>
                      <a:pt x="5" y="0"/>
                      <a:pt x="5"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7" name="Freeform 240">
                <a:extLst>
                  <a:ext uri="{FF2B5EF4-FFF2-40B4-BE49-F238E27FC236}">
                    <a16:creationId xmlns:a16="http://schemas.microsoft.com/office/drawing/2014/main" id="{AF2C833C-DC16-920B-8C43-1C973FC2E330}"/>
                  </a:ext>
                </a:extLst>
              </p:cNvPr>
              <p:cNvSpPr>
                <a:spLocks/>
              </p:cNvSpPr>
              <p:nvPr/>
            </p:nvSpPr>
            <p:spPr bwMode="auto">
              <a:xfrm>
                <a:off x="3203" y="2616"/>
                <a:ext cx="4" cy="10"/>
              </a:xfrm>
              <a:custGeom>
                <a:avLst/>
                <a:gdLst>
                  <a:gd name="T0" fmla="*/ 0 w 10"/>
                  <a:gd name="T1" fmla="*/ 0 h 22"/>
                  <a:gd name="T2" fmla="*/ 10 w 10"/>
                  <a:gd name="T3" fmla="*/ 22 h 22"/>
                  <a:gd name="T4" fmla="*/ 0 w 10"/>
                  <a:gd name="T5" fmla="*/ 0 h 22"/>
                </a:gdLst>
                <a:ahLst/>
                <a:cxnLst>
                  <a:cxn ang="0">
                    <a:pos x="T0" y="T1"/>
                  </a:cxn>
                  <a:cxn ang="0">
                    <a:pos x="T2" y="T3"/>
                  </a:cxn>
                  <a:cxn ang="0">
                    <a:pos x="T4" y="T5"/>
                  </a:cxn>
                </a:cxnLst>
                <a:rect l="0" t="0" r="r" b="b"/>
                <a:pathLst>
                  <a:path w="10" h="22">
                    <a:moveTo>
                      <a:pt x="0" y="0"/>
                    </a:moveTo>
                    <a:cubicBezTo>
                      <a:pt x="1" y="6"/>
                      <a:pt x="9" y="21"/>
                      <a:pt x="10" y="22"/>
                    </a:cubicBezTo>
                    <a:cubicBezTo>
                      <a:pt x="5" y="19"/>
                      <a:pt x="1" y="6"/>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8" name="Freeform 241">
                <a:extLst>
                  <a:ext uri="{FF2B5EF4-FFF2-40B4-BE49-F238E27FC236}">
                    <a16:creationId xmlns:a16="http://schemas.microsoft.com/office/drawing/2014/main" id="{2D57369C-0A9A-DA3F-ADF0-9214B7818F18}"/>
                  </a:ext>
                </a:extLst>
              </p:cNvPr>
              <p:cNvSpPr>
                <a:spLocks/>
              </p:cNvSpPr>
              <p:nvPr/>
            </p:nvSpPr>
            <p:spPr bwMode="auto">
              <a:xfrm>
                <a:off x="3188" y="2779"/>
                <a:ext cx="52" cy="118"/>
              </a:xfrm>
              <a:custGeom>
                <a:avLst/>
                <a:gdLst>
                  <a:gd name="T0" fmla="*/ 18 w 118"/>
                  <a:gd name="T1" fmla="*/ 48 h 273"/>
                  <a:gd name="T2" fmla="*/ 21 w 118"/>
                  <a:gd name="T3" fmla="*/ 0 h 273"/>
                  <a:gd name="T4" fmla="*/ 39 w 118"/>
                  <a:gd name="T5" fmla="*/ 7 h 273"/>
                  <a:gd name="T6" fmla="*/ 66 w 118"/>
                  <a:gd name="T7" fmla="*/ 24 h 273"/>
                  <a:gd name="T8" fmla="*/ 73 w 118"/>
                  <a:gd name="T9" fmla="*/ 59 h 273"/>
                  <a:gd name="T10" fmla="*/ 65 w 118"/>
                  <a:gd name="T11" fmla="*/ 90 h 273"/>
                  <a:gd name="T12" fmla="*/ 60 w 118"/>
                  <a:gd name="T13" fmla="*/ 115 h 273"/>
                  <a:gd name="T14" fmla="*/ 76 w 118"/>
                  <a:gd name="T15" fmla="*/ 134 h 273"/>
                  <a:gd name="T16" fmla="*/ 85 w 118"/>
                  <a:gd name="T17" fmla="*/ 146 h 273"/>
                  <a:gd name="T18" fmla="*/ 100 w 118"/>
                  <a:gd name="T19" fmla="*/ 167 h 273"/>
                  <a:gd name="T20" fmla="*/ 109 w 118"/>
                  <a:gd name="T21" fmla="*/ 192 h 273"/>
                  <a:gd name="T22" fmla="*/ 115 w 118"/>
                  <a:gd name="T23" fmla="*/ 223 h 273"/>
                  <a:gd name="T24" fmla="*/ 92 w 118"/>
                  <a:gd name="T25" fmla="*/ 240 h 273"/>
                  <a:gd name="T26" fmla="*/ 82 w 118"/>
                  <a:gd name="T27" fmla="*/ 266 h 273"/>
                  <a:gd name="T28" fmla="*/ 57 w 118"/>
                  <a:gd name="T29" fmla="*/ 271 h 273"/>
                  <a:gd name="T30" fmla="*/ 42 w 118"/>
                  <a:gd name="T31" fmla="*/ 254 h 273"/>
                  <a:gd name="T32" fmla="*/ 54 w 118"/>
                  <a:gd name="T33" fmla="*/ 219 h 273"/>
                  <a:gd name="T34" fmla="*/ 56 w 118"/>
                  <a:gd name="T35" fmla="*/ 192 h 273"/>
                  <a:gd name="T36" fmla="*/ 28 w 118"/>
                  <a:gd name="T37" fmla="*/ 184 h 273"/>
                  <a:gd name="T38" fmla="*/ 2 w 118"/>
                  <a:gd name="T39" fmla="*/ 172 h 273"/>
                  <a:gd name="T40" fmla="*/ 7 w 118"/>
                  <a:gd name="T41" fmla="*/ 106 h 273"/>
                  <a:gd name="T42" fmla="*/ 27 w 118"/>
                  <a:gd name="T43" fmla="*/ 90 h 273"/>
                  <a:gd name="T44" fmla="*/ 18 w 118"/>
                  <a:gd name="T45" fmla="*/ 4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 h="273">
                    <a:moveTo>
                      <a:pt x="18" y="48"/>
                    </a:moveTo>
                    <a:cubicBezTo>
                      <a:pt x="17" y="36"/>
                      <a:pt x="21" y="0"/>
                      <a:pt x="21" y="0"/>
                    </a:cubicBezTo>
                    <a:cubicBezTo>
                      <a:pt x="21" y="0"/>
                      <a:pt x="35" y="5"/>
                      <a:pt x="39" y="7"/>
                    </a:cubicBezTo>
                    <a:cubicBezTo>
                      <a:pt x="46" y="11"/>
                      <a:pt x="66" y="24"/>
                      <a:pt x="66" y="24"/>
                    </a:cubicBezTo>
                    <a:cubicBezTo>
                      <a:pt x="66" y="24"/>
                      <a:pt x="73" y="50"/>
                      <a:pt x="73" y="59"/>
                    </a:cubicBezTo>
                    <a:cubicBezTo>
                      <a:pt x="72" y="67"/>
                      <a:pt x="67" y="82"/>
                      <a:pt x="65" y="90"/>
                    </a:cubicBezTo>
                    <a:cubicBezTo>
                      <a:pt x="64" y="96"/>
                      <a:pt x="59" y="109"/>
                      <a:pt x="60" y="115"/>
                    </a:cubicBezTo>
                    <a:cubicBezTo>
                      <a:pt x="62" y="121"/>
                      <a:pt x="72" y="129"/>
                      <a:pt x="76" y="134"/>
                    </a:cubicBezTo>
                    <a:cubicBezTo>
                      <a:pt x="78" y="137"/>
                      <a:pt x="83" y="143"/>
                      <a:pt x="85" y="146"/>
                    </a:cubicBezTo>
                    <a:cubicBezTo>
                      <a:pt x="89" y="151"/>
                      <a:pt x="97" y="161"/>
                      <a:pt x="100" y="167"/>
                    </a:cubicBezTo>
                    <a:cubicBezTo>
                      <a:pt x="103" y="173"/>
                      <a:pt x="107" y="185"/>
                      <a:pt x="109" y="192"/>
                    </a:cubicBezTo>
                    <a:cubicBezTo>
                      <a:pt x="111" y="199"/>
                      <a:pt x="118" y="216"/>
                      <a:pt x="115" y="223"/>
                    </a:cubicBezTo>
                    <a:cubicBezTo>
                      <a:pt x="113" y="230"/>
                      <a:pt x="97" y="235"/>
                      <a:pt x="92" y="240"/>
                    </a:cubicBezTo>
                    <a:cubicBezTo>
                      <a:pt x="88" y="246"/>
                      <a:pt x="87" y="262"/>
                      <a:pt x="82" y="266"/>
                    </a:cubicBezTo>
                    <a:cubicBezTo>
                      <a:pt x="77" y="270"/>
                      <a:pt x="63" y="273"/>
                      <a:pt x="57" y="271"/>
                    </a:cubicBezTo>
                    <a:cubicBezTo>
                      <a:pt x="52" y="269"/>
                      <a:pt x="43" y="259"/>
                      <a:pt x="42" y="254"/>
                    </a:cubicBezTo>
                    <a:cubicBezTo>
                      <a:pt x="40" y="245"/>
                      <a:pt x="52" y="228"/>
                      <a:pt x="54" y="219"/>
                    </a:cubicBezTo>
                    <a:cubicBezTo>
                      <a:pt x="56" y="212"/>
                      <a:pt x="60" y="197"/>
                      <a:pt x="56" y="192"/>
                    </a:cubicBezTo>
                    <a:cubicBezTo>
                      <a:pt x="52" y="186"/>
                      <a:pt x="35" y="186"/>
                      <a:pt x="28" y="184"/>
                    </a:cubicBezTo>
                    <a:cubicBezTo>
                      <a:pt x="22" y="181"/>
                      <a:pt x="2" y="172"/>
                      <a:pt x="2" y="172"/>
                    </a:cubicBezTo>
                    <a:cubicBezTo>
                      <a:pt x="2" y="172"/>
                      <a:pt x="0" y="121"/>
                      <a:pt x="7" y="106"/>
                    </a:cubicBezTo>
                    <a:cubicBezTo>
                      <a:pt x="10" y="101"/>
                      <a:pt x="25" y="96"/>
                      <a:pt x="27" y="90"/>
                    </a:cubicBezTo>
                    <a:cubicBezTo>
                      <a:pt x="30" y="80"/>
                      <a:pt x="18" y="59"/>
                      <a:pt x="18" y="4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9" name="Freeform 242">
                <a:extLst>
                  <a:ext uri="{FF2B5EF4-FFF2-40B4-BE49-F238E27FC236}">
                    <a16:creationId xmlns:a16="http://schemas.microsoft.com/office/drawing/2014/main" id="{A105B42D-B7D7-164B-A665-288D8C97DF84}"/>
                  </a:ext>
                </a:extLst>
              </p:cNvPr>
              <p:cNvSpPr>
                <a:spLocks/>
              </p:cNvSpPr>
              <p:nvPr/>
            </p:nvSpPr>
            <p:spPr bwMode="auto">
              <a:xfrm>
                <a:off x="3195" y="2539"/>
                <a:ext cx="9" cy="3"/>
              </a:xfrm>
              <a:custGeom>
                <a:avLst/>
                <a:gdLst>
                  <a:gd name="T0" fmla="*/ 0 w 21"/>
                  <a:gd name="T1" fmla="*/ 7 h 7"/>
                  <a:gd name="T2" fmla="*/ 21 w 21"/>
                  <a:gd name="T3" fmla="*/ 0 h 7"/>
                  <a:gd name="T4" fmla="*/ 0 w 21"/>
                  <a:gd name="T5" fmla="*/ 7 h 7"/>
                </a:gdLst>
                <a:ahLst/>
                <a:cxnLst>
                  <a:cxn ang="0">
                    <a:pos x="T0" y="T1"/>
                  </a:cxn>
                  <a:cxn ang="0">
                    <a:pos x="T2" y="T3"/>
                  </a:cxn>
                  <a:cxn ang="0">
                    <a:pos x="T4" y="T5"/>
                  </a:cxn>
                </a:cxnLst>
                <a:rect l="0" t="0" r="r" b="b"/>
                <a:pathLst>
                  <a:path w="21" h="7">
                    <a:moveTo>
                      <a:pt x="0" y="7"/>
                    </a:moveTo>
                    <a:cubicBezTo>
                      <a:pt x="8" y="5"/>
                      <a:pt x="16" y="2"/>
                      <a:pt x="21" y="0"/>
                    </a:cubicBezTo>
                    <a:cubicBezTo>
                      <a:pt x="16" y="2"/>
                      <a:pt x="8" y="5"/>
                      <a:pt x="0" y="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0" name="Freeform 243">
                <a:extLst>
                  <a:ext uri="{FF2B5EF4-FFF2-40B4-BE49-F238E27FC236}">
                    <a16:creationId xmlns:a16="http://schemas.microsoft.com/office/drawing/2014/main" id="{B847D56A-7B1E-124C-70D7-EC0E27D95063}"/>
                  </a:ext>
                </a:extLst>
              </p:cNvPr>
              <p:cNvSpPr>
                <a:spLocks/>
              </p:cNvSpPr>
              <p:nvPr/>
            </p:nvSpPr>
            <p:spPr bwMode="auto">
              <a:xfrm>
                <a:off x="3190" y="2543"/>
                <a:ext cx="3" cy="1"/>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2" y="1"/>
                      <a:pt x="4" y="1"/>
                      <a:pt x="7" y="0"/>
                    </a:cubicBezTo>
                    <a:cubicBezTo>
                      <a:pt x="4" y="1"/>
                      <a:pt x="2" y="1"/>
                      <a:pt x="0"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1" name="Freeform 244">
                <a:extLst>
                  <a:ext uri="{FF2B5EF4-FFF2-40B4-BE49-F238E27FC236}">
                    <a16:creationId xmlns:a16="http://schemas.microsoft.com/office/drawing/2014/main" id="{6F445EA1-9FB2-2C6D-AE43-A3EFE3D43192}"/>
                  </a:ext>
                </a:extLst>
              </p:cNvPr>
              <p:cNvSpPr>
                <a:spLocks/>
              </p:cNvSpPr>
              <p:nvPr/>
            </p:nvSpPr>
            <p:spPr bwMode="auto">
              <a:xfrm>
                <a:off x="3148" y="2789"/>
                <a:ext cx="164" cy="305"/>
              </a:xfrm>
              <a:custGeom>
                <a:avLst/>
                <a:gdLst>
                  <a:gd name="T0" fmla="*/ 0 w 376"/>
                  <a:gd name="T1" fmla="*/ 196 h 702"/>
                  <a:gd name="T2" fmla="*/ 65 w 376"/>
                  <a:gd name="T3" fmla="*/ 161 h 702"/>
                  <a:gd name="T4" fmla="*/ 120 w 376"/>
                  <a:gd name="T5" fmla="*/ 160 h 702"/>
                  <a:gd name="T6" fmla="*/ 146 w 376"/>
                  <a:gd name="T7" fmla="*/ 195 h 702"/>
                  <a:gd name="T8" fmla="*/ 149 w 376"/>
                  <a:gd name="T9" fmla="*/ 247 h 702"/>
                  <a:gd name="T10" fmla="*/ 184 w 376"/>
                  <a:gd name="T11" fmla="*/ 216 h 702"/>
                  <a:gd name="T12" fmla="*/ 201 w 376"/>
                  <a:gd name="T13" fmla="*/ 168 h 702"/>
                  <a:gd name="T14" fmla="*/ 177 w 376"/>
                  <a:gd name="T15" fmla="*/ 122 h 702"/>
                  <a:gd name="T16" fmla="*/ 152 w 376"/>
                  <a:gd name="T17" fmla="*/ 91 h 702"/>
                  <a:gd name="T18" fmla="*/ 165 w 376"/>
                  <a:gd name="T19" fmla="*/ 35 h 702"/>
                  <a:gd name="T20" fmla="*/ 187 w 376"/>
                  <a:gd name="T21" fmla="*/ 24 h 702"/>
                  <a:gd name="T22" fmla="*/ 267 w 376"/>
                  <a:gd name="T23" fmla="*/ 50 h 702"/>
                  <a:gd name="T24" fmla="*/ 314 w 376"/>
                  <a:gd name="T25" fmla="*/ 28 h 702"/>
                  <a:gd name="T26" fmla="*/ 364 w 376"/>
                  <a:gd name="T27" fmla="*/ 3 h 702"/>
                  <a:gd name="T28" fmla="*/ 364 w 376"/>
                  <a:gd name="T29" fmla="*/ 204 h 702"/>
                  <a:gd name="T30" fmla="*/ 334 w 376"/>
                  <a:gd name="T31" fmla="*/ 251 h 702"/>
                  <a:gd name="T32" fmla="*/ 273 w 376"/>
                  <a:gd name="T33" fmla="*/ 277 h 702"/>
                  <a:gd name="T34" fmla="*/ 235 w 376"/>
                  <a:gd name="T35" fmla="*/ 297 h 702"/>
                  <a:gd name="T36" fmla="*/ 198 w 376"/>
                  <a:gd name="T37" fmla="*/ 349 h 702"/>
                  <a:gd name="T38" fmla="*/ 169 w 376"/>
                  <a:gd name="T39" fmla="*/ 384 h 702"/>
                  <a:gd name="T40" fmla="*/ 175 w 376"/>
                  <a:gd name="T41" fmla="*/ 466 h 702"/>
                  <a:gd name="T42" fmla="*/ 178 w 376"/>
                  <a:gd name="T43" fmla="*/ 568 h 702"/>
                  <a:gd name="T44" fmla="*/ 163 w 376"/>
                  <a:gd name="T45" fmla="*/ 589 h 702"/>
                  <a:gd name="T46" fmla="*/ 130 w 376"/>
                  <a:gd name="T47" fmla="*/ 601 h 702"/>
                  <a:gd name="T48" fmla="*/ 93 w 376"/>
                  <a:gd name="T49" fmla="*/ 632 h 702"/>
                  <a:gd name="T50" fmla="*/ 93 w 376"/>
                  <a:gd name="T51" fmla="*/ 682 h 702"/>
                  <a:gd name="T52" fmla="*/ 59 w 376"/>
                  <a:gd name="T53" fmla="*/ 693 h 702"/>
                  <a:gd name="T54" fmla="*/ 38 w 376"/>
                  <a:gd name="T55" fmla="*/ 638 h 702"/>
                  <a:gd name="T56" fmla="*/ 39 w 376"/>
                  <a:gd name="T57" fmla="*/ 560 h 702"/>
                  <a:gd name="T58" fmla="*/ 47 w 376"/>
                  <a:gd name="T59" fmla="*/ 472 h 702"/>
                  <a:gd name="T60" fmla="*/ 65 w 376"/>
                  <a:gd name="T61" fmla="*/ 413 h 702"/>
                  <a:gd name="T62" fmla="*/ 100 w 376"/>
                  <a:gd name="T63" fmla="*/ 379 h 702"/>
                  <a:gd name="T64" fmla="*/ 85 w 376"/>
                  <a:gd name="T65" fmla="*/ 321 h 702"/>
                  <a:gd name="T66" fmla="*/ 79 w 376"/>
                  <a:gd name="T67" fmla="*/ 238 h 702"/>
                  <a:gd name="T68" fmla="*/ 14 w 376"/>
                  <a:gd name="T69" fmla="*/ 20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6" h="702">
                    <a:moveTo>
                      <a:pt x="14" y="201"/>
                    </a:moveTo>
                    <a:cubicBezTo>
                      <a:pt x="11" y="199"/>
                      <a:pt x="0" y="196"/>
                      <a:pt x="0" y="196"/>
                    </a:cubicBezTo>
                    <a:cubicBezTo>
                      <a:pt x="0" y="196"/>
                      <a:pt x="45" y="194"/>
                      <a:pt x="56" y="184"/>
                    </a:cubicBezTo>
                    <a:cubicBezTo>
                      <a:pt x="61" y="180"/>
                      <a:pt x="61" y="166"/>
                      <a:pt x="65" y="161"/>
                    </a:cubicBezTo>
                    <a:cubicBezTo>
                      <a:pt x="71" y="156"/>
                      <a:pt x="94" y="148"/>
                      <a:pt x="94" y="148"/>
                    </a:cubicBezTo>
                    <a:cubicBezTo>
                      <a:pt x="94" y="148"/>
                      <a:pt x="114" y="157"/>
                      <a:pt x="120" y="160"/>
                    </a:cubicBezTo>
                    <a:cubicBezTo>
                      <a:pt x="127" y="162"/>
                      <a:pt x="144" y="162"/>
                      <a:pt x="148" y="168"/>
                    </a:cubicBezTo>
                    <a:cubicBezTo>
                      <a:pt x="152" y="173"/>
                      <a:pt x="148" y="188"/>
                      <a:pt x="146" y="195"/>
                    </a:cubicBezTo>
                    <a:cubicBezTo>
                      <a:pt x="144" y="204"/>
                      <a:pt x="132" y="221"/>
                      <a:pt x="134" y="230"/>
                    </a:cubicBezTo>
                    <a:cubicBezTo>
                      <a:pt x="135" y="235"/>
                      <a:pt x="144" y="245"/>
                      <a:pt x="149" y="247"/>
                    </a:cubicBezTo>
                    <a:cubicBezTo>
                      <a:pt x="155" y="249"/>
                      <a:pt x="169" y="246"/>
                      <a:pt x="174" y="242"/>
                    </a:cubicBezTo>
                    <a:cubicBezTo>
                      <a:pt x="179" y="238"/>
                      <a:pt x="180" y="222"/>
                      <a:pt x="184" y="216"/>
                    </a:cubicBezTo>
                    <a:cubicBezTo>
                      <a:pt x="189" y="211"/>
                      <a:pt x="205" y="206"/>
                      <a:pt x="207" y="199"/>
                    </a:cubicBezTo>
                    <a:cubicBezTo>
                      <a:pt x="210" y="192"/>
                      <a:pt x="203" y="175"/>
                      <a:pt x="201" y="168"/>
                    </a:cubicBezTo>
                    <a:cubicBezTo>
                      <a:pt x="199" y="161"/>
                      <a:pt x="195" y="149"/>
                      <a:pt x="192" y="143"/>
                    </a:cubicBezTo>
                    <a:cubicBezTo>
                      <a:pt x="189" y="137"/>
                      <a:pt x="181" y="127"/>
                      <a:pt x="177" y="122"/>
                    </a:cubicBezTo>
                    <a:cubicBezTo>
                      <a:pt x="175" y="119"/>
                      <a:pt x="170" y="113"/>
                      <a:pt x="168" y="110"/>
                    </a:cubicBezTo>
                    <a:cubicBezTo>
                      <a:pt x="164" y="105"/>
                      <a:pt x="154" y="97"/>
                      <a:pt x="152" y="91"/>
                    </a:cubicBezTo>
                    <a:cubicBezTo>
                      <a:pt x="151" y="85"/>
                      <a:pt x="156" y="72"/>
                      <a:pt x="157" y="66"/>
                    </a:cubicBezTo>
                    <a:cubicBezTo>
                      <a:pt x="159" y="58"/>
                      <a:pt x="164" y="43"/>
                      <a:pt x="165" y="35"/>
                    </a:cubicBezTo>
                    <a:cubicBezTo>
                      <a:pt x="165" y="26"/>
                      <a:pt x="158" y="0"/>
                      <a:pt x="158" y="0"/>
                    </a:cubicBezTo>
                    <a:cubicBezTo>
                      <a:pt x="158" y="0"/>
                      <a:pt x="182" y="17"/>
                      <a:pt x="187" y="24"/>
                    </a:cubicBezTo>
                    <a:cubicBezTo>
                      <a:pt x="191" y="29"/>
                      <a:pt x="191" y="41"/>
                      <a:pt x="195" y="44"/>
                    </a:cubicBezTo>
                    <a:cubicBezTo>
                      <a:pt x="209" y="55"/>
                      <a:pt x="252" y="60"/>
                      <a:pt x="267" y="50"/>
                    </a:cubicBezTo>
                    <a:cubicBezTo>
                      <a:pt x="272" y="47"/>
                      <a:pt x="270" y="31"/>
                      <a:pt x="274" y="28"/>
                    </a:cubicBezTo>
                    <a:cubicBezTo>
                      <a:pt x="282" y="22"/>
                      <a:pt x="305" y="32"/>
                      <a:pt x="314" y="28"/>
                    </a:cubicBezTo>
                    <a:cubicBezTo>
                      <a:pt x="318" y="25"/>
                      <a:pt x="320" y="15"/>
                      <a:pt x="323" y="12"/>
                    </a:cubicBezTo>
                    <a:cubicBezTo>
                      <a:pt x="332" y="6"/>
                      <a:pt x="364" y="3"/>
                      <a:pt x="364" y="3"/>
                    </a:cubicBezTo>
                    <a:cubicBezTo>
                      <a:pt x="364" y="3"/>
                      <a:pt x="364" y="56"/>
                      <a:pt x="364" y="73"/>
                    </a:cubicBezTo>
                    <a:cubicBezTo>
                      <a:pt x="364" y="106"/>
                      <a:pt x="376" y="174"/>
                      <a:pt x="364" y="204"/>
                    </a:cubicBezTo>
                    <a:cubicBezTo>
                      <a:pt x="361" y="212"/>
                      <a:pt x="346" y="221"/>
                      <a:pt x="342" y="228"/>
                    </a:cubicBezTo>
                    <a:cubicBezTo>
                      <a:pt x="338" y="234"/>
                      <a:pt x="338" y="247"/>
                      <a:pt x="334" y="251"/>
                    </a:cubicBezTo>
                    <a:cubicBezTo>
                      <a:pt x="323" y="261"/>
                      <a:pt x="286" y="250"/>
                      <a:pt x="276" y="260"/>
                    </a:cubicBezTo>
                    <a:cubicBezTo>
                      <a:pt x="273" y="263"/>
                      <a:pt x="276" y="274"/>
                      <a:pt x="273" y="277"/>
                    </a:cubicBezTo>
                    <a:cubicBezTo>
                      <a:pt x="268" y="282"/>
                      <a:pt x="253" y="283"/>
                      <a:pt x="247" y="286"/>
                    </a:cubicBezTo>
                    <a:cubicBezTo>
                      <a:pt x="243" y="288"/>
                      <a:pt x="237" y="293"/>
                      <a:pt x="235" y="297"/>
                    </a:cubicBezTo>
                    <a:cubicBezTo>
                      <a:pt x="229" y="307"/>
                      <a:pt x="236" y="333"/>
                      <a:pt x="229" y="341"/>
                    </a:cubicBezTo>
                    <a:cubicBezTo>
                      <a:pt x="223" y="347"/>
                      <a:pt x="205" y="345"/>
                      <a:pt x="198" y="349"/>
                    </a:cubicBezTo>
                    <a:cubicBezTo>
                      <a:pt x="193" y="351"/>
                      <a:pt x="182" y="359"/>
                      <a:pt x="178" y="364"/>
                    </a:cubicBezTo>
                    <a:cubicBezTo>
                      <a:pt x="175" y="368"/>
                      <a:pt x="170" y="378"/>
                      <a:pt x="169" y="384"/>
                    </a:cubicBezTo>
                    <a:cubicBezTo>
                      <a:pt x="165" y="402"/>
                      <a:pt x="157" y="443"/>
                      <a:pt x="166" y="460"/>
                    </a:cubicBezTo>
                    <a:cubicBezTo>
                      <a:pt x="167" y="462"/>
                      <a:pt x="174" y="463"/>
                      <a:pt x="175" y="466"/>
                    </a:cubicBezTo>
                    <a:cubicBezTo>
                      <a:pt x="184" y="481"/>
                      <a:pt x="174" y="518"/>
                      <a:pt x="175" y="536"/>
                    </a:cubicBezTo>
                    <a:cubicBezTo>
                      <a:pt x="176" y="544"/>
                      <a:pt x="183" y="561"/>
                      <a:pt x="178" y="568"/>
                    </a:cubicBezTo>
                    <a:cubicBezTo>
                      <a:pt x="177" y="571"/>
                      <a:pt x="168" y="570"/>
                      <a:pt x="166" y="572"/>
                    </a:cubicBezTo>
                    <a:cubicBezTo>
                      <a:pt x="163" y="576"/>
                      <a:pt x="166" y="586"/>
                      <a:pt x="163" y="589"/>
                    </a:cubicBezTo>
                    <a:cubicBezTo>
                      <a:pt x="158" y="594"/>
                      <a:pt x="141" y="587"/>
                      <a:pt x="136" y="591"/>
                    </a:cubicBezTo>
                    <a:cubicBezTo>
                      <a:pt x="133" y="592"/>
                      <a:pt x="132" y="600"/>
                      <a:pt x="130" y="601"/>
                    </a:cubicBezTo>
                    <a:cubicBezTo>
                      <a:pt x="122" y="606"/>
                      <a:pt x="102" y="598"/>
                      <a:pt x="96" y="604"/>
                    </a:cubicBezTo>
                    <a:cubicBezTo>
                      <a:pt x="91" y="609"/>
                      <a:pt x="93" y="625"/>
                      <a:pt x="93" y="632"/>
                    </a:cubicBezTo>
                    <a:cubicBezTo>
                      <a:pt x="93" y="638"/>
                      <a:pt x="93" y="650"/>
                      <a:pt x="93" y="656"/>
                    </a:cubicBezTo>
                    <a:cubicBezTo>
                      <a:pt x="93" y="663"/>
                      <a:pt x="94" y="676"/>
                      <a:pt x="93" y="682"/>
                    </a:cubicBezTo>
                    <a:cubicBezTo>
                      <a:pt x="92" y="687"/>
                      <a:pt x="87" y="702"/>
                      <a:pt x="87" y="702"/>
                    </a:cubicBezTo>
                    <a:cubicBezTo>
                      <a:pt x="59" y="693"/>
                      <a:pt x="59" y="693"/>
                      <a:pt x="59" y="693"/>
                    </a:cubicBezTo>
                    <a:cubicBezTo>
                      <a:pt x="59" y="693"/>
                      <a:pt x="54" y="671"/>
                      <a:pt x="52" y="664"/>
                    </a:cubicBezTo>
                    <a:cubicBezTo>
                      <a:pt x="49" y="657"/>
                      <a:pt x="38" y="638"/>
                      <a:pt x="38" y="638"/>
                    </a:cubicBezTo>
                    <a:cubicBezTo>
                      <a:pt x="38" y="638"/>
                      <a:pt x="39" y="612"/>
                      <a:pt x="39" y="603"/>
                    </a:cubicBezTo>
                    <a:cubicBezTo>
                      <a:pt x="40" y="592"/>
                      <a:pt x="39" y="571"/>
                      <a:pt x="39" y="560"/>
                    </a:cubicBezTo>
                    <a:cubicBezTo>
                      <a:pt x="39" y="545"/>
                      <a:pt x="39" y="499"/>
                      <a:pt x="39" y="499"/>
                    </a:cubicBezTo>
                    <a:cubicBezTo>
                      <a:pt x="39" y="499"/>
                      <a:pt x="43" y="478"/>
                      <a:pt x="47" y="472"/>
                    </a:cubicBezTo>
                    <a:cubicBezTo>
                      <a:pt x="51" y="467"/>
                      <a:pt x="64" y="465"/>
                      <a:pt x="67" y="460"/>
                    </a:cubicBezTo>
                    <a:cubicBezTo>
                      <a:pt x="73" y="449"/>
                      <a:pt x="60" y="423"/>
                      <a:pt x="65" y="413"/>
                    </a:cubicBezTo>
                    <a:cubicBezTo>
                      <a:pt x="69" y="406"/>
                      <a:pt x="83" y="402"/>
                      <a:pt x="88" y="397"/>
                    </a:cubicBezTo>
                    <a:cubicBezTo>
                      <a:pt x="92" y="393"/>
                      <a:pt x="100" y="385"/>
                      <a:pt x="100" y="379"/>
                    </a:cubicBezTo>
                    <a:cubicBezTo>
                      <a:pt x="101" y="370"/>
                      <a:pt x="89" y="356"/>
                      <a:pt x="87" y="347"/>
                    </a:cubicBezTo>
                    <a:cubicBezTo>
                      <a:pt x="85" y="341"/>
                      <a:pt x="85" y="328"/>
                      <a:pt x="85" y="321"/>
                    </a:cubicBezTo>
                    <a:cubicBezTo>
                      <a:pt x="86" y="309"/>
                      <a:pt x="99" y="285"/>
                      <a:pt x="97" y="273"/>
                    </a:cubicBezTo>
                    <a:cubicBezTo>
                      <a:pt x="96" y="263"/>
                      <a:pt x="87" y="243"/>
                      <a:pt x="79" y="238"/>
                    </a:cubicBezTo>
                    <a:cubicBezTo>
                      <a:pt x="69" y="230"/>
                      <a:pt x="39" y="236"/>
                      <a:pt x="29" y="228"/>
                    </a:cubicBezTo>
                    <a:cubicBezTo>
                      <a:pt x="22" y="224"/>
                      <a:pt x="20" y="206"/>
                      <a:pt x="14" y="20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2" name="Freeform 245">
                <a:extLst>
                  <a:ext uri="{FF2B5EF4-FFF2-40B4-BE49-F238E27FC236}">
                    <a16:creationId xmlns:a16="http://schemas.microsoft.com/office/drawing/2014/main" id="{9325021F-6901-544C-EBA6-361FB096CF51}"/>
                  </a:ext>
                </a:extLst>
              </p:cNvPr>
              <p:cNvSpPr>
                <a:spLocks/>
              </p:cNvSpPr>
              <p:nvPr/>
            </p:nvSpPr>
            <p:spPr bwMode="auto">
              <a:xfrm>
                <a:off x="3188" y="2544"/>
                <a:ext cx="2" cy="0"/>
              </a:xfrm>
              <a:custGeom>
                <a:avLst/>
                <a:gdLst>
                  <a:gd name="T0" fmla="*/ 1 w 3"/>
                  <a:gd name="T1" fmla="*/ 3 w 3"/>
                  <a:gd name="T2" fmla="*/ 1 w 3"/>
                  <a:gd name="T3" fmla="*/ 0 w 3"/>
                  <a:gd name="T4" fmla="*/ 1 w 3"/>
                </a:gdLst>
                <a:ahLst/>
                <a:cxnLst>
                  <a:cxn ang="0">
                    <a:pos x="T0" y="0"/>
                  </a:cxn>
                  <a:cxn ang="0">
                    <a:pos x="T1" y="0"/>
                  </a:cxn>
                  <a:cxn ang="0">
                    <a:pos x="T2" y="0"/>
                  </a:cxn>
                  <a:cxn ang="0">
                    <a:pos x="T3" y="0"/>
                  </a:cxn>
                  <a:cxn ang="0">
                    <a:pos x="T4" y="0"/>
                  </a:cxn>
                </a:cxnLst>
                <a:rect l="0" t="0" r="r" b="b"/>
                <a:pathLst>
                  <a:path w="3">
                    <a:moveTo>
                      <a:pt x="1" y="0"/>
                    </a:moveTo>
                    <a:cubicBezTo>
                      <a:pt x="2" y="0"/>
                      <a:pt x="2" y="0"/>
                      <a:pt x="3" y="0"/>
                    </a:cubicBezTo>
                    <a:cubicBezTo>
                      <a:pt x="2" y="0"/>
                      <a:pt x="2" y="0"/>
                      <a:pt x="1" y="0"/>
                    </a:cubicBezTo>
                    <a:cubicBezTo>
                      <a:pt x="0" y="0"/>
                      <a:pt x="0" y="0"/>
                      <a:pt x="0" y="0"/>
                    </a:cubicBezTo>
                    <a:cubicBezTo>
                      <a:pt x="0" y="0"/>
                      <a:pt x="0" y="0"/>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3" name="Freeform 246">
                <a:extLst>
                  <a:ext uri="{FF2B5EF4-FFF2-40B4-BE49-F238E27FC236}">
                    <a16:creationId xmlns:a16="http://schemas.microsoft.com/office/drawing/2014/main" id="{5A536D47-DBCA-3FE6-76A5-6BA804B411F7}"/>
                  </a:ext>
                </a:extLst>
              </p:cNvPr>
              <p:cNvSpPr>
                <a:spLocks/>
              </p:cNvSpPr>
              <p:nvPr/>
            </p:nvSpPr>
            <p:spPr bwMode="auto">
              <a:xfrm>
                <a:off x="3181" y="2544"/>
                <a:ext cx="7" cy="0"/>
              </a:xfrm>
              <a:custGeom>
                <a:avLst/>
                <a:gdLst>
                  <a:gd name="T0" fmla="*/ 16 w 16"/>
                  <a:gd name="T1" fmla="*/ 0 w 16"/>
                  <a:gd name="T2" fmla="*/ 16 w 16"/>
                </a:gdLst>
                <a:ahLst/>
                <a:cxnLst>
                  <a:cxn ang="0">
                    <a:pos x="T0" y="0"/>
                  </a:cxn>
                  <a:cxn ang="0">
                    <a:pos x="T1" y="0"/>
                  </a:cxn>
                  <a:cxn ang="0">
                    <a:pos x="T2" y="0"/>
                  </a:cxn>
                </a:cxnLst>
                <a:rect l="0" t="0" r="r" b="b"/>
                <a:pathLst>
                  <a:path w="16">
                    <a:moveTo>
                      <a:pt x="16" y="0"/>
                    </a:moveTo>
                    <a:cubicBezTo>
                      <a:pt x="11" y="0"/>
                      <a:pt x="6" y="0"/>
                      <a:pt x="0" y="0"/>
                    </a:cubicBezTo>
                    <a:cubicBezTo>
                      <a:pt x="6" y="0"/>
                      <a:pt x="11" y="0"/>
                      <a:pt x="16"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4" name="Freeform 247">
                <a:extLst>
                  <a:ext uri="{FF2B5EF4-FFF2-40B4-BE49-F238E27FC236}">
                    <a16:creationId xmlns:a16="http://schemas.microsoft.com/office/drawing/2014/main" id="{4A88473C-29F6-6E97-0537-1AE9C7BAE789}"/>
                  </a:ext>
                </a:extLst>
              </p:cNvPr>
              <p:cNvSpPr>
                <a:spLocks/>
              </p:cNvSpPr>
              <p:nvPr/>
            </p:nvSpPr>
            <p:spPr bwMode="auto">
              <a:xfrm>
                <a:off x="3183" y="2626"/>
                <a:ext cx="24" cy="1"/>
              </a:xfrm>
              <a:custGeom>
                <a:avLst/>
                <a:gdLst>
                  <a:gd name="T0" fmla="*/ 0 w 56"/>
                  <a:gd name="T1" fmla="*/ 3 h 3"/>
                  <a:gd name="T2" fmla="*/ 56 w 56"/>
                  <a:gd name="T3" fmla="*/ 0 h 3"/>
                  <a:gd name="T4" fmla="*/ 0 w 56"/>
                  <a:gd name="T5" fmla="*/ 3 h 3"/>
                </a:gdLst>
                <a:ahLst/>
                <a:cxnLst>
                  <a:cxn ang="0">
                    <a:pos x="T0" y="T1"/>
                  </a:cxn>
                  <a:cxn ang="0">
                    <a:pos x="T2" y="T3"/>
                  </a:cxn>
                  <a:cxn ang="0">
                    <a:pos x="T4" y="T5"/>
                  </a:cxn>
                </a:cxnLst>
                <a:rect l="0" t="0" r="r" b="b"/>
                <a:pathLst>
                  <a:path w="56" h="3">
                    <a:moveTo>
                      <a:pt x="0" y="3"/>
                    </a:moveTo>
                    <a:cubicBezTo>
                      <a:pt x="18" y="2"/>
                      <a:pt x="42" y="0"/>
                      <a:pt x="56" y="0"/>
                    </a:cubicBezTo>
                    <a:cubicBezTo>
                      <a:pt x="56" y="0"/>
                      <a:pt x="22" y="2"/>
                      <a:pt x="0" y="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5" name="Freeform 248">
                <a:extLst>
                  <a:ext uri="{FF2B5EF4-FFF2-40B4-BE49-F238E27FC236}">
                    <a16:creationId xmlns:a16="http://schemas.microsoft.com/office/drawing/2014/main" id="{D063D0C4-B5E5-5B81-03F3-ED11114CDCC6}"/>
                  </a:ext>
                </a:extLst>
              </p:cNvPr>
              <p:cNvSpPr>
                <a:spLocks/>
              </p:cNvSpPr>
              <p:nvPr/>
            </p:nvSpPr>
            <p:spPr bwMode="auto">
              <a:xfrm>
                <a:off x="3176" y="2543"/>
                <a:ext cx="3" cy="0"/>
              </a:xfrm>
              <a:custGeom>
                <a:avLst/>
                <a:gdLst>
                  <a:gd name="T0" fmla="*/ 7 w 7"/>
                  <a:gd name="T1" fmla="*/ 0 w 7"/>
                  <a:gd name="T2" fmla="*/ 7 w 7"/>
                </a:gdLst>
                <a:ahLst/>
                <a:cxnLst>
                  <a:cxn ang="0">
                    <a:pos x="T0" y="0"/>
                  </a:cxn>
                  <a:cxn ang="0">
                    <a:pos x="T1" y="0"/>
                  </a:cxn>
                  <a:cxn ang="0">
                    <a:pos x="T2" y="0"/>
                  </a:cxn>
                </a:cxnLst>
                <a:rect l="0" t="0" r="r" b="b"/>
                <a:pathLst>
                  <a:path w="7">
                    <a:moveTo>
                      <a:pt x="7" y="0"/>
                    </a:moveTo>
                    <a:cubicBezTo>
                      <a:pt x="5" y="0"/>
                      <a:pt x="2" y="0"/>
                      <a:pt x="0" y="0"/>
                    </a:cubicBezTo>
                    <a:cubicBezTo>
                      <a:pt x="2" y="0"/>
                      <a:pt x="5" y="0"/>
                      <a:pt x="7"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6" name="Freeform 249">
                <a:extLst>
                  <a:ext uri="{FF2B5EF4-FFF2-40B4-BE49-F238E27FC236}">
                    <a16:creationId xmlns:a16="http://schemas.microsoft.com/office/drawing/2014/main" id="{523D0E72-0004-2ED2-CD27-327C5059ED70}"/>
                  </a:ext>
                </a:extLst>
              </p:cNvPr>
              <p:cNvSpPr>
                <a:spLocks/>
              </p:cNvSpPr>
              <p:nvPr/>
            </p:nvSpPr>
            <p:spPr bwMode="auto">
              <a:xfrm>
                <a:off x="3151" y="3066"/>
                <a:ext cx="23" cy="28"/>
              </a:xfrm>
              <a:custGeom>
                <a:avLst/>
                <a:gdLst>
                  <a:gd name="T0" fmla="*/ 32 w 53"/>
                  <a:gd name="T1" fmla="*/ 0 h 65"/>
                  <a:gd name="T2" fmla="*/ 46 w 53"/>
                  <a:gd name="T3" fmla="*/ 26 h 65"/>
                  <a:gd name="T4" fmla="*/ 53 w 53"/>
                  <a:gd name="T5" fmla="*/ 55 h 65"/>
                  <a:gd name="T6" fmla="*/ 41 w 53"/>
                  <a:gd name="T7" fmla="*/ 64 h 65"/>
                  <a:gd name="T8" fmla="*/ 18 w 53"/>
                  <a:gd name="T9" fmla="*/ 58 h 65"/>
                  <a:gd name="T10" fmla="*/ 3 w 53"/>
                  <a:gd name="T11" fmla="*/ 52 h 65"/>
                  <a:gd name="T12" fmla="*/ 0 w 53"/>
                  <a:gd name="T13" fmla="*/ 35 h 65"/>
                  <a:gd name="T14" fmla="*/ 5 w 53"/>
                  <a:gd name="T15" fmla="*/ 12 h 65"/>
                  <a:gd name="T16" fmla="*/ 32 w 53"/>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65">
                    <a:moveTo>
                      <a:pt x="32" y="0"/>
                    </a:moveTo>
                    <a:cubicBezTo>
                      <a:pt x="32" y="0"/>
                      <a:pt x="43" y="19"/>
                      <a:pt x="46" y="26"/>
                    </a:cubicBezTo>
                    <a:cubicBezTo>
                      <a:pt x="48" y="33"/>
                      <a:pt x="53" y="55"/>
                      <a:pt x="53" y="55"/>
                    </a:cubicBezTo>
                    <a:cubicBezTo>
                      <a:pt x="53" y="55"/>
                      <a:pt x="45" y="63"/>
                      <a:pt x="41" y="64"/>
                    </a:cubicBezTo>
                    <a:cubicBezTo>
                      <a:pt x="35" y="65"/>
                      <a:pt x="24" y="60"/>
                      <a:pt x="18" y="58"/>
                    </a:cubicBezTo>
                    <a:cubicBezTo>
                      <a:pt x="14" y="56"/>
                      <a:pt x="6" y="55"/>
                      <a:pt x="3" y="52"/>
                    </a:cubicBezTo>
                    <a:cubicBezTo>
                      <a:pt x="0" y="48"/>
                      <a:pt x="0" y="39"/>
                      <a:pt x="0" y="35"/>
                    </a:cubicBezTo>
                    <a:cubicBezTo>
                      <a:pt x="0" y="29"/>
                      <a:pt x="1" y="17"/>
                      <a:pt x="5" y="12"/>
                    </a:cubicBezTo>
                    <a:cubicBezTo>
                      <a:pt x="9" y="6"/>
                      <a:pt x="32" y="0"/>
                      <a:pt x="3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7" name="Freeform 250">
                <a:extLst>
                  <a:ext uri="{FF2B5EF4-FFF2-40B4-BE49-F238E27FC236}">
                    <a16:creationId xmlns:a16="http://schemas.microsoft.com/office/drawing/2014/main" id="{7DDAE018-70D3-BF7B-98FB-E04A47766285}"/>
                  </a:ext>
                </a:extLst>
              </p:cNvPr>
              <p:cNvSpPr>
                <a:spLocks/>
              </p:cNvSpPr>
              <p:nvPr/>
            </p:nvSpPr>
            <p:spPr bwMode="auto">
              <a:xfrm>
                <a:off x="3170" y="2578"/>
                <a:ext cx="1" cy="2"/>
              </a:xfrm>
              <a:custGeom>
                <a:avLst/>
                <a:gdLst>
                  <a:gd name="T0" fmla="*/ 2 w 2"/>
                  <a:gd name="T1" fmla="*/ 0 h 3"/>
                  <a:gd name="T2" fmla="*/ 1 w 2"/>
                  <a:gd name="T3" fmla="*/ 2 h 3"/>
                  <a:gd name="T4" fmla="*/ 0 w 2"/>
                  <a:gd name="T5" fmla="*/ 3 h 3"/>
                  <a:gd name="T6" fmla="*/ 1 w 2"/>
                  <a:gd name="T7" fmla="*/ 2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2" y="1"/>
                      <a:pt x="2" y="1"/>
                      <a:pt x="1" y="2"/>
                    </a:cubicBezTo>
                    <a:cubicBezTo>
                      <a:pt x="1" y="2"/>
                      <a:pt x="1" y="3"/>
                      <a:pt x="0" y="3"/>
                    </a:cubicBezTo>
                    <a:cubicBezTo>
                      <a:pt x="1" y="3"/>
                      <a:pt x="1" y="2"/>
                      <a:pt x="1" y="2"/>
                    </a:cubicBezTo>
                    <a:cubicBezTo>
                      <a:pt x="2" y="1"/>
                      <a:pt x="2" y="1"/>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8" name="Freeform 251">
                <a:extLst>
                  <a:ext uri="{FF2B5EF4-FFF2-40B4-BE49-F238E27FC236}">
                    <a16:creationId xmlns:a16="http://schemas.microsoft.com/office/drawing/2014/main" id="{8BEC9370-FBFD-772C-4448-063370095FAA}"/>
                  </a:ext>
                </a:extLst>
              </p:cNvPr>
              <p:cNvSpPr>
                <a:spLocks/>
              </p:cNvSpPr>
              <p:nvPr/>
            </p:nvSpPr>
            <p:spPr bwMode="auto">
              <a:xfrm>
                <a:off x="3163" y="2582"/>
                <a:ext cx="2" cy="1"/>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1" y="2"/>
                      <a:pt x="4" y="1"/>
                      <a:pt x="6" y="0"/>
                    </a:cubicBezTo>
                    <a:cubicBezTo>
                      <a:pt x="4" y="1"/>
                      <a:pt x="1" y="2"/>
                      <a:pt x="0"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9" name="Freeform 252">
                <a:extLst>
                  <a:ext uri="{FF2B5EF4-FFF2-40B4-BE49-F238E27FC236}">
                    <a16:creationId xmlns:a16="http://schemas.microsoft.com/office/drawing/2014/main" id="{65B025B1-E4C7-0DB2-B035-C083DA9841A0}"/>
                  </a:ext>
                </a:extLst>
              </p:cNvPr>
              <p:cNvSpPr>
                <a:spLocks/>
              </p:cNvSpPr>
              <p:nvPr/>
            </p:nvSpPr>
            <p:spPr bwMode="auto">
              <a:xfrm>
                <a:off x="3161" y="2583"/>
                <a:ext cx="2" cy="1"/>
              </a:xfrm>
              <a:custGeom>
                <a:avLst/>
                <a:gdLst>
                  <a:gd name="T0" fmla="*/ 0 w 4"/>
                  <a:gd name="T1" fmla="*/ 2 h 2"/>
                  <a:gd name="T2" fmla="*/ 4 w 4"/>
                  <a:gd name="T3" fmla="*/ 0 h 2"/>
                  <a:gd name="T4" fmla="*/ 0 w 4"/>
                  <a:gd name="T5" fmla="*/ 2 h 2"/>
                </a:gdLst>
                <a:ahLst/>
                <a:cxnLst>
                  <a:cxn ang="0">
                    <a:pos x="T0" y="T1"/>
                  </a:cxn>
                  <a:cxn ang="0">
                    <a:pos x="T2" y="T3"/>
                  </a:cxn>
                  <a:cxn ang="0">
                    <a:pos x="T4" y="T5"/>
                  </a:cxn>
                </a:cxnLst>
                <a:rect l="0" t="0" r="r" b="b"/>
                <a:pathLst>
                  <a:path w="4" h="2">
                    <a:moveTo>
                      <a:pt x="0" y="2"/>
                    </a:moveTo>
                    <a:cubicBezTo>
                      <a:pt x="1" y="1"/>
                      <a:pt x="2" y="1"/>
                      <a:pt x="4" y="0"/>
                    </a:cubicBezTo>
                    <a:cubicBezTo>
                      <a:pt x="2" y="1"/>
                      <a:pt x="1" y="1"/>
                      <a:pt x="0"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0" name="Freeform 253">
                <a:extLst>
                  <a:ext uri="{FF2B5EF4-FFF2-40B4-BE49-F238E27FC236}">
                    <a16:creationId xmlns:a16="http://schemas.microsoft.com/office/drawing/2014/main" id="{F7313C0D-617F-D106-C2BD-73CDAB0A3FA9}"/>
                  </a:ext>
                </a:extLst>
              </p:cNvPr>
              <p:cNvSpPr>
                <a:spLocks/>
              </p:cNvSpPr>
              <p:nvPr/>
            </p:nvSpPr>
            <p:spPr bwMode="auto">
              <a:xfrm>
                <a:off x="3134" y="2648"/>
                <a:ext cx="31" cy="28"/>
              </a:xfrm>
              <a:custGeom>
                <a:avLst/>
                <a:gdLst>
                  <a:gd name="T0" fmla="*/ 17 w 71"/>
                  <a:gd name="T1" fmla="*/ 66 h 66"/>
                  <a:gd name="T2" fmla="*/ 3 w 71"/>
                  <a:gd name="T3" fmla="*/ 54 h 66"/>
                  <a:gd name="T4" fmla="*/ 9 w 71"/>
                  <a:gd name="T5" fmla="*/ 16 h 66"/>
                  <a:gd name="T6" fmla="*/ 38 w 71"/>
                  <a:gd name="T7" fmla="*/ 16 h 66"/>
                  <a:gd name="T8" fmla="*/ 51 w 71"/>
                  <a:gd name="T9" fmla="*/ 0 h 66"/>
                  <a:gd name="T10" fmla="*/ 60 w 71"/>
                  <a:gd name="T11" fmla="*/ 17 h 66"/>
                  <a:gd name="T12" fmla="*/ 64 w 71"/>
                  <a:gd name="T13" fmla="*/ 57 h 66"/>
                  <a:gd name="T14" fmla="*/ 35 w 71"/>
                  <a:gd name="T15" fmla="*/ 60 h 66"/>
                  <a:gd name="T16" fmla="*/ 17 w 71"/>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6">
                    <a:moveTo>
                      <a:pt x="17" y="66"/>
                    </a:moveTo>
                    <a:cubicBezTo>
                      <a:pt x="17" y="66"/>
                      <a:pt x="5" y="58"/>
                      <a:pt x="3" y="54"/>
                    </a:cubicBezTo>
                    <a:cubicBezTo>
                      <a:pt x="0" y="45"/>
                      <a:pt x="9" y="16"/>
                      <a:pt x="9" y="16"/>
                    </a:cubicBezTo>
                    <a:cubicBezTo>
                      <a:pt x="9" y="16"/>
                      <a:pt x="32" y="19"/>
                      <a:pt x="38" y="16"/>
                    </a:cubicBezTo>
                    <a:cubicBezTo>
                      <a:pt x="43" y="14"/>
                      <a:pt x="51" y="0"/>
                      <a:pt x="51" y="0"/>
                    </a:cubicBezTo>
                    <a:cubicBezTo>
                      <a:pt x="51" y="0"/>
                      <a:pt x="58" y="13"/>
                      <a:pt x="60" y="17"/>
                    </a:cubicBezTo>
                    <a:cubicBezTo>
                      <a:pt x="63" y="27"/>
                      <a:pt x="71" y="49"/>
                      <a:pt x="64" y="57"/>
                    </a:cubicBezTo>
                    <a:cubicBezTo>
                      <a:pt x="60" y="62"/>
                      <a:pt x="42" y="58"/>
                      <a:pt x="35" y="60"/>
                    </a:cubicBezTo>
                    <a:cubicBezTo>
                      <a:pt x="31" y="61"/>
                      <a:pt x="17" y="66"/>
                      <a:pt x="17" y="6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1" name="Freeform 254">
                <a:extLst>
                  <a:ext uri="{FF2B5EF4-FFF2-40B4-BE49-F238E27FC236}">
                    <a16:creationId xmlns:a16="http://schemas.microsoft.com/office/drawing/2014/main" id="{952E08A6-AB1D-EECF-652A-68D5EDFF5DE9}"/>
                  </a:ext>
                </a:extLst>
              </p:cNvPr>
              <p:cNvSpPr>
                <a:spLocks/>
              </p:cNvSpPr>
              <p:nvPr/>
            </p:nvSpPr>
            <p:spPr bwMode="auto">
              <a:xfrm>
                <a:off x="3141" y="2625"/>
                <a:ext cx="165" cy="190"/>
              </a:xfrm>
              <a:custGeom>
                <a:avLst/>
                <a:gdLst>
                  <a:gd name="T0" fmla="*/ 372 w 381"/>
                  <a:gd name="T1" fmla="*/ 361 h 438"/>
                  <a:gd name="T2" fmla="*/ 381 w 381"/>
                  <a:gd name="T3" fmla="*/ 381 h 438"/>
                  <a:gd name="T4" fmla="*/ 340 w 381"/>
                  <a:gd name="T5" fmla="*/ 390 h 438"/>
                  <a:gd name="T6" fmla="*/ 331 w 381"/>
                  <a:gd name="T7" fmla="*/ 406 h 438"/>
                  <a:gd name="T8" fmla="*/ 291 w 381"/>
                  <a:gd name="T9" fmla="*/ 406 h 438"/>
                  <a:gd name="T10" fmla="*/ 284 w 381"/>
                  <a:gd name="T11" fmla="*/ 428 h 438"/>
                  <a:gd name="T12" fmla="*/ 212 w 381"/>
                  <a:gd name="T13" fmla="*/ 422 h 438"/>
                  <a:gd name="T14" fmla="*/ 204 w 381"/>
                  <a:gd name="T15" fmla="*/ 402 h 438"/>
                  <a:gd name="T16" fmla="*/ 175 w 381"/>
                  <a:gd name="T17" fmla="*/ 378 h 438"/>
                  <a:gd name="T18" fmla="*/ 148 w 381"/>
                  <a:gd name="T19" fmla="*/ 361 h 438"/>
                  <a:gd name="T20" fmla="*/ 130 w 381"/>
                  <a:gd name="T21" fmla="*/ 354 h 438"/>
                  <a:gd name="T22" fmla="*/ 107 w 381"/>
                  <a:gd name="T23" fmla="*/ 320 h 438"/>
                  <a:gd name="T24" fmla="*/ 75 w 381"/>
                  <a:gd name="T25" fmla="*/ 304 h 438"/>
                  <a:gd name="T26" fmla="*/ 52 w 381"/>
                  <a:gd name="T27" fmla="*/ 278 h 438"/>
                  <a:gd name="T28" fmla="*/ 46 w 381"/>
                  <a:gd name="T29" fmla="*/ 258 h 438"/>
                  <a:gd name="T30" fmla="*/ 20 w 381"/>
                  <a:gd name="T31" fmla="*/ 259 h 438"/>
                  <a:gd name="T32" fmla="*/ 23 w 381"/>
                  <a:gd name="T33" fmla="*/ 241 h 438"/>
                  <a:gd name="T34" fmla="*/ 20 w 381"/>
                  <a:gd name="T35" fmla="*/ 217 h 438"/>
                  <a:gd name="T36" fmla="*/ 12 w 381"/>
                  <a:gd name="T37" fmla="*/ 194 h 438"/>
                  <a:gd name="T38" fmla="*/ 6 w 381"/>
                  <a:gd name="T39" fmla="*/ 176 h 438"/>
                  <a:gd name="T40" fmla="*/ 9 w 381"/>
                  <a:gd name="T41" fmla="*/ 142 h 438"/>
                  <a:gd name="T42" fmla="*/ 0 w 381"/>
                  <a:gd name="T43" fmla="*/ 118 h 438"/>
                  <a:gd name="T44" fmla="*/ 18 w 381"/>
                  <a:gd name="T45" fmla="*/ 112 h 438"/>
                  <a:gd name="T46" fmla="*/ 47 w 381"/>
                  <a:gd name="T47" fmla="*/ 109 h 438"/>
                  <a:gd name="T48" fmla="*/ 43 w 381"/>
                  <a:gd name="T49" fmla="*/ 69 h 438"/>
                  <a:gd name="T50" fmla="*/ 34 w 381"/>
                  <a:gd name="T51" fmla="*/ 52 h 438"/>
                  <a:gd name="T52" fmla="*/ 26 w 381"/>
                  <a:gd name="T53" fmla="*/ 13 h 438"/>
                  <a:gd name="T54" fmla="*/ 44 w 381"/>
                  <a:gd name="T55" fmla="*/ 2 h 438"/>
                  <a:gd name="T56" fmla="*/ 82 w 381"/>
                  <a:gd name="T57" fmla="*/ 5 h 438"/>
                  <a:gd name="T58" fmla="*/ 97 w 381"/>
                  <a:gd name="T59" fmla="*/ 5 h 438"/>
                  <a:gd name="T60" fmla="*/ 153 w 381"/>
                  <a:gd name="T61" fmla="*/ 2 h 438"/>
                  <a:gd name="T62" fmla="*/ 180 w 381"/>
                  <a:gd name="T63" fmla="*/ 2 h 438"/>
                  <a:gd name="T64" fmla="*/ 250 w 381"/>
                  <a:gd name="T65" fmla="*/ 62 h 438"/>
                  <a:gd name="T66" fmla="*/ 287 w 381"/>
                  <a:gd name="T67" fmla="*/ 72 h 438"/>
                  <a:gd name="T68" fmla="*/ 291 w 381"/>
                  <a:gd name="T69" fmla="*/ 101 h 438"/>
                  <a:gd name="T70" fmla="*/ 345 w 381"/>
                  <a:gd name="T71" fmla="*/ 132 h 438"/>
                  <a:gd name="T72" fmla="*/ 346 w 381"/>
                  <a:gd name="T73" fmla="*/ 151 h 438"/>
                  <a:gd name="T74" fmla="*/ 348 w 381"/>
                  <a:gd name="T75" fmla="*/ 177 h 438"/>
                  <a:gd name="T76" fmla="*/ 333 w 381"/>
                  <a:gd name="T77" fmla="*/ 192 h 438"/>
                  <a:gd name="T78" fmla="*/ 330 w 381"/>
                  <a:gd name="T79" fmla="*/ 218 h 438"/>
                  <a:gd name="T80" fmla="*/ 349 w 381"/>
                  <a:gd name="T81" fmla="*/ 223 h 438"/>
                  <a:gd name="T82" fmla="*/ 346 w 381"/>
                  <a:gd name="T83" fmla="*/ 262 h 438"/>
                  <a:gd name="T84" fmla="*/ 355 w 381"/>
                  <a:gd name="T85" fmla="*/ 304 h 438"/>
                  <a:gd name="T86" fmla="*/ 357 w 381"/>
                  <a:gd name="T87" fmla="*/ 348 h 438"/>
                  <a:gd name="T88" fmla="*/ 372 w 381"/>
                  <a:gd name="T89" fmla="*/ 36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1" h="438">
                    <a:moveTo>
                      <a:pt x="372" y="361"/>
                    </a:moveTo>
                    <a:cubicBezTo>
                      <a:pt x="375" y="366"/>
                      <a:pt x="381" y="381"/>
                      <a:pt x="381" y="381"/>
                    </a:cubicBezTo>
                    <a:cubicBezTo>
                      <a:pt x="381" y="381"/>
                      <a:pt x="349" y="384"/>
                      <a:pt x="340" y="390"/>
                    </a:cubicBezTo>
                    <a:cubicBezTo>
                      <a:pt x="337" y="393"/>
                      <a:pt x="335" y="403"/>
                      <a:pt x="331" y="406"/>
                    </a:cubicBezTo>
                    <a:cubicBezTo>
                      <a:pt x="322" y="410"/>
                      <a:pt x="299" y="400"/>
                      <a:pt x="291" y="406"/>
                    </a:cubicBezTo>
                    <a:cubicBezTo>
                      <a:pt x="287" y="409"/>
                      <a:pt x="289" y="425"/>
                      <a:pt x="284" y="428"/>
                    </a:cubicBezTo>
                    <a:cubicBezTo>
                      <a:pt x="269" y="438"/>
                      <a:pt x="226" y="433"/>
                      <a:pt x="212" y="422"/>
                    </a:cubicBezTo>
                    <a:cubicBezTo>
                      <a:pt x="208" y="419"/>
                      <a:pt x="208" y="407"/>
                      <a:pt x="204" y="402"/>
                    </a:cubicBezTo>
                    <a:cubicBezTo>
                      <a:pt x="199" y="395"/>
                      <a:pt x="175" y="378"/>
                      <a:pt x="175" y="378"/>
                    </a:cubicBezTo>
                    <a:cubicBezTo>
                      <a:pt x="175" y="378"/>
                      <a:pt x="155" y="365"/>
                      <a:pt x="148" y="361"/>
                    </a:cubicBezTo>
                    <a:cubicBezTo>
                      <a:pt x="144" y="359"/>
                      <a:pt x="130" y="354"/>
                      <a:pt x="130" y="354"/>
                    </a:cubicBezTo>
                    <a:cubicBezTo>
                      <a:pt x="130" y="354"/>
                      <a:pt x="114" y="327"/>
                      <a:pt x="107" y="320"/>
                    </a:cubicBezTo>
                    <a:cubicBezTo>
                      <a:pt x="100" y="314"/>
                      <a:pt x="82" y="309"/>
                      <a:pt x="75" y="304"/>
                    </a:cubicBezTo>
                    <a:cubicBezTo>
                      <a:pt x="68" y="298"/>
                      <a:pt x="56" y="285"/>
                      <a:pt x="52" y="278"/>
                    </a:cubicBezTo>
                    <a:cubicBezTo>
                      <a:pt x="49" y="273"/>
                      <a:pt x="50" y="261"/>
                      <a:pt x="46" y="258"/>
                    </a:cubicBezTo>
                    <a:cubicBezTo>
                      <a:pt x="40" y="254"/>
                      <a:pt x="20" y="259"/>
                      <a:pt x="20" y="259"/>
                    </a:cubicBezTo>
                    <a:cubicBezTo>
                      <a:pt x="20" y="259"/>
                      <a:pt x="23" y="246"/>
                      <a:pt x="23" y="241"/>
                    </a:cubicBezTo>
                    <a:cubicBezTo>
                      <a:pt x="23" y="235"/>
                      <a:pt x="21" y="223"/>
                      <a:pt x="20" y="217"/>
                    </a:cubicBezTo>
                    <a:cubicBezTo>
                      <a:pt x="19" y="211"/>
                      <a:pt x="14" y="200"/>
                      <a:pt x="12" y="194"/>
                    </a:cubicBezTo>
                    <a:cubicBezTo>
                      <a:pt x="11" y="189"/>
                      <a:pt x="7" y="180"/>
                      <a:pt x="6" y="176"/>
                    </a:cubicBezTo>
                    <a:cubicBezTo>
                      <a:pt x="5" y="167"/>
                      <a:pt x="10" y="151"/>
                      <a:pt x="9" y="142"/>
                    </a:cubicBezTo>
                    <a:cubicBezTo>
                      <a:pt x="8" y="136"/>
                      <a:pt x="0" y="118"/>
                      <a:pt x="0" y="118"/>
                    </a:cubicBezTo>
                    <a:cubicBezTo>
                      <a:pt x="0" y="118"/>
                      <a:pt x="14" y="113"/>
                      <a:pt x="18" y="112"/>
                    </a:cubicBezTo>
                    <a:cubicBezTo>
                      <a:pt x="25" y="110"/>
                      <a:pt x="43" y="114"/>
                      <a:pt x="47" y="109"/>
                    </a:cubicBezTo>
                    <a:cubicBezTo>
                      <a:pt x="54" y="101"/>
                      <a:pt x="46" y="79"/>
                      <a:pt x="43" y="69"/>
                    </a:cubicBezTo>
                    <a:cubicBezTo>
                      <a:pt x="41" y="65"/>
                      <a:pt x="34" y="52"/>
                      <a:pt x="34" y="52"/>
                    </a:cubicBezTo>
                    <a:cubicBezTo>
                      <a:pt x="26" y="13"/>
                      <a:pt x="26" y="13"/>
                      <a:pt x="26" y="13"/>
                    </a:cubicBezTo>
                    <a:cubicBezTo>
                      <a:pt x="26" y="13"/>
                      <a:pt x="39" y="3"/>
                      <a:pt x="44" y="2"/>
                    </a:cubicBezTo>
                    <a:cubicBezTo>
                      <a:pt x="54" y="0"/>
                      <a:pt x="73" y="5"/>
                      <a:pt x="82" y="5"/>
                    </a:cubicBezTo>
                    <a:cubicBezTo>
                      <a:pt x="86" y="5"/>
                      <a:pt x="91" y="5"/>
                      <a:pt x="97" y="5"/>
                    </a:cubicBezTo>
                    <a:cubicBezTo>
                      <a:pt x="119" y="4"/>
                      <a:pt x="153" y="2"/>
                      <a:pt x="153" y="2"/>
                    </a:cubicBezTo>
                    <a:cubicBezTo>
                      <a:pt x="158" y="6"/>
                      <a:pt x="174" y="0"/>
                      <a:pt x="180" y="2"/>
                    </a:cubicBezTo>
                    <a:cubicBezTo>
                      <a:pt x="202" y="10"/>
                      <a:pt x="230" y="51"/>
                      <a:pt x="250" y="62"/>
                    </a:cubicBezTo>
                    <a:cubicBezTo>
                      <a:pt x="259" y="66"/>
                      <a:pt x="281" y="65"/>
                      <a:pt x="287" y="72"/>
                    </a:cubicBezTo>
                    <a:cubicBezTo>
                      <a:pt x="292" y="78"/>
                      <a:pt x="287" y="95"/>
                      <a:pt x="291" y="101"/>
                    </a:cubicBezTo>
                    <a:cubicBezTo>
                      <a:pt x="300" y="114"/>
                      <a:pt x="345" y="132"/>
                      <a:pt x="345" y="132"/>
                    </a:cubicBezTo>
                    <a:cubicBezTo>
                      <a:pt x="345" y="132"/>
                      <a:pt x="346" y="146"/>
                      <a:pt x="346" y="151"/>
                    </a:cubicBezTo>
                    <a:cubicBezTo>
                      <a:pt x="347" y="158"/>
                      <a:pt x="350" y="171"/>
                      <a:pt x="348" y="177"/>
                    </a:cubicBezTo>
                    <a:cubicBezTo>
                      <a:pt x="346" y="182"/>
                      <a:pt x="335" y="188"/>
                      <a:pt x="333" y="192"/>
                    </a:cubicBezTo>
                    <a:cubicBezTo>
                      <a:pt x="330" y="198"/>
                      <a:pt x="326" y="213"/>
                      <a:pt x="330" y="218"/>
                    </a:cubicBezTo>
                    <a:cubicBezTo>
                      <a:pt x="332" y="222"/>
                      <a:pt x="346" y="219"/>
                      <a:pt x="349" y="223"/>
                    </a:cubicBezTo>
                    <a:cubicBezTo>
                      <a:pt x="355" y="231"/>
                      <a:pt x="346" y="253"/>
                      <a:pt x="346" y="262"/>
                    </a:cubicBezTo>
                    <a:cubicBezTo>
                      <a:pt x="347" y="273"/>
                      <a:pt x="354" y="293"/>
                      <a:pt x="355" y="304"/>
                    </a:cubicBezTo>
                    <a:cubicBezTo>
                      <a:pt x="357" y="315"/>
                      <a:pt x="352" y="338"/>
                      <a:pt x="357" y="348"/>
                    </a:cubicBezTo>
                    <a:cubicBezTo>
                      <a:pt x="359" y="352"/>
                      <a:pt x="369" y="357"/>
                      <a:pt x="372" y="36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2" name="Freeform 255">
                <a:extLst>
                  <a:ext uri="{FF2B5EF4-FFF2-40B4-BE49-F238E27FC236}">
                    <a16:creationId xmlns:a16="http://schemas.microsoft.com/office/drawing/2014/main" id="{72B3C2A7-AC43-D777-2CE6-010692A38AA3}"/>
                  </a:ext>
                </a:extLst>
              </p:cNvPr>
              <p:cNvSpPr>
                <a:spLocks/>
              </p:cNvSpPr>
              <p:nvPr/>
            </p:nvSpPr>
            <p:spPr bwMode="auto">
              <a:xfrm>
                <a:off x="3127" y="2627"/>
                <a:ext cx="29" cy="30"/>
              </a:xfrm>
              <a:custGeom>
                <a:avLst/>
                <a:gdLst>
                  <a:gd name="T0" fmla="*/ 4 w 67"/>
                  <a:gd name="T1" fmla="*/ 67 h 70"/>
                  <a:gd name="T2" fmla="*/ 3 w 67"/>
                  <a:gd name="T3" fmla="*/ 45 h 70"/>
                  <a:gd name="T4" fmla="*/ 16 w 67"/>
                  <a:gd name="T5" fmla="*/ 33 h 70"/>
                  <a:gd name="T6" fmla="*/ 12 w 67"/>
                  <a:gd name="T7" fmla="*/ 10 h 70"/>
                  <a:gd name="T8" fmla="*/ 33 w 67"/>
                  <a:gd name="T9" fmla="*/ 0 h 70"/>
                  <a:gd name="T10" fmla="*/ 59 w 67"/>
                  <a:gd name="T11" fmla="*/ 9 h 70"/>
                  <a:gd name="T12" fmla="*/ 67 w 67"/>
                  <a:gd name="T13" fmla="*/ 48 h 70"/>
                  <a:gd name="T14" fmla="*/ 54 w 67"/>
                  <a:gd name="T15" fmla="*/ 64 h 70"/>
                  <a:gd name="T16" fmla="*/ 25 w 67"/>
                  <a:gd name="T17" fmla="*/ 64 h 70"/>
                  <a:gd name="T18" fmla="*/ 4 w 67"/>
                  <a:gd name="T19"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70">
                    <a:moveTo>
                      <a:pt x="4" y="67"/>
                    </a:moveTo>
                    <a:cubicBezTo>
                      <a:pt x="0" y="63"/>
                      <a:pt x="1" y="50"/>
                      <a:pt x="3" y="45"/>
                    </a:cubicBezTo>
                    <a:cubicBezTo>
                      <a:pt x="4" y="41"/>
                      <a:pt x="15" y="38"/>
                      <a:pt x="16" y="33"/>
                    </a:cubicBezTo>
                    <a:cubicBezTo>
                      <a:pt x="18" y="28"/>
                      <a:pt x="9" y="16"/>
                      <a:pt x="12" y="10"/>
                    </a:cubicBezTo>
                    <a:cubicBezTo>
                      <a:pt x="14" y="5"/>
                      <a:pt x="33" y="0"/>
                      <a:pt x="33" y="0"/>
                    </a:cubicBezTo>
                    <a:cubicBezTo>
                      <a:pt x="59" y="9"/>
                      <a:pt x="59" y="9"/>
                      <a:pt x="59" y="9"/>
                    </a:cubicBezTo>
                    <a:cubicBezTo>
                      <a:pt x="67" y="48"/>
                      <a:pt x="67" y="48"/>
                      <a:pt x="67" y="48"/>
                    </a:cubicBezTo>
                    <a:cubicBezTo>
                      <a:pt x="67" y="48"/>
                      <a:pt x="59" y="62"/>
                      <a:pt x="54" y="64"/>
                    </a:cubicBezTo>
                    <a:cubicBezTo>
                      <a:pt x="48" y="67"/>
                      <a:pt x="25" y="64"/>
                      <a:pt x="25" y="64"/>
                    </a:cubicBezTo>
                    <a:cubicBezTo>
                      <a:pt x="25" y="64"/>
                      <a:pt x="8" y="70"/>
                      <a:pt x="4" y="6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3" name="Freeform 256">
                <a:extLst>
                  <a:ext uri="{FF2B5EF4-FFF2-40B4-BE49-F238E27FC236}">
                    <a16:creationId xmlns:a16="http://schemas.microsoft.com/office/drawing/2014/main" id="{E70A0A5A-39EF-86D4-8BF5-C756ED66928A}"/>
                  </a:ext>
                </a:extLst>
              </p:cNvPr>
              <p:cNvSpPr>
                <a:spLocks/>
              </p:cNvSpPr>
              <p:nvPr/>
            </p:nvSpPr>
            <p:spPr bwMode="auto">
              <a:xfrm>
                <a:off x="3086" y="3114"/>
                <a:ext cx="47" cy="42"/>
              </a:xfrm>
              <a:custGeom>
                <a:avLst/>
                <a:gdLst>
                  <a:gd name="T0" fmla="*/ 97 w 107"/>
                  <a:gd name="T1" fmla="*/ 6 h 96"/>
                  <a:gd name="T2" fmla="*/ 97 w 107"/>
                  <a:gd name="T3" fmla="*/ 59 h 96"/>
                  <a:gd name="T4" fmla="*/ 82 w 107"/>
                  <a:gd name="T5" fmla="*/ 59 h 96"/>
                  <a:gd name="T6" fmla="*/ 76 w 107"/>
                  <a:gd name="T7" fmla="*/ 78 h 96"/>
                  <a:gd name="T8" fmla="*/ 64 w 107"/>
                  <a:gd name="T9" fmla="*/ 93 h 96"/>
                  <a:gd name="T10" fmla="*/ 48 w 107"/>
                  <a:gd name="T11" fmla="*/ 94 h 96"/>
                  <a:gd name="T12" fmla="*/ 41 w 107"/>
                  <a:gd name="T13" fmla="*/ 84 h 96"/>
                  <a:gd name="T14" fmla="*/ 10 w 107"/>
                  <a:gd name="T15" fmla="*/ 87 h 96"/>
                  <a:gd name="T16" fmla="*/ 9 w 107"/>
                  <a:gd name="T17" fmla="*/ 32 h 96"/>
                  <a:gd name="T18" fmla="*/ 31 w 107"/>
                  <a:gd name="T19" fmla="*/ 29 h 96"/>
                  <a:gd name="T20" fmla="*/ 39 w 107"/>
                  <a:gd name="T21" fmla="*/ 9 h 96"/>
                  <a:gd name="T22" fmla="*/ 65 w 107"/>
                  <a:gd name="T23" fmla="*/ 4 h 96"/>
                  <a:gd name="T24" fmla="*/ 97 w 107"/>
                  <a:gd name="T25" fmla="*/ 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96">
                    <a:moveTo>
                      <a:pt x="97" y="6"/>
                    </a:moveTo>
                    <a:cubicBezTo>
                      <a:pt x="106" y="16"/>
                      <a:pt x="107" y="50"/>
                      <a:pt x="97" y="59"/>
                    </a:cubicBezTo>
                    <a:cubicBezTo>
                      <a:pt x="94" y="62"/>
                      <a:pt x="85" y="57"/>
                      <a:pt x="82" y="59"/>
                    </a:cubicBezTo>
                    <a:cubicBezTo>
                      <a:pt x="78" y="62"/>
                      <a:pt x="78" y="73"/>
                      <a:pt x="76" y="78"/>
                    </a:cubicBezTo>
                    <a:cubicBezTo>
                      <a:pt x="73" y="82"/>
                      <a:pt x="68" y="90"/>
                      <a:pt x="64" y="93"/>
                    </a:cubicBezTo>
                    <a:cubicBezTo>
                      <a:pt x="60" y="95"/>
                      <a:pt x="52" y="96"/>
                      <a:pt x="48" y="94"/>
                    </a:cubicBezTo>
                    <a:cubicBezTo>
                      <a:pt x="45" y="93"/>
                      <a:pt x="44" y="85"/>
                      <a:pt x="41" y="84"/>
                    </a:cubicBezTo>
                    <a:cubicBezTo>
                      <a:pt x="34" y="80"/>
                      <a:pt x="16" y="92"/>
                      <a:pt x="10" y="87"/>
                    </a:cubicBezTo>
                    <a:cubicBezTo>
                      <a:pt x="0" y="78"/>
                      <a:pt x="0" y="42"/>
                      <a:pt x="9" y="32"/>
                    </a:cubicBezTo>
                    <a:cubicBezTo>
                      <a:pt x="12" y="27"/>
                      <a:pt x="27" y="32"/>
                      <a:pt x="31" y="29"/>
                    </a:cubicBezTo>
                    <a:cubicBezTo>
                      <a:pt x="36" y="26"/>
                      <a:pt x="35" y="12"/>
                      <a:pt x="39" y="9"/>
                    </a:cubicBezTo>
                    <a:cubicBezTo>
                      <a:pt x="44" y="5"/>
                      <a:pt x="58" y="5"/>
                      <a:pt x="65" y="4"/>
                    </a:cubicBezTo>
                    <a:cubicBezTo>
                      <a:pt x="73" y="4"/>
                      <a:pt x="92" y="0"/>
                      <a:pt x="97" y="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4" name="Freeform 257">
                <a:extLst>
                  <a:ext uri="{FF2B5EF4-FFF2-40B4-BE49-F238E27FC236}">
                    <a16:creationId xmlns:a16="http://schemas.microsoft.com/office/drawing/2014/main" id="{6EB8E261-FF18-CFD6-7ABB-33E8275F2B4A}"/>
                  </a:ext>
                </a:extLst>
              </p:cNvPr>
              <p:cNvSpPr>
                <a:spLocks/>
              </p:cNvSpPr>
              <p:nvPr/>
            </p:nvSpPr>
            <p:spPr bwMode="auto">
              <a:xfrm>
                <a:off x="2982" y="2914"/>
                <a:ext cx="153" cy="168"/>
              </a:xfrm>
              <a:custGeom>
                <a:avLst/>
                <a:gdLst>
                  <a:gd name="T0" fmla="*/ 89 w 352"/>
                  <a:gd name="T1" fmla="*/ 384 h 386"/>
                  <a:gd name="T2" fmla="*/ 42 w 352"/>
                  <a:gd name="T3" fmla="*/ 373 h 386"/>
                  <a:gd name="T4" fmla="*/ 33 w 352"/>
                  <a:gd name="T5" fmla="*/ 337 h 386"/>
                  <a:gd name="T6" fmla="*/ 20 w 352"/>
                  <a:gd name="T7" fmla="*/ 321 h 386"/>
                  <a:gd name="T8" fmla="*/ 17 w 352"/>
                  <a:gd name="T9" fmla="*/ 194 h 386"/>
                  <a:gd name="T10" fmla="*/ 35 w 352"/>
                  <a:gd name="T11" fmla="*/ 187 h 386"/>
                  <a:gd name="T12" fmla="*/ 54 w 352"/>
                  <a:gd name="T13" fmla="*/ 174 h 386"/>
                  <a:gd name="T14" fmla="*/ 55 w 352"/>
                  <a:gd name="T15" fmla="*/ 50 h 386"/>
                  <a:gd name="T16" fmla="*/ 73 w 352"/>
                  <a:gd name="T17" fmla="*/ 16 h 386"/>
                  <a:gd name="T18" fmla="*/ 114 w 352"/>
                  <a:gd name="T19" fmla="*/ 0 h 386"/>
                  <a:gd name="T20" fmla="*/ 132 w 352"/>
                  <a:gd name="T21" fmla="*/ 5 h 386"/>
                  <a:gd name="T22" fmla="*/ 225 w 352"/>
                  <a:gd name="T23" fmla="*/ 11 h 386"/>
                  <a:gd name="T24" fmla="*/ 239 w 352"/>
                  <a:gd name="T25" fmla="*/ 64 h 386"/>
                  <a:gd name="T26" fmla="*/ 242 w 352"/>
                  <a:gd name="T27" fmla="*/ 92 h 386"/>
                  <a:gd name="T28" fmla="*/ 262 w 352"/>
                  <a:gd name="T29" fmla="*/ 101 h 386"/>
                  <a:gd name="T30" fmla="*/ 269 w 352"/>
                  <a:gd name="T31" fmla="*/ 130 h 386"/>
                  <a:gd name="T32" fmla="*/ 291 w 352"/>
                  <a:gd name="T33" fmla="*/ 131 h 386"/>
                  <a:gd name="T34" fmla="*/ 301 w 352"/>
                  <a:gd name="T35" fmla="*/ 169 h 386"/>
                  <a:gd name="T36" fmla="*/ 317 w 352"/>
                  <a:gd name="T37" fmla="*/ 172 h 386"/>
                  <a:gd name="T38" fmla="*/ 352 w 352"/>
                  <a:gd name="T39" fmla="*/ 187 h 386"/>
                  <a:gd name="T40" fmla="*/ 343 w 352"/>
                  <a:gd name="T41" fmla="*/ 209 h 386"/>
                  <a:gd name="T42" fmla="*/ 321 w 352"/>
                  <a:gd name="T43" fmla="*/ 226 h 386"/>
                  <a:gd name="T44" fmla="*/ 301 w 352"/>
                  <a:gd name="T45" fmla="*/ 247 h 386"/>
                  <a:gd name="T46" fmla="*/ 274 w 352"/>
                  <a:gd name="T47" fmla="*/ 261 h 386"/>
                  <a:gd name="T48" fmla="*/ 265 w 352"/>
                  <a:gd name="T49" fmla="*/ 296 h 386"/>
                  <a:gd name="T50" fmla="*/ 242 w 352"/>
                  <a:gd name="T51" fmla="*/ 300 h 386"/>
                  <a:gd name="T52" fmla="*/ 228 w 352"/>
                  <a:gd name="T53" fmla="*/ 323 h 386"/>
                  <a:gd name="T54" fmla="*/ 207 w 352"/>
                  <a:gd name="T55" fmla="*/ 344 h 386"/>
                  <a:gd name="T56" fmla="*/ 173 w 352"/>
                  <a:gd name="T57" fmla="*/ 344 h 386"/>
                  <a:gd name="T58" fmla="*/ 150 w 352"/>
                  <a:gd name="T59" fmla="*/ 331 h 386"/>
                  <a:gd name="T60" fmla="*/ 131 w 352"/>
                  <a:gd name="T61" fmla="*/ 331 h 386"/>
                  <a:gd name="T62" fmla="*/ 117 w 352"/>
                  <a:gd name="T63" fmla="*/ 349 h 386"/>
                  <a:gd name="T64" fmla="*/ 109 w 352"/>
                  <a:gd name="T65" fmla="*/ 372 h 386"/>
                  <a:gd name="T66" fmla="*/ 89 w 352"/>
                  <a:gd name="T67" fmla="*/ 384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2" h="386">
                    <a:moveTo>
                      <a:pt x="89" y="384"/>
                    </a:moveTo>
                    <a:cubicBezTo>
                      <a:pt x="77" y="386"/>
                      <a:pt x="51" y="382"/>
                      <a:pt x="42" y="373"/>
                    </a:cubicBezTo>
                    <a:cubicBezTo>
                      <a:pt x="35" y="367"/>
                      <a:pt x="37" y="345"/>
                      <a:pt x="33" y="337"/>
                    </a:cubicBezTo>
                    <a:cubicBezTo>
                      <a:pt x="31" y="332"/>
                      <a:pt x="20" y="321"/>
                      <a:pt x="20" y="321"/>
                    </a:cubicBezTo>
                    <a:cubicBezTo>
                      <a:pt x="20" y="321"/>
                      <a:pt x="0" y="221"/>
                      <a:pt x="17" y="194"/>
                    </a:cubicBezTo>
                    <a:cubicBezTo>
                      <a:pt x="20" y="190"/>
                      <a:pt x="31" y="189"/>
                      <a:pt x="35" y="187"/>
                    </a:cubicBezTo>
                    <a:cubicBezTo>
                      <a:pt x="40" y="184"/>
                      <a:pt x="51" y="179"/>
                      <a:pt x="54" y="174"/>
                    </a:cubicBezTo>
                    <a:cubicBezTo>
                      <a:pt x="69" y="147"/>
                      <a:pt x="47" y="80"/>
                      <a:pt x="55" y="50"/>
                    </a:cubicBezTo>
                    <a:cubicBezTo>
                      <a:pt x="58" y="40"/>
                      <a:pt x="73" y="16"/>
                      <a:pt x="73" y="16"/>
                    </a:cubicBezTo>
                    <a:cubicBezTo>
                      <a:pt x="114" y="0"/>
                      <a:pt x="114" y="0"/>
                      <a:pt x="114" y="0"/>
                    </a:cubicBezTo>
                    <a:cubicBezTo>
                      <a:pt x="114" y="0"/>
                      <a:pt x="127" y="4"/>
                      <a:pt x="132" y="5"/>
                    </a:cubicBezTo>
                    <a:cubicBezTo>
                      <a:pt x="155" y="8"/>
                      <a:pt x="225" y="11"/>
                      <a:pt x="225" y="11"/>
                    </a:cubicBezTo>
                    <a:cubicBezTo>
                      <a:pt x="225" y="11"/>
                      <a:pt x="236" y="51"/>
                      <a:pt x="239" y="64"/>
                    </a:cubicBezTo>
                    <a:cubicBezTo>
                      <a:pt x="240" y="71"/>
                      <a:pt x="238" y="86"/>
                      <a:pt x="242" y="92"/>
                    </a:cubicBezTo>
                    <a:cubicBezTo>
                      <a:pt x="245" y="96"/>
                      <a:pt x="258" y="97"/>
                      <a:pt x="262" y="101"/>
                    </a:cubicBezTo>
                    <a:cubicBezTo>
                      <a:pt x="267" y="106"/>
                      <a:pt x="264" y="125"/>
                      <a:pt x="269" y="130"/>
                    </a:cubicBezTo>
                    <a:cubicBezTo>
                      <a:pt x="274" y="133"/>
                      <a:pt x="287" y="128"/>
                      <a:pt x="291" y="131"/>
                    </a:cubicBezTo>
                    <a:cubicBezTo>
                      <a:pt x="298" y="137"/>
                      <a:pt x="294" y="163"/>
                      <a:pt x="301" y="169"/>
                    </a:cubicBezTo>
                    <a:cubicBezTo>
                      <a:pt x="304" y="172"/>
                      <a:pt x="313" y="171"/>
                      <a:pt x="317" y="172"/>
                    </a:cubicBezTo>
                    <a:cubicBezTo>
                      <a:pt x="326" y="175"/>
                      <a:pt x="352" y="187"/>
                      <a:pt x="352" y="187"/>
                    </a:cubicBezTo>
                    <a:cubicBezTo>
                      <a:pt x="352" y="187"/>
                      <a:pt x="346" y="204"/>
                      <a:pt x="343" y="209"/>
                    </a:cubicBezTo>
                    <a:cubicBezTo>
                      <a:pt x="339" y="214"/>
                      <a:pt x="326" y="221"/>
                      <a:pt x="321" y="226"/>
                    </a:cubicBezTo>
                    <a:cubicBezTo>
                      <a:pt x="316" y="230"/>
                      <a:pt x="307" y="242"/>
                      <a:pt x="301" y="247"/>
                    </a:cubicBezTo>
                    <a:cubicBezTo>
                      <a:pt x="295" y="251"/>
                      <a:pt x="279" y="255"/>
                      <a:pt x="274" y="261"/>
                    </a:cubicBezTo>
                    <a:cubicBezTo>
                      <a:pt x="268" y="268"/>
                      <a:pt x="271" y="289"/>
                      <a:pt x="265" y="296"/>
                    </a:cubicBezTo>
                    <a:cubicBezTo>
                      <a:pt x="261" y="300"/>
                      <a:pt x="247" y="297"/>
                      <a:pt x="242" y="300"/>
                    </a:cubicBezTo>
                    <a:cubicBezTo>
                      <a:pt x="237" y="304"/>
                      <a:pt x="232" y="318"/>
                      <a:pt x="228" y="323"/>
                    </a:cubicBezTo>
                    <a:cubicBezTo>
                      <a:pt x="224" y="329"/>
                      <a:pt x="214" y="341"/>
                      <a:pt x="207" y="344"/>
                    </a:cubicBezTo>
                    <a:cubicBezTo>
                      <a:pt x="199" y="347"/>
                      <a:pt x="181" y="346"/>
                      <a:pt x="173" y="344"/>
                    </a:cubicBezTo>
                    <a:cubicBezTo>
                      <a:pt x="167" y="342"/>
                      <a:pt x="157" y="332"/>
                      <a:pt x="150" y="331"/>
                    </a:cubicBezTo>
                    <a:cubicBezTo>
                      <a:pt x="146" y="329"/>
                      <a:pt x="135" y="328"/>
                      <a:pt x="131" y="331"/>
                    </a:cubicBezTo>
                    <a:cubicBezTo>
                      <a:pt x="125" y="333"/>
                      <a:pt x="120" y="344"/>
                      <a:pt x="117" y="349"/>
                    </a:cubicBezTo>
                    <a:cubicBezTo>
                      <a:pt x="114" y="354"/>
                      <a:pt x="113" y="367"/>
                      <a:pt x="109" y="372"/>
                    </a:cubicBezTo>
                    <a:cubicBezTo>
                      <a:pt x="106" y="376"/>
                      <a:pt x="95" y="383"/>
                      <a:pt x="89" y="384"/>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5" name="Freeform 258">
                <a:extLst>
                  <a:ext uri="{FF2B5EF4-FFF2-40B4-BE49-F238E27FC236}">
                    <a16:creationId xmlns:a16="http://schemas.microsoft.com/office/drawing/2014/main" id="{77031199-9677-46DE-A915-CB96052B6700}"/>
                  </a:ext>
                </a:extLst>
              </p:cNvPr>
              <p:cNvSpPr>
                <a:spLocks/>
              </p:cNvSpPr>
              <p:nvPr/>
            </p:nvSpPr>
            <p:spPr bwMode="auto">
              <a:xfrm>
                <a:off x="3101" y="2518"/>
                <a:ext cx="6" cy="9"/>
              </a:xfrm>
              <a:custGeom>
                <a:avLst/>
                <a:gdLst>
                  <a:gd name="T0" fmla="*/ 0 w 14"/>
                  <a:gd name="T1" fmla="*/ 0 h 20"/>
                  <a:gd name="T2" fmla="*/ 14 w 14"/>
                  <a:gd name="T3" fmla="*/ 20 h 20"/>
                  <a:gd name="T4" fmla="*/ 0 w 14"/>
                  <a:gd name="T5" fmla="*/ 0 h 20"/>
                </a:gdLst>
                <a:ahLst/>
                <a:cxnLst>
                  <a:cxn ang="0">
                    <a:pos x="T0" y="T1"/>
                  </a:cxn>
                  <a:cxn ang="0">
                    <a:pos x="T2" y="T3"/>
                  </a:cxn>
                  <a:cxn ang="0">
                    <a:pos x="T4" y="T5"/>
                  </a:cxn>
                </a:cxnLst>
                <a:rect l="0" t="0" r="r" b="b"/>
                <a:pathLst>
                  <a:path w="14" h="20">
                    <a:moveTo>
                      <a:pt x="0" y="0"/>
                    </a:moveTo>
                    <a:cubicBezTo>
                      <a:pt x="5" y="3"/>
                      <a:pt x="8" y="17"/>
                      <a:pt x="14" y="20"/>
                    </a:cubicBezTo>
                    <a:cubicBezTo>
                      <a:pt x="8" y="17"/>
                      <a:pt x="1" y="6"/>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6" name="Freeform 259">
                <a:extLst>
                  <a:ext uri="{FF2B5EF4-FFF2-40B4-BE49-F238E27FC236}">
                    <a16:creationId xmlns:a16="http://schemas.microsoft.com/office/drawing/2014/main" id="{7320B573-9A56-49F4-CB07-B347DF4058C9}"/>
                  </a:ext>
                </a:extLst>
              </p:cNvPr>
              <p:cNvSpPr>
                <a:spLocks/>
              </p:cNvSpPr>
              <p:nvPr/>
            </p:nvSpPr>
            <p:spPr bwMode="auto">
              <a:xfrm>
                <a:off x="3100" y="2512"/>
                <a:ext cx="3" cy="6"/>
              </a:xfrm>
              <a:custGeom>
                <a:avLst/>
                <a:gdLst>
                  <a:gd name="T0" fmla="*/ 6 w 6"/>
                  <a:gd name="T1" fmla="*/ 0 h 16"/>
                  <a:gd name="T2" fmla="*/ 1 w 6"/>
                  <a:gd name="T3" fmla="*/ 16 h 16"/>
                  <a:gd name="T4" fmla="*/ 6 w 6"/>
                  <a:gd name="T5" fmla="*/ 0 h 16"/>
                </a:gdLst>
                <a:ahLst/>
                <a:cxnLst>
                  <a:cxn ang="0">
                    <a:pos x="T0" y="T1"/>
                  </a:cxn>
                  <a:cxn ang="0">
                    <a:pos x="T2" y="T3"/>
                  </a:cxn>
                  <a:cxn ang="0">
                    <a:pos x="T4" y="T5"/>
                  </a:cxn>
                </a:cxnLst>
                <a:rect l="0" t="0" r="r" b="b"/>
                <a:pathLst>
                  <a:path w="6" h="16">
                    <a:moveTo>
                      <a:pt x="6" y="0"/>
                    </a:moveTo>
                    <a:cubicBezTo>
                      <a:pt x="6" y="5"/>
                      <a:pt x="4" y="14"/>
                      <a:pt x="1" y="16"/>
                    </a:cubicBezTo>
                    <a:cubicBezTo>
                      <a:pt x="0" y="12"/>
                      <a:pt x="5" y="5"/>
                      <a:pt x="6"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7" name="Freeform 260">
                <a:extLst>
                  <a:ext uri="{FF2B5EF4-FFF2-40B4-BE49-F238E27FC236}">
                    <a16:creationId xmlns:a16="http://schemas.microsoft.com/office/drawing/2014/main" id="{0037EB1D-DB27-7843-21B9-C673EB6285BA}"/>
                  </a:ext>
                </a:extLst>
              </p:cNvPr>
              <p:cNvSpPr>
                <a:spLocks/>
              </p:cNvSpPr>
              <p:nvPr/>
            </p:nvSpPr>
            <p:spPr bwMode="auto">
              <a:xfrm>
                <a:off x="3092" y="2518"/>
                <a:ext cx="9" cy="2"/>
              </a:xfrm>
              <a:custGeom>
                <a:avLst/>
                <a:gdLst>
                  <a:gd name="T0" fmla="*/ 20 w 20"/>
                  <a:gd name="T1" fmla="*/ 2 h 5"/>
                  <a:gd name="T2" fmla="*/ 0 w 20"/>
                  <a:gd name="T3" fmla="*/ 1 h 5"/>
                  <a:gd name="T4" fmla="*/ 20 w 20"/>
                  <a:gd name="T5" fmla="*/ 2 h 5"/>
                </a:gdLst>
                <a:ahLst/>
                <a:cxnLst>
                  <a:cxn ang="0">
                    <a:pos x="T0" y="T1"/>
                  </a:cxn>
                  <a:cxn ang="0">
                    <a:pos x="T2" y="T3"/>
                  </a:cxn>
                  <a:cxn ang="0">
                    <a:pos x="T4" y="T5"/>
                  </a:cxn>
                </a:cxnLst>
                <a:rect l="0" t="0" r="r" b="b"/>
                <a:pathLst>
                  <a:path w="20" h="5">
                    <a:moveTo>
                      <a:pt x="20" y="2"/>
                    </a:moveTo>
                    <a:cubicBezTo>
                      <a:pt x="16" y="5"/>
                      <a:pt x="5" y="0"/>
                      <a:pt x="0" y="1"/>
                    </a:cubicBezTo>
                    <a:cubicBezTo>
                      <a:pt x="5" y="0"/>
                      <a:pt x="16" y="0"/>
                      <a:pt x="20"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8" name="Freeform 261">
                <a:extLst>
                  <a:ext uri="{FF2B5EF4-FFF2-40B4-BE49-F238E27FC236}">
                    <a16:creationId xmlns:a16="http://schemas.microsoft.com/office/drawing/2014/main" id="{88FC3EFD-D336-29B5-B7B9-3A7F52AE506B}"/>
                  </a:ext>
                </a:extLst>
              </p:cNvPr>
              <p:cNvSpPr>
                <a:spLocks/>
              </p:cNvSpPr>
              <p:nvPr/>
            </p:nvSpPr>
            <p:spPr bwMode="auto">
              <a:xfrm>
                <a:off x="3080" y="2874"/>
                <a:ext cx="112" cy="133"/>
              </a:xfrm>
              <a:custGeom>
                <a:avLst/>
                <a:gdLst>
                  <a:gd name="T0" fmla="*/ 113 w 260"/>
                  <a:gd name="T1" fmla="*/ 25 h 307"/>
                  <a:gd name="T2" fmla="*/ 145 w 260"/>
                  <a:gd name="T3" fmla="*/ 20 h 307"/>
                  <a:gd name="T4" fmla="*/ 159 w 260"/>
                  <a:gd name="T5" fmla="*/ 0 h 307"/>
                  <a:gd name="T6" fmla="*/ 173 w 260"/>
                  <a:gd name="T7" fmla="*/ 5 h 307"/>
                  <a:gd name="T8" fmla="*/ 188 w 260"/>
                  <a:gd name="T9" fmla="*/ 32 h 307"/>
                  <a:gd name="T10" fmla="*/ 238 w 260"/>
                  <a:gd name="T11" fmla="*/ 42 h 307"/>
                  <a:gd name="T12" fmla="*/ 256 w 260"/>
                  <a:gd name="T13" fmla="*/ 77 h 307"/>
                  <a:gd name="T14" fmla="*/ 244 w 260"/>
                  <a:gd name="T15" fmla="*/ 125 h 307"/>
                  <a:gd name="T16" fmla="*/ 246 w 260"/>
                  <a:gd name="T17" fmla="*/ 151 h 307"/>
                  <a:gd name="T18" fmla="*/ 259 w 260"/>
                  <a:gd name="T19" fmla="*/ 183 h 307"/>
                  <a:gd name="T20" fmla="*/ 247 w 260"/>
                  <a:gd name="T21" fmla="*/ 201 h 307"/>
                  <a:gd name="T22" fmla="*/ 224 w 260"/>
                  <a:gd name="T23" fmla="*/ 217 h 307"/>
                  <a:gd name="T24" fmla="*/ 226 w 260"/>
                  <a:gd name="T25" fmla="*/ 264 h 307"/>
                  <a:gd name="T26" fmla="*/ 206 w 260"/>
                  <a:gd name="T27" fmla="*/ 276 h 307"/>
                  <a:gd name="T28" fmla="*/ 198 w 260"/>
                  <a:gd name="T29" fmla="*/ 303 h 307"/>
                  <a:gd name="T30" fmla="*/ 160 w 260"/>
                  <a:gd name="T31" fmla="*/ 303 h 307"/>
                  <a:gd name="T32" fmla="*/ 150 w 260"/>
                  <a:gd name="T33" fmla="*/ 291 h 307"/>
                  <a:gd name="T34" fmla="*/ 127 w 260"/>
                  <a:gd name="T35" fmla="*/ 280 h 307"/>
                  <a:gd name="T36" fmla="*/ 92 w 260"/>
                  <a:gd name="T37" fmla="*/ 265 h 307"/>
                  <a:gd name="T38" fmla="*/ 76 w 260"/>
                  <a:gd name="T39" fmla="*/ 262 h 307"/>
                  <a:gd name="T40" fmla="*/ 66 w 260"/>
                  <a:gd name="T41" fmla="*/ 224 h 307"/>
                  <a:gd name="T42" fmla="*/ 44 w 260"/>
                  <a:gd name="T43" fmla="*/ 223 h 307"/>
                  <a:gd name="T44" fmla="*/ 37 w 260"/>
                  <a:gd name="T45" fmla="*/ 194 h 307"/>
                  <a:gd name="T46" fmla="*/ 17 w 260"/>
                  <a:gd name="T47" fmla="*/ 185 h 307"/>
                  <a:gd name="T48" fmla="*/ 14 w 260"/>
                  <a:gd name="T49" fmla="*/ 157 h 307"/>
                  <a:gd name="T50" fmla="*/ 0 w 260"/>
                  <a:gd name="T51" fmla="*/ 104 h 307"/>
                  <a:gd name="T52" fmla="*/ 22 w 260"/>
                  <a:gd name="T53" fmla="*/ 96 h 307"/>
                  <a:gd name="T54" fmla="*/ 54 w 260"/>
                  <a:gd name="T55" fmla="*/ 96 h 307"/>
                  <a:gd name="T56" fmla="*/ 73 w 260"/>
                  <a:gd name="T57" fmla="*/ 89 h 307"/>
                  <a:gd name="T58" fmla="*/ 78 w 260"/>
                  <a:gd name="T59" fmla="*/ 63 h 307"/>
                  <a:gd name="T60" fmla="*/ 96 w 260"/>
                  <a:gd name="T61" fmla="*/ 58 h 307"/>
                  <a:gd name="T62" fmla="*/ 110 w 260"/>
                  <a:gd name="T63" fmla="*/ 49 h 307"/>
                  <a:gd name="T64" fmla="*/ 113 w 260"/>
                  <a:gd name="T65" fmla="*/ 2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0" h="307">
                    <a:moveTo>
                      <a:pt x="113" y="25"/>
                    </a:moveTo>
                    <a:cubicBezTo>
                      <a:pt x="119" y="19"/>
                      <a:pt x="138" y="24"/>
                      <a:pt x="145" y="20"/>
                    </a:cubicBezTo>
                    <a:cubicBezTo>
                      <a:pt x="150" y="17"/>
                      <a:pt x="159" y="0"/>
                      <a:pt x="159" y="0"/>
                    </a:cubicBezTo>
                    <a:cubicBezTo>
                      <a:pt x="159" y="0"/>
                      <a:pt x="170" y="3"/>
                      <a:pt x="173" y="5"/>
                    </a:cubicBezTo>
                    <a:cubicBezTo>
                      <a:pt x="179" y="10"/>
                      <a:pt x="181" y="28"/>
                      <a:pt x="188" y="32"/>
                    </a:cubicBezTo>
                    <a:cubicBezTo>
                      <a:pt x="198" y="40"/>
                      <a:pt x="228" y="34"/>
                      <a:pt x="238" y="42"/>
                    </a:cubicBezTo>
                    <a:cubicBezTo>
                      <a:pt x="246" y="47"/>
                      <a:pt x="255" y="67"/>
                      <a:pt x="256" y="77"/>
                    </a:cubicBezTo>
                    <a:cubicBezTo>
                      <a:pt x="258" y="89"/>
                      <a:pt x="245" y="113"/>
                      <a:pt x="244" y="125"/>
                    </a:cubicBezTo>
                    <a:cubicBezTo>
                      <a:pt x="244" y="132"/>
                      <a:pt x="244" y="145"/>
                      <a:pt x="246" y="151"/>
                    </a:cubicBezTo>
                    <a:cubicBezTo>
                      <a:pt x="248" y="160"/>
                      <a:pt x="260" y="174"/>
                      <a:pt x="259" y="183"/>
                    </a:cubicBezTo>
                    <a:cubicBezTo>
                      <a:pt x="259" y="189"/>
                      <a:pt x="251" y="197"/>
                      <a:pt x="247" y="201"/>
                    </a:cubicBezTo>
                    <a:cubicBezTo>
                      <a:pt x="242" y="206"/>
                      <a:pt x="228" y="210"/>
                      <a:pt x="224" y="217"/>
                    </a:cubicBezTo>
                    <a:cubicBezTo>
                      <a:pt x="219" y="227"/>
                      <a:pt x="232" y="253"/>
                      <a:pt x="226" y="264"/>
                    </a:cubicBezTo>
                    <a:cubicBezTo>
                      <a:pt x="223" y="269"/>
                      <a:pt x="210" y="271"/>
                      <a:pt x="206" y="276"/>
                    </a:cubicBezTo>
                    <a:cubicBezTo>
                      <a:pt x="202" y="282"/>
                      <a:pt x="198" y="303"/>
                      <a:pt x="198" y="303"/>
                    </a:cubicBezTo>
                    <a:cubicBezTo>
                      <a:pt x="198" y="303"/>
                      <a:pt x="169" y="307"/>
                      <a:pt x="160" y="303"/>
                    </a:cubicBezTo>
                    <a:cubicBezTo>
                      <a:pt x="157" y="302"/>
                      <a:pt x="153" y="294"/>
                      <a:pt x="150" y="291"/>
                    </a:cubicBezTo>
                    <a:cubicBezTo>
                      <a:pt x="145" y="287"/>
                      <a:pt x="127" y="280"/>
                      <a:pt x="127" y="280"/>
                    </a:cubicBezTo>
                    <a:cubicBezTo>
                      <a:pt x="127" y="280"/>
                      <a:pt x="101" y="268"/>
                      <a:pt x="92" y="265"/>
                    </a:cubicBezTo>
                    <a:cubicBezTo>
                      <a:pt x="88" y="264"/>
                      <a:pt x="79" y="265"/>
                      <a:pt x="76" y="262"/>
                    </a:cubicBezTo>
                    <a:cubicBezTo>
                      <a:pt x="69" y="256"/>
                      <a:pt x="73" y="230"/>
                      <a:pt x="66" y="224"/>
                    </a:cubicBezTo>
                    <a:cubicBezTo>
                      <a:pt x="62" y="221"/>
                      <a:pt x="49" y="226"/>
                      <a:pt x="44" y="223"/>
                    </a:cubicBezTo>
                    <a:cubicBezTo>
                      <a:pt x="39" y="218"/>
                      <a:pt x="42" y="199"/>
                      <a:pt x="37" y="194"/>
                    </a:cubicBezTo>
                    <a:cubicBezTo>
                      <a:pt x="33" y="190"/>
                      <a:pt x="20" y="189"/>
                      <a:pt x="17" y="185"/>
                    </a:cubicBezTo>
                    <a:cubicBezTo>
                      <a:pt x="13" y="179"/>
                      <a:pt x="15" y="164"/>
                      <a:pt x="14" y="157"/>
                    </a:cubicBezTo>
                    <a:cubicBezTo>
                      <a:pt x="11" y="144"/>
                      <a:pt x="0" y="104"/>
                      <a:pt x="0" y="104"/>
                    </a:cubicBezTo>
                    <a:cubicBezTo>
                      <a:pt x="0" y="104"/>
                      <a:pt x="16" y="97"/>
                      <a:pt x="22" y="96"/>
                    </a:cubicBezTo>
                    <a:cubicBezTo>
                      <a:pt x="29" y="95"/>
                      <a:pt x="46" y="98"/>
                      <a:pt x="54" y="96"/>
                    </a:cubicBezTo>
                    <a:cubicBezTo>
                      <a:pt x="59" y="95"/>
                      <a:pt x="70" y="93"/>
                      <a:pt x="73" y="89"/>
                    </a:cubicBezTo>
                    <a:cubicBezTo>
                      <a:pt x="78" y="84"/>
                      <a:pt x="73" y="68"/>
                      <a:pt x="78" y="63"/>
                    </a:cubicBezTo>
                    <a:cubicBezTo>
                      <a:pt x="81" y="59"/>
                      <a:pt x="92" y="60"/>
                      <a:pt x="96" y="58"/>
                    </a:cubicBezTo>
                    <a:cubicBezTo>
                      <a:pt x="100" y="57"/>
                      <a:pt x="108" y="53"/>
                      <a:pt x="110" y="49"/>
                    </a:cubicBezTo>
                    <a:cubicBezTo>
                      <a:pt x="113" y="44"/>
                      <a:pt x="109" y="29"/>
                      <a:pt x="113" y="2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9" name="Freeform 262">
                <a:extLst>
                  <a:ext uri="{FF2B5EF4-FFF2-40B4-BE49-F238E27FC236}">
                    <a16:creationId xmlns:a16="http://schemas.microsoft.com/office/drawing/2014/main" id="{D3E81246-0279-3902-D3CA-CBC3931AAD7C}"/>
                  </a:ext>
                </a:extLst>
              </p:cNvPr>
              <p:cNvSpPr>
                <a:spLocks/>
              </p:cNvSpPr>
              <p:nvPr/>
            </p:nvSpPr>
            <p:spPr bwMode="auto">
              <a:xfrm>
                <a:off x="3084" y="2479"/>
                <a:ext cx="1"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1" y="1"/>
                      <a:pt x="2" y="1"/>
                    </a:cubicBezTo>
                    <a:cubicBezTo>
                      <a:pt x="1" y="1"/>
                      <a:pt x="1"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0" name="Freeform 263">
                <a:extLst>
                  <a:ext uri="{FF2B5EF4-FFF2-40B4-BE49-F238E27FC236}">
                    <a16:creationId xmlns:a16="http://schemas.microsoft.com/office/drawing/2014/main" id="{A1B8F794-71D5-474F-E298-2E37F1C47DCF}"/>
                  </a:ext>
                </a:extLst>
              </p:cNvPr>
              <p:cNvSpPr>
                <a:spLocks/>
              </p:cNvSpPr>
              <p:nvPr/>
            </p:nvSpPr>
            <p:spPr bwMode="auto">
              <a:xfrm>
                <a:off x="3082" y="2479"/>
                <a:ext cx="2" cy="0"/>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1" y="0"/>
                      <a:pt x="3" y="1"/>
                      <a:pt x="4" y="1"/>
                    </a:cubicBezTo>
                    <a:cubicBezTo>
                      <a:pt x="3" y="1"/>
                      <a:pt x="1"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1" name="Freeform 264">
                <a:extLst>
                  <a:ext uri="{FF2B5EF4-FFF2-40B4-BE49-F238E27FC236}">
                    <a16:creationId xmlns:a16="http://schemas.microsoft.com/office/drawing/2014/main" id="{80148C72-988F-04B2-8BE9-0F32D84FD02F}"/>
                  </a:ext>
                </a:extLst>
              </p:cNvPr>
              <p:cNvSpPr>
                <a:spLocks/>
              </p:cNvSpPr>
              <p:nvPr/>
            </p:nvSpPr>
            <p:spPr bwMode="auto">
              <a:xfrm>
                <a:off x="3080" y="2479"/>
                <a:ext cx="2" cy="0"/>
              </a:xfrm>
              <a:custGeom>
                <a:avLst/>
                <a:gdLst>
                  <a:gd name="T0" fmla="*/ 0 w 5"/>
                  <a:gd name="T1" fmla="*/ 5 w 5"/>
                  <a:gd name="T2" fmla="*/ 0 w 5"/>
                </a:gdLst>
                <a:ahLst/>
                <a:cxnLst>
                  <a:cxn ang="0">
                    <a:pos x="T0" y="0"/>
                  </a:cxn>
                  <a:cxn ang="0">
                    <a:pos x="T1" y="0"/>
                  </a:cxn>
                  <a:cxn ang="0">
                    <a:pos x="T2" y="0"/>
                  </a:cxn>
                </a:cxnLst>
                <a:rect l="0" t="0" r="r" b="b"/>
                <a:pathLst>
                  <a:path w="5">
                    <a:moveTo>
                      <a:pt x="0" y="0"/>
                    </a:moveTo>
                    <a:cubicBezTo>
                      <a:pt x="2" y="0"/>
                      <a:pt x="3" y="0"/>
                      <a:pt x="5" y="0"/>
                    </a:cubicBezTo>
                    <a:cubicBezTo>
                      <a:pt x="3" y="0"/>
                      <a:pt x="2"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2" name="Freeform 265">
                <a:extLst>
                  <a:ext uri="{FF2B5EF4-FFF2-40B4-BE49-F238E27FC236}">
                    <a16:creationId xmlns:a16="http://schemas.microsoft.com/office/drawing/2014/main" id="{8E9A0D1F-E9E5-E4DF-EB81-DB754DB65E17}"/>
                  </a:ext>
                </a:extLst>
              </p:cNvPr>
              <p:cNvSpPr>
                <a:spLocks/>
              </p:cNvSpPr>
              <p:nvPr/>
            </p:nvSpPr>
            <p:spPr bwMode="auto">
              <a:xfrm>
                <a:off x="3067" y="2463"/>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3" name="Freeform 266">
                <a:extLst>
                  <a:ext uri="{FF2B5EF4-FFF2-40B4-BE49-F238E27FC236}">
                    <a16:creationId xmlns:a16="http://schemas.microsoft.com/office/drawing/2014/main" id="{821580DA-A048-1AED-C906-0A396595190D}"/>
                  </a:ext>
                </a:extLst>
              </p:cNvPr>
              <p:cNvSpPr>
                <a:spLocks/>
              </p:cNvSpPr>
              <p:nvPr/>
            </p:nvSpPr>
            <p:spPr bwMode="auto">
              <a:xfrm>
                <a:off x="3063" y="2038"/>
                <a:ext cx="165" cy="195"/>
              </a:xfrm>
              <a:custGeom>
                <a:avLst/>
                <a:gdLst>
                  <a:gd name="T0" fmla="*/ 23 w 381"/>
                  <a:gd name="T1" fmla="*/ 436 h 448"/>
                  <a:gd name="T2" fmla="*/ 2 w 381"/>
                  <a:gd name="T3" fmla="*/ 448 h 448"/>
                  <a:gd name="T4" fmla="*/ 2 w 381"/>
                  <a:gd name="T5" fmla="*/ 443 h 448"/>
                  <a:gd name="T6" fmla="*/ 0 w 381"/>
                  <a:gd name="T7" fmla="*/ 22 h 448"/>
                  <a:gd name="T8" fmla="*/ 96 w 381"/>
                  <a:gd name="T9" fmla="*/ 16 h 448"/>
                  <a:gd name="T10" fmla="*/ 121 w 381"/>
                  <a:gd name="T11" fmla="*/ 43 h 448"/>
                  <a:gd name="T12" fmla="*/ 145 w 381"/>
                  <a:gd name="T13" fmla="*/ 55 h 448"/>
                  <a:gd name="T14" fmla="*/ 157 w 381"/>
                  <a:gd name="T15" fmla="*/ 13 h 448"/>
                  <a:gd name="T16" fmla="*/ 246 w 381"/>
                  <a:gd name="T17" fmla="*/ 22 h 448"/>
                  <a:gd name="T18" fmla="*/ 295 w 381"/>
                  <a:gd name="T19" fmla="*/ 25 h 448"/>
                  <a:gd name="T20" fmla="*/ 328 w 381"/>
                  <a:gd name="T21" fmla="*/ 77 h 448"/>
                  <a:gd name="T22" fmla="*/ 328 w 381"/>
                  <a:gd name="T23" fmla="*/ 119 h 448"/>
                  <a:gd name="T24" fmla="*/ 310 w 381"/>
                  <a:gd name="T25" fmla="*/ 156 h 448"/>
                  <a:gd name="T26" fmla="*/ 270 w 381"/>
                  <a:gd name="T27" fmla="*/ 113 h 448"/>
                  <a:gd name="T28" fmla="*/ 246 w 381"/>
                  <a:gd name="T29" fmla="*/ 83 h 448"/>
                  <a:gd name="T30" fmla="*/ 246 w 381"/>
                  <a:gd name="T31" fmla="*/ 119 h 448"/>
                  <a:gd name="T32" fmla="*/ 291 w 381"/>
                  <a:gd name="T33" fmla="*/ 198 h 448"/>
                  <a:gd name="T34" fmla="*/ 374 w 381"/>
                  <a:gd name="T35" fmla="*/ 329 h 448"/>
                  <a:gd name="T36" fmla="*/ 362 w 381"/>
                  <a:gd name="T37" fmla="*/ 338 h 448"/>
                  <a:gd name="T38" fmla="*/ 362 w 381"/>
                  <a:gd name="T39" fmla="*/ 387 h 448"/>
                  <a:gd name="T40" fmla="*/ 360 w 381"/>
                  <a:gd name="T41" fmla="*/ 389 h 448"/>
                  <a:gd name="T42" fmla="*/ 358 w 381"/>
                  <a:gd name="T43" fmla="*/ 392 h 448"/>
                  <a:gd name="T44" fmla="*/ 355 w 381"/>
                  <a:gd name="T45" fmla="*/ 395 h 448"/>
                  <a:gd name="T46" fmla="*/ 351 w 381"/>
                  <a:gd name="T47" fmla="*/ 398 h 448"/>
                  <a:gd name="T48" fmla="*/ 348 w 381"/>
                  <a:gd name="T49" fmla="*/ 403 h 448"/>
                  <a:gd name="T50" fmla="*/ 301 w 381"/>
                  <a:gd name="T51" fmla="*/ 436 h 448"/>
                  <a:gd name="T52" fmla="*/ 279 w 381"/>
                  <a:gd name="T53" fmla="*/ 418 h 448"/>
                  <a:gd name="T54" fmla="*/ 50 w 381"/>
                  <a:gd name="T55" fmla="*/ 418 h 448"/>
                  <a:gd name="T56" fmla="*/ 23 w 381"/>
                  <a:gd name="T57" fmla="*/ 43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1" h="448">
                    <a:moveTo>
                      <a:pt x="23" y="436"/>
                    </a:moveTo>
                    <a:cubicBezTo>
                      <a:pt x="18" y="439"/>
                      <a:pt x="2" y="448"/>
                      <a:pt x="2" y="448"/>
                    </a:cubicBezTo>
                    <a:cubicBezTo>
                      <a:pt x="2" y="443"/>
                      <a:pt x="2" y="443"/>
                      <a:pt x="2" y="443"/>
                    </a:cubicBezTo>
                    <a:cubicBezTo>
                      <a:pt x="0" y="22"/>
                      <a:pt x="0" y="22"/>
                      <a:pt x="0" y="22"/>
                    </a:cubicBezTo>
                    <a:cubicBezTo>
                      <a:pt x="0" y="22"/>
                      <a:pt x="74" y="7"/>
                      <a:pt x="96" y="16"/>
                    </a:cubicBezTo>
                    <a:cubicBezTo>
                      <a:pt x="105" y="19"/>
                      <a:pt x="113" y="38"/>
                      <a:pt x="121" y="43"/>
                    </a:cubicBezTo>
                    <a:cubicBezTo>
                      <a:pt x="126" y="47"/>
                      <a:pt x="139" y="58"/>
                      <a:pt x="145" y="55"/>
                    </a:cubicBezTo>
                    <a:cubicBezTo>
                      <a:pt x="155" y="51"/>
                      <a:pt x="148" y="19"/>
                      <a:pt x="157" y="13"/>
                    </a:cubicBezTo>
                    <a:cubicBezTo>
                      <a:pt x="176" y="0"/>
                      <a:pt x="224" y="20"/>
                      <a:pt x="246" y="22"/>
                    </a:cubicBezTo>
                    <a:cubicBezTo>
                      <a:pt x="258" y="23"/>
                      <a:pt x="295" y="25"/>
                      <a:pt x="295" y="25"/>
                    </a:cubicBezTo>
                    <a:cubicBezTo>
                      <a:pt x="328" y="77"/>
                      <a:pt x="328" y="77"/>
                      <a:pt x="328" y="77"/>
                    </a:cubicBezTo>
                    <a:cubicBezTo>
                      <a:pt x="328" y="119"/>
                      <a:pt x="328" y="119"/>
                      <a:pt x="328" y="119"/>
                    </a:cubicBezTo>
                    <a:cubicBezTo>
                      <a:pt x="328" y="119"/>
                      <a:pt x="320" y="154"/>
                      <a:pt x="310" y="156"/>
                    </a:cubicBezTo>
                    <a:cubicBezTo>
                      <a:pt x="295" y="158"/>
                      <a:pt x="280" y="124"/>
                      <a:pt x="270" y="113"/>
                    </a:cubicBezTo>
                    <a:cubicBezTo>
                      <a:pt x="264" y="106"/>
                      <a:pt x="255" y="80"/>
                      <a:pt x="246" y="83"/>
                    </a:cubicBezTo>
                    <a:cubicBezTo>
                      <a:pt x="237" y="86"/>
                      <a:pt x="243" y="110"/>
                      <a:pt x="246" y="119"/>
                    </a:cubicBezTo>
                    <a:cubicBezTo>
                      <a:pt x="252" y="141"/>
                      <a:pt x="280" y="179"/>
                      <a:pt x="291" y="198"/>
                    </a:cubicBezTo>
                    <a:cubicBezTo>
                      <a:pt x="311" y="232"/>
                      <a:pt x="381" y="291"/>
                      <a:pt x="374" y="329"/>
                    </a:cubicBezTo>
                    <a:cubicBezTo>
                      <a:pt x="373" y="333"/>
                      <a:pt x="363" y="335"/>
                      <a:pt x="362" y="338"/>
                    </a:cubicBezTo>
                    <a:cubicBezTo>
                      <a:pt x="356" y="349"/>
                      <a:pt x="362" y="387"/>
                      <a:pt x="362" y="387"/>
                    </a:cubicBezTo>
                    <a:cubicBezTo>
                      <a:pt x="362" y="387"/>
                      <a:pt x="361" y="388"/>
                      <a:pt x="360" y="389"/>
                    </a:cubicBezTo>
                    <a:cubicBezTo>
                      <a:pt x="359" y="390"/>
                      <a:pt x="359" y="391"/>
                      <a:pt x="358" y="392"/>
                    </a:cubicBezTo>
                    <a:cubicBezTo>
                      <a:pt x="357" y="393"/>
                      <a:pt x="356" y="394"/>
                      <a:pt x="355" y="395"/>
                    </a:cubicBezTo>
                    <a:cubicBezTo>
                      <a:pt x="354" y="396"/>
                      <a:pt x="353" y="397"/>
                      <a:pt x="351" y="398"/>
                    </a:cubicBezTo>
                    <a:cubicBezTo>
                      <a:pt x="350" y="400"/>
                      <a:pt x="349" y="401"/>
                      <a:pt x="348" y="403"/>
                    </a:cubicBezTo>
                    <a:cubicBezTo>
                      <a:pt x="334" y="417"/>
                      <a:pt x="313" y="436"/>
                      <a:pt x="301" y="436"/>
                    </a:cubicBezTo>
                    <a:cubicBezTo>
                      <a:pt x="294" y="436"/>
                      <a:pt x="286" y="420"/>
                      <a:pt x="279" y="418"/>
                    </a:cubicBezTo>
                    <a:cubicBezTo>
                      <a:pt x="226" y="398"/>
                      <a:pt x="105" y="401"/>
                      <a:pt x="50" y="418"/>
                    </a:cubicBezTo>
                    <a:cubicBezTo>
                      <a:pt x="43" y="420"/>
                      <a:pt x="30" y="432"/>
                      <a:pt x="23" y="43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4" name="Freeform 267">
                <a:extLst>
                  <a:ext uri="{FF2B5EF4-FFF2-40B4-BE49-F238E27FC236}">
                    <a16:creationId xmlns:a16="http://schemas.microsoft.com/office/drawing/2014/main" id="{1B02CD17-DB39-F3C5-0395-ECDB2067E7CD}"/>
                  </a:ext>
                </a:extLst>
              </p:cNvPr>
              <p:cNvSpPr>
                <a:spLocks/>
              </p:cNvSpPr>
              <p:nvPr/>
            </p:nvSpPr>
            <p:spPr bwMode="auto">
              <a:xfrm>
                <a:off x="3056" y="2464"/>
                <a:ext cx="0"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5" name="Freeform 268">
                <a:extLst>
                  <a:ext uri="{FF2B5EF4-FFF2-40B4-BE49-F238E27FC236}">
                    <a16:creationId xmlns:a16="http://schemas.microsoft.com/office/drawing/2014/main" id="{8BEA2516-5A53-B7BD-6577-BBBABB3BBC5C}"/>
                  </a:ext>
                </a:extLst>
              </p:cNvPr>
              <p:cNvSpPr>
                <a:spLocks/>
              </p:cNvSpPr>
              <p:nvPr/>
            </p:nvSpPr>
            <p:spPr bwMode="auto">
              <a:xfrm>
                <a:off x="3056" y="2463"/>
                <a:ext cx="0" cy="1"/>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6" name="Freeform 269">
                <a:extLst>
                  <a:ext uri="{FF2B5EF4-FFF2-40B4-BE49-F238E27FC236}">
                    <a16:creationId xmlns:a16="http://schemas.microsoft.com/office/drawing/2014/main" id="{AE5706CB-FE37-1AD7-DA2E-8EA24AE63AA5}"/>
                  </a:ext>
                </a:extLst>
              </p:cNvPr>
              <p:cNvSpPr>
                <a:spLocks/>
              </p:cNvSpPr>
              <p:nvPr/>
            </p:nvSpPr>
            <p:spPr bwMode="auto">
              <a:xfrm>
                <a:off x="3056" y="2458"/>
                <a:ext cx="0" cy="2"/>
              </a:xfrm>
              <a:custGeom>
                <a:avLst/>
                <a:gdLst>
                  <a:gd name="T0" fmla="*/ 0 h 6"/>
                  <a:gd name="T1" fmla="*/ 6 h 6"/>
                  <a:gd name="T2" fmla="*/ 0 h 6"/>
                </a:gdLst>
                <a:ahLst/>
                <a:cxnLst>
                  <a:cxn ang="0">
                    <a:pos x="0" y="T0"/>
                  </a:cxn>
                  <a:cxn ang="0">
                    <a:pos x="0" y="T1"/>
                  </a:cxn>
                  <a:cxn ang="0">
                    <a:pos x="0" y="T2"/>
                  </a:cxn>
                </a:cxnLst>
                <a:rect l="0" t="0" r="r" b="b"/>
                <a:pathLst>
                  <a:path h="6">
                    <a:moveTo>
                      <a:pt x="0" y="0"/>
                    </a:moveTo>
                    <a:cubicBezTo>
                      <a:pt x="0" y="2"/>
                      <a:pt x="0" y="4"/>
                      <a:pt x="0" y="6"/>
                    </a:cubicBezTo>
                    <a:cubicBezTo>
                      <a:pt x="0" y="4"/>
                      <a:pt x="0" y="2"/>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7" name="Freeform 270">
                <a:extLst>
                  <a:ext uri="{FF2B5EF4-FFF2-40B4-BE49-F238E27FC236}">
                    <a16:creationId xmlns:a16="http://schemas.microsoft.com/office/drawing/2014/main" id="{524F5738-1C9E-E4E4-4573-3F4AFF8C9006}"/>
                  </a:ext>
                </a:extLst>
              </p:cNvPr>
              <p:cNvSpPr>
                <a:spLocks/>
              </p:cNvSpPr>
              <p:nvPr/>
            </p:nvSpPr>
            <p:spPr bwMode="auto">
              <a:xfrm>
                <a:off x="3054" y="2388"/>
                <a:ext cx="174" cy="156"/>
              </a:xfrm>
              <a:custGeom>
                <a:avLst/>
                <a:gdLst>
                  <a:gd name="T0" fmla="*/ 19 w 401"/>
                  <a:gd name="T1" fmla="*/ 112 h 359"/>
                  <a:gd name="T2" fmla="*/ 22 w 401"/>
                  <a:gd name="T3" fmla="*/ 108 h 359"/>
                  <a:gd name="T4" fmla="*/ 25 w 401"/>
                  <a:gd name="T5" fmla="*/ 105 h 359"/>
                  <a:gd name="T6" fmla="*/ 26 w 401"/>
                  <a:gd name="T7" fmla="*/ 100 h 359"/>
                  <a:gd name="T8" fmla="*/ 25 w 401"/>
                  <a:gd name="T9" fmla="*/ 97 h 359"/>
                  <a:gd name="T10" fmla="*/ 28 w 401"/>
                  <a:gd name="T11" fmla="*/ 93 h 359"/>
                  <a:gd name="T12" fmla="*/ 30 w 401"/>
                  <a:gd name="T13" fmla="*/ 91 h 359"/>
                  <a:gd name="T14" fmla="*/ 33 w 401"/>
                  <a:gd name="T15" fmla="*/ 91 h 359"/>
                  <a:gd name="T16" fmla="*/ 39 w 401"/>
                  <a:gd name="T17" fmla="*/ 90 h 359"/>
                  <a:gd name="T18" fmla="*/ 43 w 401"/>
                  <a:gd name="T19" fmla="*/ 89 h 359"/>
                  <a:gd name="T20" fmla="*/ 48 w 401"/>
                  <a:gd name="T21" fmla="*/ 88 h 359"/>
                  <a:gd name="T22" fmla="*/ 52 w 401"/>
                  <a:gd name="T23" fmla="*/ 87 h 359"/>
                  <a:gd name="T24" fmla="*/ 57 w 401"/>
                  <a:gd name="T25" fmla="*/ 89 h 359"/>
                  <a:gd name="T26" fmla="*/ 62 w 401"/>
                  <a:gd name="T27" fmla="*/ 100 h 359"/>
                  <a:gd name="T28" fmla="*/ 66 w 401"/>
                  <a:gd name="T29" fmla="*/ 107 h 359"/>
                  <a:gd name="T30" fmla="*/ 74 w 401"/>
                  <a:gd name="T31" fmla="*/ 122 h 359"/>
                  <a:gd name="T32" fmla="*/ 89 w 401"/>
                  <a:gd name="T33" fmla="*/ 127 h 359"/>
                  <a:gd name="T34" fmla="*/ 103 w 401"/>
                  <a:gd name="T35" fmla="*/ 122 h 359"/>
                  <a:gd name="T36" fmla="*/ 129 w 401"/>
                  <a:gd name="T37" fmla="*/ 122 h 359"/>
                  <a:gd name="T38" fmla="*/ 176 w 401"/>
                  <a:gd name="T39" fmla="*/ 118 h 359"/>
                  <a:gd name="T40" fmla="*/ 180 w 401"/>
                  <a:gd name="T41" fmla="*/ 116 h 359"/>
                  <a:gd name="T42" fmla="*/ 231 w 401"/>
                  <a:gd name="T43" fmla="*/ 105 h 359"/>
                  <a:gd name="T44" fmla="*/ 248 w 401"/>
                  <a:gd name="T45" fmla="*/ 116 h 359"/>
                  <a:gd name="T46" fmla="*/ 269 w 401"/>
                  <a:gd name="T47" fmla="*/ 109 h 359"/>
                  <a:gd name="T48" fmla="*/ 282 w 401"/>
                  <a:gd name="T49" fmla="*/ 92 h 359"/>
                  <a:gd name="T50" fmla="*/ 290 w 401"/>
                  <a:gd name="T51" fmla="*/ 78 h 359"/>
                  <a:gd name="T52" fmla="*/ 306 w 401"/>
                  <a:gd name="T53" fmla="*/ 64 h 359"/>
                  <a:gd name="T54" fmla="*/ 305 w 401"/>
                  <a:gd name="T55" fmla="*/ 55 h 359"/>
                  <a:gd name="T56" fmla="*/ 305 w 401"/>
                  <a:gd name="T57" fmla="*/ 23 h 359"/>
                  <a:gd name="T58" fmla="*/ 298 w 401"/>
                  <a:gd name="T59" fmla="*/ 16 h 359"/>
                  <a:gd name="T60" fmla="*/ 317 w 401"/>
                  <a:gd name="T61" fmla="*/ 8 h 359"/>
                  <a:gd name="T62" fmla="*/ 317 w 401"/>
                  <a:gd name="T63" fmla="*/ 1 h 359"/>
                  <a:gd name="T64" fmla="*/ 336 w 401"/>
                  <a:gd name="T65" fmla="*/ 3 h 359"/>
                  <a:gd name="T66" fmla="*/ 333 w 401"/>
                  <a:gd name="T67" fmla="*/ 19 h 359"/>
                  <a:gd name="T68" fmla="*/ 331 w 401"/>
                  <a:gd name="T69" fmla="*/ 26 h 359"/>
                  <a:gd name="T70" fmla="*/ 336 w 401"/>
                  <a:gd name="T71" fmla="*/ 58 h 359"/>
                  <a:gd name="T72" fmla="*/ 359 w 401"/>
                  <a:gd name="T73" fmla="*/ 90 h 359"/>
                  <a:gd name="T74" fmla="*/ 355 w 401"/>
                  <a:gd name="T75" fmla="*/ 102 h 359"/>
                  <a:gd name="T76" fmla="*/ 330 w 401"/>
                  <a:gd name="T77" fmla="*/ 168 h 359"/>
                  <a:gd name="T78" fmla="*/ 354 w 401"/>
                  <a:gd name="T79" fmla="*/ 237 h 359"/>
                  <a:gd name="T80" fmla="*/ 398 w 401"/>
                  <a:gd name="T81" fmla="*/ 309 h 359"/>
                  <a:gd name="T82" fmla="*/ 310 w 401"/>
                  <a:gd name="T83" fmla="*/ 359 h 359"/>
                  <a:gd name="T84" fmla="*/ 275 w 401"/>
                  <a:gd name="T85" fmla="*/ 357 h 359"/>
                  <a:gd name="T86" fmla="*/ 107 w 401"/>
                  <a:gd name="T87" fmla="*/ 301 h 359"/>
                  <a:gd name="T88" fmla="*/ 96 w 401"/>
                  <a:gd name="T89" fmla="*/ 260 h 359"/>
                  <a:gd name="T90" fmla="*/ 74 w 401"/>
                  <a:gd name="T91" fmla="*/ 223 h 359"/>
                  <a:gd name="T92" fmla="*/ 68 w 401"/>
                  <a:gd name="T93" fmla="*/ 211 h 359"/>
                  <a:gd name="T94" fmla="*/ 29 w 401"/>
                  <a:gd name="T95" fmla="*/ 173 h 359"/>
                  <a:gd name="T96" fmla="*/ 20 w 401"/>
                  <a:gd name="T97" fmla="*/ 174 h 359"/>
                  <a:gd name="T98" fmla="*/ 4 w 401"/>
                  <a:gd name="T99" fmla="*/ 177 h 359"/>
                  <a:gd name="T100" fmla="*/ 0 w 401"/>
                  <a:gd name="T101" fmla="*/ 157 h 359"/>
                  <a:gd name="T102" fmla="*/ 3 w 401"/>
                  <a:gd name="T103" fmla="*/ 154 h 359"/>
                  <a:gd name="T104" fmla="*/ 6 w 401"/>
                  <a:gd name="T105" fmla="*/ 149 h 359"/>
                  <a:gd name="T106" fmla="*/ 6 w 401"/>
                  <a:gd name="T107" fmla="*/ 140 h 359"/>
                  <a:gd name="T108" fmla="*/ 8 w 401"/>
                  <a:gd name="T109" fmla="*/ 134 h 359"/>
                  <a:gd name="T110" fmla="*/ 10 w 401"/>
                  <a:gd name="T111" fmla="*/ 129 h 359"/>
                  <a:gd name="T112" fmla="*/ 13 w 401"/>
                  <a:gd name="T113" fmla="*/ 123 h 359"/>
                  <a:gd name="T114" fmla="*/ 13 w 401"/>
                  <a:gd name="T115" fmla="*/ 11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1" h="359">
                    <a:moveTo>
                      <a:pt x="16" y="115"/>
                    </a:moveTo>
                    <a:cubicBezTo>
                      <a:pt x="16" y="115"/>
                      <a:pt x="16" y="115"/>
                      <a:pt x="16" y="114"/>
                    </a:cubicBezTo>
                    <a:cubicBezTo>
                      <a:pt x="17" y="114"/>
                      <a:pt x="17" y="114"/>
                      <a:pt x="17" y="113"/>
                    </a:cubicBezTo>
                    <a:cubicBezTo>
                      <a:pt x="17" y="113"/>
                      <a:pt x="18" y="113"/>
                      <a:pt x="18" y="113"/>
                    </a:cubicBezTo>
                    <a:cubicBezTo>
                      <a:pt x="18" y="113"/>
                      <a:pt x="18" y="112"/>
                      <a:pt x="18" y="112"/>
                    </a:cubicBezTo>
                    <a:cubicBezTo>
                      <a:pt x="18" y="112"/>
                      <a:pt x="19" y="112"/>
                      <a:pt x="19" y="112"/>
                    </a:cubicBezTo>
                    <a:cubicBezTo>
                      <a:pt x="19" y="112"/>
                      <a:pt x="19" y="112"/>
                      <a:pt x="19" y="112"/>
                    </a:cubicBezTo>
                    <a:cubicBezTo>
                      <a:pt x="19" y="111"/>
                      <a:pt x="20" y="112"/>
                      <a:pt x="20" y="111"/>
                    </a:cubicBezTo>
                    <a:cubicBezTo>
                      <a:pt x="20" y="111"/>
                      <a:pt x="20" y="110"/>
                      <a:pt x="21" y="110"/>
                    </a:cubicBezTo>
                    <a:cubicBezTo>
                      <a:pt x="21" y="110"/>
                      <a:pt x="22" y="110"/>
                      <a:pt x="22" y="110"/>
                    </a:cubicBezTo>
                    <a:cubicBezTo>
                      <a:pt x="22" y="110"/>
                      <a:pt x="22" y="109"/>
                      <a:pt x="22" y="109"/>
                    </a:cubicBezTo>
                    <a:cubicBezTo>
                      <a:pt x="22" y="109"/>
                      <a:pt x="22" y="109"/>
                      <a:pt x="22" y="108"/>
                    </a:cubicBezTo>
                    <a:cubicBezTo>
                      <a:pt x="23" y="108"/>
                      <a:pt x="22" y="108"/>
                      <a:pt x="22" y="107"/>
                    </a:cubicBezTo>
                    <a:cubicBezTo>
                      <a:pt x="23" y="107"/>
                      <a:pt x="23" y="107"/>
                      <a:pt x="23" y="107"/>
                    </a:cubicBezTo>
                    <a:cubicBezTo>
                      <a:pt x="23" y="107"/>
                      <a:pt x="23" y="107"/>
                      <a:pt x="23" y="106"/>
                    </a:cubicBezTo>
                    <a:cubicBezTo>
                      <a:pt x="23" y="106"/>
                      <a:pt x="23" y="106"/>
                      <a:pt x="23" y="106"/>
                    </a:cubicBezTo>
                    <a:cubicBezTo>
                      <a:pt x="23" y="105"/>
                      <a:pt x="24" y="106"/>
                      <a:pt x="24" y="105"/>
                    </a:cubicBezTo>
                    <a:cubicBezTo>
                      <a:pt x="24" y="105"/>
                      <a:pt x="25" y="105"/>
                      <a:pt x="25" y="105"/>
                    </a:cubicBezTo>
                    <a:cubicBezTo>
                      <a:pt x="25" y="104"/>
                      <a:pt x="24" y="104"/>
                      <a:pt x="24" y="104"/>
                    </a:cubicBezTo>
                    <a:cubicBezTo>
                      <a:pt x="24" y="104"/>
                      <a:pt x="24" y="103"/>
                      <a:pt x="24" y="103"/>
                    </a:cubicBezTo>
                    <a:cubicBezTo>
                      <a:pt x="24" y="103"/>
                      <a:pt x="25" y="103"/>
                      <a:pt x="25" y="103"/>
                    </a:cubicBezTo>
                    <a:cubicBezTo>
                      <a:pt x="25" y="103"/>
                      <a:pt x="25" y="102"/>
                      <a:pt x="25" y="102"/>
                    </a:cubicBezTo>
                    <a:cubicBezTo>
                      <a:pt x="25" y="102"/>
                      <a:pt x="25" y="102"/>
                      <a:pt x="26" y="102"/>
                    </a:cubicBezTo>
                    <a:cubicBezTo>
                      <a:pt x="26" y="102"/>
                      <a:pt x="26" y="101"/>
                      <a:pt x="26" y="100"/>
                    </a:cubicBezTo>
                    <a:cubicBezTo>
                      <a:pt x="26" y="100"/>
                      <a:pt x="25" y="99"/>
                      <a:pt x="25" y="99"/>
                    </a:cubicBezTo>
                    <a:cubicBezTo>
                      <a:pt x="25" y="99"/>
                      <a:pt x="25" y="100"/>
                      <a:pt x="24" y="100"/>
                    </a:cubicBezTo>
                    <a:cubicBezTo>
                      <a:pt x="24" y="99"/>
                      <a:pt x="24" y="99"/>
                      <a:pt x="24" y="99"/>
                    </a:cubicBezTo>
                    <a:cubicBezTo>
                      <a:pt x="24" y="99"/>
                      <a:pt x="25" y="99"/>
                      <a:pt x="25" y="98"/>
                    </a:cubicBezTo>
                    <a:cubicBezTo>
                      <a:pt x="25" y="98"/>
                      <a:pt x="24" y="98"/>
                      <a:pt x="25" y="98"/>
                    </a:cubicBezTo>
                    <a:cubicBezTo>
                      <a:pt x="25" y="97"/>
                      <a:pt x="25" y="97"/>
                      <a:pt x="25" y="97"/>
                    </a:cubicBezTo>
                    <a:cubicBezTo>
                      <a:pt x="25" y="97"/>
                      <a:pt x="25" y="96"/>
                      <a:pt x="25" y="96"/>
                    </a:cubicBezTo>
                    <a:cubicBezTo>
                      <a:pt x="25" y="96"/>
                      <a:pt x="25" y="95"/>
                      <a:pt x="25" y="94"/>
                    </a:cubicBezTo>
                    <a:cubicBezTo>
                      <a:pt x="25" y="94"/>
                      <a:pt x="26" y="94"/>
                      <a:pt x="26" y="94"/>
                    </a:cubicBezTo>
                    <a:cubicBezTo>
                      <a:pt x="26" y="94"/>
                      <a:pt x="26" y="93"/>
                      <a:pt x="26" y="93"/>
                    </a:cubicBezTo>
                    <a:cubicBezTo>
                      <a:pt x="26" y="93"/>
                      <a:pt x="27" y="93"/>
                      <a:pt x="27" y="93"/>
                    </a:cubicBezTo>
                    <a:cubicBezTo>
                      <a:pt x="27" y="93"/>
                      <a:pt x="27" y="93"/>
                      <a:pt x="28" y="93"/>
                    </a:cubicBezTo>
                    <a:cubicBezTo>
                      <a:pt x="28" y="93"/>
                      <a:pt x="28" y="92"/>
                      <a:pt x="28" y="92"/>
                    </a:cubicBezTo>
                    <a:cubicBezTo>
                      <a:pt x="28" y="92"/>
                      <a:pt x="28" y="92"/>
                      <a:pt x="28" y="92"/>
                    </a:cubicBezTo>
                    <a:cubicBezTo>
                      <a:pt x="28" y="92"/>
                      <a:pt x="29" y="92"/>
                      <a:pt x="29" y="92"/>
                    </a:cubicBezTo>
                    <a:cubicBezTo>
                      <a:pt x="29" y="92"/>
                      <a:pt x="29" y="92"/>
                      <a:pt x="29" y="92"/>
                    </a:cubicBezTo>
                    <a:cubicBezTo>
                      <a:pt x="30" y="92"/>
                      <a:pt x="30" y="92"/>
                      <a:pt x="30" y="91"/>
                    </a:cubicBezTo>
                    <a:cubicBezTo>
                      <a:pt x="30" y="91"/>
                      <a:pt x="30" y="91"/>
                      <a:pt x="30" y="91"/>
                    </a:cubicBezTo>
                    <a:cubicBezTo>
                      <a:pt x="30" y="91"/>
                      <a:pt x="31" y="91"/>
                      <a:pt x="31" y="91"/>
                    </a:cubicBezTo>
                    <a:cubicBezTo>
                      <a:pt x="31" y="91"/>
                      <a:pt x="32" y="91"/>
                      <a:pt x="32" y="91"/>
                    </a:cubicBezTo>
                    <a:cubicBezTo>
                      <a:pt x="32" y="91"/>
                      <a:pt x="32" y="91"/>
                      <a:pt x="32" y="92"/>
                    </a:cubicBezTo>
                    <a:cubicBezTo>
                      <a:pt x="32" y="92"/>
                      <a:pt x="33" y="91"/>
                      <a:pt x="33" y="91"/>
                    </a:cubicBezTo>
                    <a:cubicBezTo>
                      <a:pt x="33" y="91"/>
                      <a:pt x="33" y="92"/>
                      <a:pt x="33" y="92"/>
                    </a:cubicBezTo>
                    <a:cubicBezTo>
                      <a:pt x="33" y="92"/>
                      <a:pt x="33" y="91"/>
                      <a:pt x="33" y="91"/>
                    </a:cubicBezTo>
                    <a:cubicBezTo>
                      <a:pt x="34" y="91"/>
                      <a:pt x="34" y="91"/>
                      <a:pt x="34" y="91"/>
                    </a:cubicBezTo>
                    <a:cubicBezTo>
                      <a:pt x="34" y="91"/>
                      <a:pt x="35" y="91"/>
                      <a:pt x="35" y="91"/>
                    </a:cubicBezTo>
                    <a:cubicBezTo>
                      <a:pt x="35" y="91"/>
                      <a:pt x="35" y="90"/>
                      <a:pt x="35" y="90"/>
                    </a:cubicBezTo>
                    <a:cubicBezTo>
                      <a:pt x="36" y="90"/>
                      <a:pt x="36" y="90"/>
                      <a:pt x="37" y="90"/>
                    </a:cubicBezTo>
                    <a:cubicBezTo>
                      <a:pt x="37" y="90"/>
                      <a:pt x="37" y="90"/>
                      <a:pt x="38" y="90"/>
                    </a:cubicBezTo>
                    <a:cubicBezTo>
                      <a:pt x="38" y="89"/>
                      <a:pt x="39" y="90"/>
                      <a:pt x="39" y="90"/>
                    </a:cubicBezTo>
                    <a:cubicBezTo>
                      <a:pt x="39" y="90"/>
                      <a:pt x="39" y="89"/>
                      <a:pt x="40" y="89"/>
                    </a:cubicBezTo>
                    <a:cubicBezTo>
                      <a:pt x="40" y="89"/>
                      <a:pt x="40" y="90"/>
                      <a:pt x="40" y="90"/>
                    </a:cubicBezTo>
                    <a:cubicBezTo>
                      <a:pt x="40" y="90"/>
                      <a:pt x="41" y="90"/>
                      <a:pt x="41" y="90"/>
                    </a:cubicBezTo>
                    <a:cubicBezTo>
                      <a:pt x="41" y="90"/>
                      <a:pt x="42" y="90"/>
                      <a:pt x="42" y="90"/>
                    </a:cubicBezTo>
                    <a:cubicBezTo>
                      <a:pt x="42" y="90"/>
                      <a:pt x="42" y="89"/>
                      <a:pt x="42" y="89"/>
                    </a:cubicBezTo>
                    <a:cubicBezTo>
                      <a:pt x="42" y="89"/>
                      <a:pt x="43" y="89"/>
                      <a:pt x="43" y="89"/>
                    </a:cubicBezTo>
                    <a:cubicBezTo>
                      <a:pt x="43" y="89"/>
                      <a:pt x="44" y="89"/>
                      <a:pt x="44" y="89"/>
                    </a:cubicBezTo>
                    <a:cubicBezTo>
                      <a:pt x="44" y="89"/>
                      <a:pt x="45" y="89"/>
                      <a:pt x="45" y="89"/>
                    </a:cubicBezTo>
                    <a:cubicBezTo>
                      <a:pt x="45" y="89"/>
                      <a:pt x="45" y="89"/>
                      <a:pt x="46" y="89"/>
                    </a:cubicBezTo>
                    <a:cubicBezTo>
                      <a:pt x="46" y="89"/>
                      <a:pt x="47" y="88"/>
                      <a:pt x="47" y="88"/>
                    </a:cubicBezTo>
                    <a:cubicBezTo>
                      <a:pt x="47" y="89"/>
                      <a:pt x="47" y="89"/>
                      <a:pt x="48" y="89"/>
                    </a:cubicBezTo>
                    <a:cubicBezTo>
                      <a:pt x="48" y="89"/>
                      <a:pt x="48" y="88"/>
                      <a:pt x="48" y="88"/>
                    </a:cubicBezTo>
                    <a:cubicBezTo>
                      <a:pt x="48" y="88"/>
                      <a:pt x="48" y="88"/>
                      <a:pt x="48" y="88"/>
                    </a:cubicBezTo>
                    <a:cubicBezTo>
                      <a:pt x="48" y="88"/>
                      <a:pt x="48" y="88"/>
                      <a:pt x="49" y="89"/>
                    </a:cubicBezTo>
                    <a:cubicBezTo>
                      <a:pt x="49" y="89"/>
                      <a:pt x="49" y="89"/>
                      <a:pt x="49" y="89"/>
                    </a:cubicBezTo>
                    <a:cubicBezTo>
                      <a:pt x="50" y="89"/>
                      <a:pt x="50" y="88"/>
                      <a:pt x="50" y="88"/>
                    </a:cubicBezTo>
                    <a:cubicBezTo>
                      <a:pt x="51" y="88"/>
                      <a:pt x="51" y="88"/>
                      <a:pt x="51" y="88"/>
                    </a:cubicBezTo>
                    <a:cubicBezTo>
                      <a:pt x="51" y="88"/>
                      <a:pt x="52" y="87"/>
                      <a:pt x="52" y="87"/>
                    </a:cubicBezTo>
                    <a:cubicBezTo>
                      <a:pt x="52" y="87"/>
                      <a:pt x="53" y="88"/>
                      <a:pt x="53" y="88"/>
                    </a:cubicBezTo>
                    <a:cubicBezTo>
                      <a:pt x="53" y="88"/>
                      <a:pt x="54" y="88"/>
                      <a:pt x="54" y="88"/>
                    </a:cubicBezTo>
                    <a:cubicBezTo>
                      <a:pt x="55" y="88"/>
                      <a:pt x="55" y="88"/>
                      <a:pt x="55" y="88"/>
                    </a:cubicBezTo>
                    <a:cubicBezTo>
                      <a:pt x="55" y="89"/>
                      <a:pt x="55" y="89"/>
                      <a:pt x="55" y="89"/>
                    </a:cubicBezTo>
                    <a:cubicBezTo>
                      <a:pt x="56" y="89"/>
                      <a:pt x="57" y="89"/>
                      <a:pt x="57" y="89"/>
                    </a:cubicBezTo>
                    <a:cubicBezTo>
                      <a:pt x="57" y="89"/>
                      <a:pt x="57" y="89"/>
                      <a:pt x="57" y="89"/>
                    </a:cubicBezTo>
                    <a:cubicBezTo>
                      <a:pt x="57" y="89"/>
                      <a:pt x="57" y="90"/>
                      <a:pt x="57" y="90"/>
                    </a:cubicBezTo>
                    <a:cubicBezTo>
                      <a:pt x="57" y="90"/>
                      <a:pt x="58" y="90"/>
                      <a:pt x="58" y="90"/>
                    </a:cubicBezTo>
                    <a:cubicBezTo>
                      <a:pt x="58" y="90"/>
                      <a:pt x="58" y="90"/>
                      <a:pt x="58" y="90"/>
                    </a:cubicBezTo>
                    <a:cubicBezTo>
                      <a:pt x="58" y="98"/>
                      <a:pt x="58" y="98"/>
                      <a:pt x="58" y="98"/>
                    </a:cubicBezTo>
                    <a:cubicBezTo>
                      <a:pt x="58" y="98"/>
                      <a:pt x="59" y="98"/>
                      <a:pt x="60" y="98"/>
                    </a:cubicBezTo>
                    <a:cubicBezTo>
                      <a:pt x="60" y="99"/>
                      <a:pt x="61" y="99"/>
                      <a:pt x="62" y="100"/>
                    </a:cubicBezTo>
                    <a:cubicBezTo>
                      <a:pt x="62" y="100"/>
                      <a:pt x="63" y="101"/>
                      <a:pt x="63" y="101"/>
                    </a:cubicBezTo>
                    <a:cubicBezTo>
                      <a:pt x="63" y="101"/>
                      <a:pt x="63" y="102"/>
                      <a:pt x="63" y="102"/>
                    </a:cubicBezTo>
                    <a:cubicBezTo>
                      <a:pt x="64" y="103"/>
                      <a:pt x="65" y="104"/>
                      <a:pt x="65" y="105"/>
                    </a:cubicBezTo>
                    <a:cubicBezTo>
                      <a:pt x="65" y="105"/>
                      <a:pt x="65" y="105"/>
                      <a:pt x="65" y="106"/>
                    </a:cubicBezTo>
                    <a:cubicBezTo>
                      <a:pt x="65" y="106"/>
                      <a:pt x="65" y="106"/>
                      <a:pt x="65" y="106"/>
                    </a:cubicBezTo>
                    <a:cubicBezTo>
                      <a:pt x="66" y="106"/>
                      <a:pt x="66" y="107"/>
                      <a:pt x="66" y="107"/>
                    </a:cubicBezTo>
                    <a:cubicBezTo>
                      <a:pt x="67" y="107"/>
                      <a:pt x="68" y="108"/>
                      <a:pt x="69" y="109"/>
                    </a:cubicBezTo>
                    <a:cubicBezTo>
                      <a:pt x="69" y="109"/>
                      <a:pt x="69" y="110"/>
                      <a:pt x="69" y="110"/>
                    </a:cubicBezTo>
                    <a:cubicBezTo>
                      <a:pt x="69" y="111"/>
                      <a:pt x="69" y="111"/>
                      <a:pt x="69" y="111"/>
                    </a:cubicBezTo>
                    <a:cubicBezTo>
                      <a:pt x="70" y="112"/>
                      <a:pt x="70" y="114"/>
                      <a:pt x="71" y="115"/>
                    </a:cubicBezTo>
                    <a:cubicBezTo>
                      <a:pt x="71" y="116"/>
                      <a:pt x="72" y="118"/>
                      <a:pt x="72" y="119"/>
                    </a:cubicBezTo>
                    <a:cubicBezTo>
                      <a:pt x="73" y="120"/>
                      <a:pt x="73" y="122"/>
                      <a:pt x="74" y="122"/>
                    </a:cubicBezTo>
                    <a:cubicBezTo>
                      <a:pt x="74" y="123"/>
                      <a:pt x="75" y="123"/>
                      <a:pt x="75" y="123"/>
                    </a:cubicBezTo>
                    <a:cubicBezTo>
                      <a:pt x="76" y="124"/>
                      <a:pt x="77" y="124"/>
                      <a:pt x="77" y="124"/>
                    </a:cubicBezTo>
                    <a:cubicBezTo>
                      <a:pt x="78" y="125"/>
                      <a:pt x="79" y="125"/>
                      <a:pt x="80" y="125"/>
                    </a:cubicBezTo>
                    <a:cubicBezTo>
                      <a:pt x="81" y="126"/>
                      <a:pt x="83" y="126"/>
                      <a:pt x="84" y="127"/>
                    </a:cubicBezTo>
                    <a:cubicBezTo>
                      <a:pt x="85" y="127"/>
                      <a:pt x="87" y="127"/>
                      <a:pt x="88" y="127"/>
                    </a:cubicBezTo>
                    <a:cubicBezTo>
                      <a:pt x="88" y="127"/>
                      <a:pt x="89" y="127"/>
                      <a:pt x="89" y="127"/>
                    </a:cubicBezTo>
                    <a:cubicBezTo>
                      <a:pt x="89" y="127"/>
                      <a:pt x="90" y="127"/>
                      <a:pt x="90" y="127"/>
                    </a:cubicBezTo>
                    <a:cubicBezTo>
                      <a:pt x="91" y="126"/>
                      <a:pt x="93" y="126"/>
                      <a:pt x="93" y="125"/>
                    </a:cubicBezTo>
                    <a:cubicBezTo>
                      <a:pt x="94" y="125"/>
                      <a:pt x="95" y="124"/>
                      <a:pt x="96" y="124"/>
                    </a:cubicBezTo>
                    <a:cubicBezTo>
                      <a:pt x="97" y="124"/>
                      <a:pt x="98" y="123"/>
                      <a:pt x="99" y="123"/>
                    </a:cubicBezTo>
                    <a:cubicBezTo>
                      <a:pt x="99" y="123"/>
                      <a:pt x="100" y="122"/>
                      <a:pt x="101" y="122"/>
                    </a:cubicBezTo>
                    <a:cubicBezTo>
                      <a:pt x="101" y="122"/>
                      <a:pt x="102" y="122"/>
                      <a:pt x="103" y="122"/>
                    </a:cubicBezTo>
                    <a:cubicBezTo>
                      <a:pt x="103" y="122"/>
                      <a:pt x="104" y="122"/>
                      <a:pt x="104" y="122"/>
                    </a:cubicBezTo>
                    <a:cubicBezTo>
                      <a:pt x="105" y="121"/>
                      <a:pt x="106" y="122"/>
                      <a:pt x="106" y="122"/>
                    </a:cubicBezTo>
                    <a:cubicBezTo>
                      <a:pt x="108" y="122"/>
                      <a:pt x="111" y="121"/>
                      <a:pt x="112" y="121"/>
                    </a:cubicBezTo>
                    <a:cubicBezTo>
                      <a:pt x="113" y="121"/>
                      <a:pt x="116" y="122"/>
                      <a:pt x="117" y="122"/>
                    </a:cubicBezTo>
                    <a:cubicBezTo>
                      <a:pt x="119" y="122"/>
                      <a:pt x="122" y="122"/>
                      <a:pt x="124" y="122"/>
                    </a:cubicBezTo>
                    <a:cubicBezTo>
                      <a:pt x="125" y="122"/>
                      <a:pt x="128" y="122"/>
                      <a:pt x="129" y="122"/>
                    </a:cubicBezTo>
                    <a:cubicBezTo>
                      <a:pt x="131" y="122"/>
                      <a:pt x="133" y="122"/>
                      <a:pt x="133" y="122"/>
                    </a:cubicBezTo>
                    <a:cubicBezTo>
                      <a:pt x="131" y="116"/>
                      <a:pt x="131" y="116"/>
                      <a:pt x="131" y="116"/>
                    </a:cubicBezTo>
                    <a:cubicBezTo>
                      <a:pt x="131" y="99"/>
                      <a:pt x="131" y="99"/>
                      <a:pt x="131" y="99"/>
                    </a:cubicBezTo>
                    <a:cubicBezTo>
                      <a:pt x="175" y="99"/>
                      <a:pt x="175" y="99"/>
                      <a:pt x="175" y="99"/>
                    </a:cubicBezTo>
                    <a:cubicBezTo>
                      <a:pt x="175" y="119"/>
                      <a:pt x="175" y="119"/>
                      <a:pt x="175" y="119"/>
                    </a:cubicBezTo>
                    <a:cubicBezTo>
                      <a:pt x="175" y="119"/>
                      <a:pt x="176" y="118"/>
                      <a:pt x="176" y="118"/>
                    </a:cubicBezTo>
                    <a:cubicBezTo>
                      <a:pt x="176" y="118"/>
                      <a:pt x="177" y="118"/>
                      <a:pt x="177" y="118"/>
                    </a:cubicBezTo>
                    <a:cubicBezTo>
                      <a:pt x="177" y="118"/>
                      <a:pt x="177" y="117"/>
                      <a:pt x="177" y="117"/>
                    </a:cubicBezTo>
                    <a:cubicBezTo>
                      <a:pt x="177" y="117"/>
                      <a:pt x="178" y="117"/>
                      <a:pt x="178" y="117"/>
                    </a:cubicBezTo>
                    <a:cubicBezTo>
                      <a:pt x="178" y="117"/>
                      <a:pt x="178" y="116"/>
                      <a:pt x="178" y="116"/>
                    </a:cubicBezTo>
                    <a:cubicBezTo>
                      <a:pt x="179" y="116"/>
                      <a:pt x="179" y="116"/>
                      <a:pt x="179" y="116"/>
                    </a:cubicBezTo>
                    <a:cubicBezTo>
                      <a:pt x="179" y="116"/>
                      <a:pt x="180" y="116"/>
                      <a:pt x="180" y="116"/>
                    </a:cubicBezTo>
                    <a:cubicBezTo>
                      <a:pt x="180" y="116"/>
                      <a:pt x="181" y="116"/>
                      <a:pt x="181" y="116"/>
                    </a:cubicBezTo>
                    <a:cubicBezTo>
                      <a:pt x="196" y="116"/>
                      <a:pt x="196" y="116"/>
                      <a:pt x="196" y="116"/>
                    </a:cubicBezTo>
                    <a:cubicBezTo>
                      <a:pt x="196" y="102"/>
                      <a:pt x="196" y="102"/>
                      <a:pt x="196" y="102"/>
                    </a:cubicBezTo>
                    <a:cubicBezTo>
                      <a:pt x="211" y="94"/>
                      <a:pt x="211" y="94"/>
                      <a:pt x="211" y="94"/>
                    </a:cubicBezTo>
                    <a:cubicBezTo>
                      <a:pt x="213" y="94"/>
                      <a:pt x="213" y="94"/>
                      <a:pt x="213" y="94"/>
                    </a:cubicBezTo>
                    <a:cubicBezTo>
                      <a:pt x="231" y="105"/>
                      <a:pt x="231" y="105"/>
                      <a:pt x="231" y="105"/>
                    </a:cubicBezTo>
                    <a:cubicBezTo>
                      <a:pt x="231" y="105"/>
                      <a:pt x="232" y="106"/>
                      <a:pt x="232" y="106"/>
                    </a:cubicBezTo>
                    <a:cubicBezTo>
                      <a:pt x="232" y="107"/>
                      <a:pt x="234" y="107"/>
                      <a:pt x="234" y="107"/>
                    </a:cubicBezTo>
                    <a:cubicBezTo>
                      <a:pt x="245" y="117"/>
                      <a:pt x="245" y="117"/>
                      <a:pt x="245" y="117"/>
                    </a:cubicBezTo>
                    <a:cubicBezTo>
                      <a:pt x="245" y="117"/>
                      <a:pt x="245" y="117"/>
                      <a:pt x="246" y="117"/>
                    </a:cubicBezTo>
                    <a:cubicBezTo>
                      <a:pt x="246" y="117"/>
                      <a:pt x="246" y="117"/>
                      <a:pt x="247" y="117"/>
                    </a:cubicBezTo>
                    <a:cubicBezTo>
                      <a:pt x="247" y="117"/>
                      <a:pt x="248" y="116"/>
                      <a:pt x="248" y="116"/>
                    </a:cubicBezTo>
                    <a:cubicBezTo>
                      <a:pt x="259" y="116"/>
                      <a:pt x="259" y="116"/>
                      <a:pt x="259" y="116"/>
                    </a:cubicBezTo>
                    <a:cubicBezTo>
                      <a:pt x="259" y="116"/>
                      <a:pt x="261" y="116"/>
                      <a:pt x="261" y="116"/>
                    </a:cubicBezTo>
                    <a:cubicBezTo>
                      <a:pt x="262" y="116"/>
                      <a:pt x="263" y="116"/>
                      <a:pt x="263" y="116"/>
                    </a:cubicBezTo>
                    <a:cubicBezTo>
                      <a:pt x="264" y="115"/>
                      <a:pt x="264" y="115"/>
                      <a:pt x="265" y="114"/>
                    </a:cubicBezTo>
                    <a:cubicBezTo>
                      <a:pt x="265" y="114"/>
                      <a:pt x="266" y="113"/>
                      <a:pt x="266" y="112"/>
                    </a:cubicBezTo>
                    <a:cubicBezTo>
                      <a:pt x="267" y="111"/>
                      <a:pt x="268" y="110"/>
                      <a:pt x="269" y="109"/>
                    </a:cubicBezTo>
                    <a:cubicBezTo>
                      <a:pt x="269" y="108"/>
                      <a:pt x="270" y="107"/>
                      <a:pt x="270" y="106"/>
                    </a:cubicBezTo>
                    <a:cubicBezTo>
                      <a:pt x="271" y="105"/>
                      <a:pt x="273" y="103"/>
                      <a:pt x="274" y="102"/>
                    </a:cubicBezTo>
                    <a:cubicBezTo>
                      <a:pt x="275" y="101"/>
                      <a:pt x="277" y="99"/>
                      <a:pt x="278" y="97"/>
                    </a:cubicBezTo>
                    <a:cubicBezTo>
                      <a:pt x="278" y="97"/>
                      <a:pt x="279" y="95"/>
                      <a:pt x="280" y="95"/>
                    </a:cubicBezTo>
                    <a:cubicBezTo>
                      <a:pt x="280" y="95"/>
                      <a:pt x="281" y="94"/>
                      <a:pt x="281" y="94"/>
                    </a:cubicBezTo>
                    <a:cubicBezTo>
                      <a:pt x="281" y="93"/>
                      <a:pt x="282" y="93"/>
                      <a:pt x="282" y="92"/>
                    </a:cubicBezTo>
                    <a:cubicBezTo>
                      <a:pt x="282" y="92"/>
                      <a:pt x="283" y="91"/>
                      <a:pt x="283" y="90"/>
                    </a:cubicBezTo>
                    <a:cubicBezTo>
                      <a:pt x="284" y="90"/>
                      <a:pt x="284" y="88"/>
                      <a:pt x="285" y="88"/>
                    </a:cubicBezTo>
                    <a:cubicBezTo>
                      <a:pt x="286" y="86"/>
                      <a:pt x="287" y="84"/>
                      <a:pt x="287" y="82"/>
                    </a:cubicBezTo>
                    <a:cubicBezTo>
                      <a:pt x="288" y="82"/>
                      <a:pt x="288" y="81"/>
                      <a:pt x="288" y="80"/>
                    </a:cubicBezTo>
                    <a:cubicBezTo>
                      <a:pt x="288" y="80"/>
                      <a:pt x="289" y="79"/>
                      <a:pt x="289" y="79"/>
                    </a:cubicBezTo>
                    <a:cubicBezTo>
                      <a:pt x="289" y="79"/>
                      <a:pt x="290" y="78"/>
                      <a:pt x="290" y="78"/>
                    </a:cubicBezTo>
                    <a:cubicBezTo>
                      <a:pt x="290" y="78"/>
                      <a:pt x="291" y="77"/>
                      <a:pt x="292" y="77"/>
                    </a:cubicBezTo>
                    <a:cubicBezTo>
                      <a:pt x="292" y="77"/>
                      <a:pt x="294" y="76"/>
                      <a:pt x="295" y="75"/>
                    </a:cubicBezTo>
                    <a:cubicBezTo>
                      <a:pt x="295" y="75"/>
                      <a:pt x="295" y="75"/>
                      <a:pt x="296" y="75"/>
                    </a:cubicBezTo>
                    <a:cubicBezTo>
                      <a:pt x="296" y="74"/>
                      <a:pt x="297" y="73"/>
                      <a:pt x="297" y="73"/>
                    </a:cubicBezTo>
                    <a:cubicBezTo>
                      <a:pt x="299" y="72"/>
                      <a:pt x="301" y="68"/>
                      <a:pt x="303" y="67"/>
                    </a:cubicBezTo>
                    <a:cubicBezTo>
                      <a:pt x="303" y="66"/>
                      <a:pt x="305" y="65"/>
                      <a:pt x="306" y="64"/>
                    </a:cubicBezTo>
                    <a:cubicBezTo>
                      <a:pt x="306" y="63"/>
                      <a:pt x="306" y="63"/>
                      <a:pt x="307" y="63"/>
                    </a:cubicBezTo>
                    <a:cubicBezTo>
                      <a:pt x="307" y="62"/>
                      <a:pt x="308" y="62"/>
                      <a:pt x="308" y="62"/>
                    </a:cubicBezTo>
                    <a:cubicBezTo>
                      <a:pt x="308" y="62"/>
                      <a:pt x="308" y="62"/>
                      <a:pt x="308" y="62"/>
                    </a:cubicBezTo>
                    <a:cubicBezTo>
                      <a:pt x="307" y="61"/>
                      <a:pt x="307" y="60"/>
                      <a:pt x="307" y="60"/>
                    </a:cubicBezTo>
                    <a:cubicBezTo>
                      <a:pt x="306" y="59"/>
                      <a:pt x="306" y="58"/>
                      <a:pt x="305" y="57"/>
                    </a:cubicBezTo>
                    <a:cubicBezTo>
                      <a:pt x="305" y="57"/>
                      <a:pt x="305" y="56"/>
                      <a:pt x="305" y="55"/>
                    </a:cubicBezTo>
                    <a:cubicBezTo>
                      <a:pt x="305" y="55"/>
                      <a:pt x="305" y="55"/>
                      <a:pt x="305" y="54"/>
                    </a:cubicBezTo>
                    <a:cubicBezTo>
                      <a:pt x="305" y="52"/>
                      <a:pt x="305" y="47"/>
                      <a:pt x="305" y="44"/>
                    </a:cubicBezTo>
                    <a:cubicBezTo>
                      <a:pt x="305" y="43"/>
                      <a:pt x="305" y="41"/>
                      <a:pt x="305" y="41"/>
                    </a:cubicBezTo>
                    <a:cubicBezTo>
                      <a:pt x="305" y="37"/>
                      <a:pt x="305" y="37"/>
                      <a:pt x="305" y="37"/>
                    </a:cubicBezTo>
                    <a:cubicBezTo>
                      <a:pt x="305" y="27"/>
                      <a:pt x="305" y="27"/>
                      <a:pt x="305" y="27"/>
                    </a:cubicBezTo>
                    <a:cubicBezTo>
                      <a:pt x="305" y="23"/>
                      <a:pt x="305" y="23"/>
                      <a:pt x="305" y="23"/>
                    </a:cubicBezTo>
                    <a:cubicBezTo>
                      <a:pt x="305" y="23"/>
                      <a:pt x="305" y="23"/>
                      <a:pt x="305" y="23"/>
                    </a:cubicBezTo>
                    <a:cubicBezTo>
                      <a:pt x="304" y="22"/>
                      <a:pt x="304" y="22"/>
                      <a:pt x="304" y="22"/>
                    </a:cubicBezTo>
                    <a:cubicBezTo>
                      <a:pt x="304" y="21"/>
                      <a:pt x="304" y="21"/>
                      <a:pt x="304" y="21"/>
                    </a:cubicBezTo>
                    <a:cubicBezTo>
                      <a:pt x="303" y="20"/>
                      <a:pt x="303" y="20"/>
                      <a:pt x="303" y="20"/>
                    </a:cubicBezTo>
                    <a:cubicBezTo>
                      <a:pt x="302" y="20"/>
                      <a:pt x="302" y="20"/>
                      <a:pt x="302" y="20"/>
                    </a:cubicBezTo>
                    <a:cubicBezTo>
                      <a:pt x="298" y="16"/>
                      <a:pt x="298" y="16"/>
                      <a:pt x="298" y="16"/>
                    </a:cubicBezTo>
                    <a:cubicBezTo>
                      <a:pt x="294" y="12"/>
                      <a:pt x="294" y="12"/>
                      <a:pt x="294" y="12"/>
                    </a:cubicBezTo>
                    <a:cubicBezTo>
                      <a:pt x="317" y="12"/>
                      <a:pt x="317" y="12"/>
                      <a:pt x="317" y="12"/>
                    </a:cubicBezTo>
                    <a:cubicBezTo>
                      <a:pt x="318" y="11"/>
                      <a:pt x="318" y="11"/>
                      <a:pt x="318" y="11"/>
                    </a:cubicBezTo>
                    <a:cubicBezTo>
                      <a:pt x="318" y="10"/>
                      <a:pt x="318" y="10"/>
                      <a:pt x="318" y="10"/>
                    </a:cubicBezTo>
                    <a:cubicBezTo>
                      <a:pt x="318" y="9"/>
                      <a:pt x="318" y="9"/>
                      <a:pt x="318" y="9"/>
                    </a:cubicBezTo>
                    <a:cubicBezTo>
                      <a:pt x="317" y="8"/>
                      <a:pt x="317" y="8"/>
                      <a:pt x="317" y="8"/>
                    </a:cubicBezTo>
                    <a:cubicBezTo>
                      <a:pt x="318" y="7"/>
                      <a:pt x="318" y="7"/>
                      <a:pt x="318" y="7"/>
                    </a:cubicBezTo>
                    <a:cubicBezTo>
                      <a:pt x="317" y="6"/>
                      <a:pt x="317" y="6"/>
                      <a:pt x="317" y="6"/>
                    </a:cubicBezTo>
                    <a:cubicBezTo>
                      <a:pt x="317" y="5"/>
                      <a:pt x="317" y="5"/>
                      <a:pt x="317" y="5"/>
                    </a:cubicBezTo>
                    <a:cubicBezTo>
                      <a:pt x="317" y="4"/>
                      <a:pt x="317" y="4"/>
                      <a:pt x="317" y="4"/>
                    </a:cubicBezTo>
                    <a:cubicBezTo>
                      <a:pt x="317" y="2"/>
                      <a:pt x="317" y="2"/>
                      <a:pt x="317" y="2"/>
                    </a:cubicBezTo>
                    <a:cubicBezTo>
                      <a:pt x="317" y="1"/>
                      <a:pt x="317" y="1"/>
                      <a:pt x="317" y="1"/>
                    </a:cubicBezTo>
                    <a:cubicBezTo>
                      <a:pt x="317" y="1"/>
                      <a:pt x="317" y="1"/>
                      <a:pt x="317" y="1"/>
                    </a:cubicBezTo>
                    <a:cubicBezTo>
                      <a:pt x="317" y="0"/>
                      <a:pt x="317" y="0"/>
                      <a:pt x="317" y="0"/>
                    </a:cubicBezTo>
                    <a:cubicBezTo>
                      <a:pt x="337" y="1"/>
                      <a:pt x="337" y="1"/>
                      <a:pt x="337" y="1"/>
                    </a:cubicBezTo>
                    <a:cubicBezTo>
                      <a:pt x="337" y="2"/>
                      <a:pt x="337" y="2"/>
                      <a:pt x="337" y="2"/>
                    </a:cubicBezTo>
                    <a:cubicBezTo>
                      <a:pt x="336" y="2"/>
                      <a:pt x="336" y="2"/>
                      <a:pt x="336" y="2"/>
                    </a:cubicBezTo>
                    <a:cubicBezTo>
                      <a:pt x="336" y="3"/>
                      <a:pt x="336" y="3"/>
                      <a:pt x="336" y="3"/>
                    </a:cubicBezTo>
                    <a:cubicBezTo>
                      <a:pt x="336" y="3"/>
                      <a:pt x="336" y="3"/>
                      <a:pt x="336" y="3"/>
                    </a:cubicBezTo>
                    <a:cubicBezTo>
                      <a:pt x="335" y="5"/>
                      <a:pt x="335" y="5"/>
                      <a:pt x="335" y="5"/>
                    </a:cubicBezTo>
                    <a:cubicBezTo>
                      <a:pt x="335" y="7"/>
                      <a:pt x="335" y="7"/>
                      <a:pt x="335" y="7"/>
                    </a:cubicBezTo>
                    <a:cubicBezTo>
                      <a:pt x="334" y="10"/>
                      <a:pt x="334" y="10"/>
                      <a:pt x="334" y="10"/>
                    </a:cubicBezTo>
                    <a:cubicBezTo>
                      <a:pt x="334" y="15"/>
                      <a:pt x="334" y="15"/>
                      <a:pt x="334" y="15"/>
                    </a:cubicBezTo>
                    <a:cubicBezTo>
                      <a:pt x="333" y="19"/>
                      <a:pt x="333" y="19"/>
                      <a:pt x="333" y="19"/>
                    </a:cubicBezTo>
                    <a:cubicBezTo>
                      <a:pt x="333" y="21"/>
                      <a:pt x="333" y="21"/>
                      <a:pt x="333" y="21"/>
                    </a:cubicBezTo>
                    <a:cubicBezTo>
                      <a:pt x="332" y="22"/>
                      <a:pt x="332" y="22"/>
                      <a:pt x="332" y="22"/>
                    </a:cubicBezTo>
                    <a:cubicBezTo>
                      <a:pt x="331" y="24"/>
                      <a:pt x="331" y="24"/>
                      <a:pt x="331" y="24"/>
                    </a:cubicBezTo>
                    <a:cubicBezTo>
                      <a:pt x="331" y="24"/>
                      <a:pt x="331" y="24"/>
                      <a:pt x="331" y="24"/>
                    </a:cubicBezTo>
                    <a:cubicBezTo>
                      <a:pt x="331" y="25"/>
                      <a:pt x="331" y="25"/>
                      <a:pt x="331" y="25"/>
                    </a:cubicBezTo>
                    <a:cubicBezTo>
                      <a:pt x="331" y="26"/>
                      <a:pt x="331" y="26"/>
                      <a:pt x="331" y="26"/>
                    </a:cubicBezTo>
                    <a:cubicBezTo>
                      <a:pt x="332" y="28"/>
                      <a:pt x="332" y="28"/>
                      <a:pt x="332" y="28"/>
                    </a:cubicBezTo>
                    <a:cubicBezTo>
                      <a:pt x="332" y="30"/>
                      <a:pt x="332" y="30"/>
                      <a:pt x="332" y="30"/>
                    </a:cubicBezTo>
                    <a:cubicBezTo>
                      <a:pt x="333" y="34"/>
                      <a:pt x="333" y="34"/>
                      <a:pt x="333" y="34"/>
                    </a:cubicBezTo>
                    <a:cubicBezTo>
                      <a:pt x="333" y="38"/>
                      <a:pt x="333" y="38"/>
                      <a:pt x="333" y="38"/>
                    </a:cubicBezTo>
                    <a:cubicBezTo>
                      <a:pt x="334" y="41"/>
                      <a:pt x="334" y="41"/>
                      <a:pt x="334" y="41"/>
                    </a:cubicBezTo>
                    <a:cubicBezTo>
                      <a:pt x="334" y="41"/>
                      <a:pt x="335" y="54"/>
                      <a:pt x="336" y="58"/>
                    </a:cubicBezTo>
                    <a:cubicBezTo>
                      <a:pt x="337" y="62"/>
                      <a:pt x="338" y="71"/>
                      <a:pt x="338" y="71"/>
                    </a:cubicBezTo>
                    <a:cubicBezTo>
                      <a:pt x="336" y="75"/>
                      <a:pt x="336" y="75"/>
                      <a:pt x="336" y="75"/>
                    </a:cubicBezTo>
                    <a:cubicBezTo>
                      <a:pt x="346" y="78"/>
                      <a:pt x="346" y="78"/>
                      <a:pt x="346" y="78"/>
                    </a:cubicBezTo>
                    <a:cubicBezTo>
                      <a:pt x="346" y="78"/>
                      <a:pt x="348" y="80"/>
                      <a:pt x="348" y="81"/>
                    </a:cubicBezTo>
                    <a:cubicBezTo>
                      <a:pt x="349" y="82"/>
                      <a:pt x="351" y="85"/>
                      <a:pt x="352" y="86"/>
                    </a:cubicBezTo>
                    <a:cubicBezTo>
                      <a:pt x="353" y="87"/>
                      <a:pt x="358" y="89"/>
                      <a:pt x="359" y="90"/>
                    </a:cubicBezTo>
                    <a:cubicBezTo>
                      <a:pt x="358" y="91"/>
                      <a:pt x="357" y="92"/>
                      <a:pt x="357" y="93"/>
                    </a:cubicBezTo>
                    <a:cubicBezTo>
                      <a:pt x="357" y="93"/>
                      <a:pt x="357" y="94"/>
                      <a:pt x="357" y="94"/>
                    </a:cubicBezTo>
                    <a:cubicBezTo>
                      <a:pt x="356" y="95"/>
                      <a:pt x="356" y="95"/>
                      <a:pt x="356" y="96"/>
                    </a:cubicBezTo>
                    <a:cubicBezTo>
                      <a:pt x="356" y="96"/>
                      <a:pt x="356" y="97"/>
                      <a:pt x="356" y="98"/>
                    </a:cubicBezTo>
                    <a:cubicBezTo>
                      <a:pt x="355" y="98"/>
                      <a:pt x="355" y="99"/>
                      <a:pt x="355" y="99"/>
                    </a:cubicBezTo>
                    <a:cubicBezTo>
                      <a:pt x="355" y="100"/>
                      <a:pt x="355" y="101"/>
                      <a:pt x="355" y="102"/>
                    </a:cubicBezTo>
                    <a:cubicBezTo>
                      <a:pt x="355" y="104"/>
                      <a:pt x="355" y="105"/>
                      <a:pt x="355" y="106"/>
                    </a:cubicBezTo>
                    <a:cubicBezTo>
                      <a:pt x="355" y="106"/>
                      <a:pt x="355" y="107"/>
                      <a:pt x="355" y="107"/>
                    </a:cubicBezTo>
                    <a:cubicBezTo>
                      <a:pt x="354" y="128"/>
                      <a:pt x="361" y="157"/>
                      <a:pt x="351" y="167"/>
                    </a:cubicBezTo>
                    <a:cubicBezTo>
                      <a:pt x="350" y="168"/>
                      <a:pt x="350" y="168"/>
                      <a:pt x="349" y="169"/>
                    </a:cubicBezTo>
                    <a:cubicBezTo>
                      <a:pt x="348" y="169"/>
                      <a:pt x="347" y="169"/>
                      <a:pt x="346" y="169"/>
                    </a:cubicBezTo>
                    <a:cubicBezTo>
                      <a:pt x="342" y="170"/>
                      <a:pt x="336" y="169"/>
                      <a:pt x="330" y="168"/>
                    </a:cubicBezTo>
                    <a:cubicBezTo>
                      <a:pt x="323" y="167"/>
                      <a:pt x="316" y="166"/>
                      <a:pt x="314" y="170"/>
                    </a:cubicBezTo>
                    <a:cubicBezTo>
                      <a:pt x="313" y="172"/>
                      <a:pt x="313" y="175"/>
                      <a:pt x="314" y="178"/>
                    </a:cubicBezTo>
                    <a:cubicBezTo>
                      <a:pt x="315" y="179"/>
                      <a:pt x="315" y="181"/>
                      <a:pt x="316" y="182"/>
                    </a:cubicBezTo>
                    <a:cubicBezTo>
                      <a:pt x="320" y="191"/>
                      <a:pt x="329" y="201"/>
                      <a:pt x="334" y="205"/>
                    </a:cubicBezTo>
                    <a:cubicBezTo>
                      <a:pt x="338" y="208"/>
                      <a:pt x="350" y="206"/>
                      <a:pt x="353" y="210"/>
                    </a:cubicBezTo>
                    <a:cubicBezTo>
                      <a:pt x="357" y="215"/>
                      <a:pt x="351" y="231"/>
                      <a:pt x="354" y="237"/>
                    </a:cubicBezTo>
                    <a:cubicBezTo>
                      <a:pt x="355" y="238"/>
                      <a:pt x="356" y="240"/>
                      <a:pt x="357" y="241"/>
                    </a:cubicBezTo>
                    <a:cubicBezTo>
                      <a:pt x="358" y="242"/>
                      <a:pt x="359" y="242"/>
                      <a:pt x="359" y="243"/>
                    </a:cubicBezTo>
                    <a:cubicBezTo>
                      <a:pt x="363" y="246"/>
                      <a:pt x="368" y="249"/>
                      <a:pt x="371" y="251"/>
                    </a:cubicBezTo>
                    <a:cubicBezTo>
                      <a:pt x="374" y="253"/>
                      <a:pt x="381" y="257"/>
                      <a:pt x="383" y="260"/>
                    </a:cubicBezTo>
                    <a:cubicBezTo>
                      <a:pt x="388" y="266"/>
                      <a:pt x="398" y="280"/>
                      <a:pt x="400" y="287"/>
                    </a:cubicBezTo>
                    <a:cubicBezTo>
                      <a:pt x="401" y="293"/>
                      <a:pt x="398" y="308"/>
                      <a:pt x="398" y="309"/>
                    </a:cubicBezTo>
                    <a:cubicBezTo>
                      <a:pt x="350" y="346"/>
                      <a:pt x="350" y="346"/>
                      <a:pt x="350" y="346"/>
                    </a:cubicBezTo>
                    <a:cubicBezTo>
                      <a:pt x="350" y="346"/>
                      <a:pt x="348" y="347"/>
                      <a:pt x="345" y="348"/>
                    </a:cubicBezTo>
                    <a:cubicBezTo>
                      <a:pt x="340" y="350"/>
                      <a:pt x="332" y="353"/>
                      <a:pt x="324" y="355"/>
                    </a:cubicBezTo>
                    <a:cubicBezTo>
                      <a:pt x="322" y="356"/>
                      <a:pt x="321" y="356"/>
                      <a:pt x="319" y="357"/>
                    </a:cubicBezTo>
                    <a:cubicBezTo>
                      <a:pt x="316" y="358"/>
                      <a:pt x="314" y="358"/>
                      <a:pt x="312" y="359"/>
                    </a:cubicBezTo>
                    <a:cubicBezTo>
                      <a:pt x="311" y="359"/>
                      <a:pt x="311" y="359"/>
                      <a:pt x="310" y="359"/>
                    </a:cubicBezTo>
                    <a:cubicBezTo>
                      <a:pt x="309" y="359"/>
                      <a:pt x="309" y="359"/>
                      <a:pt x="309" y="359"/>
                    </a:cubicBezTo>
                    <a:cubicBezTo>
                      <a:pt x="309" y="359"/>
                      <a:pt x="309" y="359"/>
                      <a:pt x="309" y="359"/>
                    </a:cubicBezTo>
                    <a:cubicBezTo>
                      <a:pt x="304" y="359"/>
                      <a:pt x="299" y="359"/>
                      <a:pt x="293" y="359"/>
                    </a:cubicBezTo>
                    <a:cubicBezTo>
                      <a:pt x="292" y="359"/>
                      <a:pt x="290" y="358"/>
                      <a:pt x="288" y="358"/>
                    </a:cubicBezTo>
                    <a:cubicBezTo>
                      <a:pt x="286" y="358"/>
                      <a:pt x="283" y="358"/>
                      <a:pt x="281" y="358"/>
                    </a:cubicBezTo>
                    <a:cubicBezTo>
                      <a:pt x="279" y="358"/>
                      <a:pt x="277" y="357"/>
                      <a:pt x="275" y="357"/>
                    </a:cubicBezTo>
                    <a:cubicBezTo>
                      <a:pt x="266" y="357"/>
                      <a:pt x="238" y="357"/>
                      <a:pt x="238" y="357"/>
                    </a:cubicBezTo>
                    <a:cubicBezTo>
                      <a:pt x="238" y="357"/>
                      <a:pt x="238" y="352"/>
                      <a:pt x="237" y="351"/>
                    </a:cubicBezTo>
                    <a:cubicBezTo>
                      <a:pt x="233" y="347"/>
                      <a:pt x="219" y="349"/>
                      <a:pt x="214" y="345"/>
                    </a:cubicBezTo>
                    <a:cubicBezTo>
                      <a:pt x="209" y="342"/>
                      <a:pt x="206" y="330"/>
                      <a:pt x="202" y="327"/>
                    </a:cubicBezTo>
                    <a:cubicBezTo>
                      <a:pt x="184" y="317"/>
                      <a:pt x="138" y="331"/>
                      <a:pt x="121" y="321"/>
                    </a:cubicBezTo>
                    <a:cubicBezTo>
                      <a:pt x="115" y="318"/>
                      <a:pt x="112" y="304"/>
                      <a:pt x="107" y="301"/>
                    </a:cubicBezTo>
                    <a:cubicBezTo>
                      <a:pt x="110" y="299"/>
                      <a:pt x="112" y="290"/>
                      <a:pt x="112" y="285"/>
                    </a:cubicBezTo>
                    <a:cubicBezTo>
                      <a:pt x="112" y="285"/>
                      <a:pt x="112" y="285"/>
                      <a:pt x="112" y="285"/>
                    </a:cubicBezTo>
                    <a:cubicBezTo>
                      <a:pt x="112" y="285"/>
                      <a:pt x="112" y="285"/>
                      <a:pt x="112" y="284"/>
                    </a:cubicBezTo>
                    <a:cubicBezTo>
                      <a:pt x="112" y="283"/>
                      <a:pt x="111" y="282"/>
                      <a:pt x="110" y="281"/>
                    </a:cubicBezTo>
                    <a:cubicBezTo>
                      <a:pt x="109" y="278"/>
                      <a:pt x="107" y="275"/>
                      <a:pt x="106" y="274"/>
                    </a:cubicBezTo>
                    <a:cubicBezTo>
                      <a:pt x="103" y="270"/>
                      <a:pt x="100" y="263"/>
                      <a:pt x="96" y="260"/>
                    </a:cubicBezTo>
                    <a:cubicBezTo>
                      <a:pt x="92" y="257"/>
                      <a:pt x="80" y="257"/>
                      <a:pt x="77" y="252"/>
                    </a:cubicBezTo>
                    <a:cubicBezTo>
                      <a:pt x="76" y="252"/>
                      <a:pt x="75" y="251"/>
                      <a:pt x="75" y="250"/>
                    </a:cubicBezTo>
                    <a:cubicBezTo>
                      <a:pt x="74" y="248"/>
                      <a:pt x="74" y="246"/>
                      <a:pt x="74" y="244"/>
                    </a:cubicBezTo>
                    <a:cubicBezTo>
                      <a:pt x="74" y="244"/>
                      <a:pt x="74" y="244"/>
                      <a:pt x="74" y="244"/>
                    </a:cubicBezTo>
                    <a:cubicBezTo>
                      <a:pt x="74" y="241"/>
                      <a:pt x="74" y="237"/>
                      <a:pt x="74" y="233"/>
                    </a:cubicBezTo>
                    <a:cubicBezTo>
                      <a:pt x="74" y="230"/>
                      <a:pt x="74" y="226"/>
                      <a:pt x="74" y="223"/>
                    </a:cubicBezTo>
                    <a:cubicBezTo>
                      <a:pt x="74" y="222"/>
                      <a:pt x="73" y="221"/>
                      <a:pt x="73" y="220"/>
                    </a:cubicBezTo>
                    <a:cubicBezTo>
                      <a:pt x="73" y="219"/>
                      <a:pt x="73" y="219"/>
                      <a:pt x="73" y="218"/>
                    </a:cubicBezTo>
                    <a:cubicBezTo>
                      <a:pt x="73" y="218"/>
                      <a:pt x="73" y="218"/>
                      <a:pt x="73" y="217"/>
                    </a:cubicBezTo>
                    <a:cubicBezTo>
                      <a:pt x="72" y="215"/>
                      <a:pt x="72" y="214"/>
                      <a:pt x="70" y="213"/>
                    </a:cubicBezTo>
                    <a:cubicBezTo>
                      <a:pt x="70" y="213"/>
                      <a:pt x="70" y="212"/>
                      <a:pt x="70" y="212"/>
                    </a:cubicBezTo>
                    <a:cubicBezTo>
                      <a:pt x="69" y="212"/>
                      <a:pt x="69" y="211"/>
                      <a:pt x="68" y="211"/>
                    </a:cubicBezTo>
                    <a:cubicBezTo>
                      <a:pt x="67" y="211"/>
                      <a:pt x="65" y="210"/>
                      <a:pt x="64" y="210"/>
                    </a:cubicBezTo>
                    <a:cubicBezTo>
                      <a:pt x="62" y="210"/>
                      <a:pt x="61" y="210"/>
                      <a:pt x="59" y="210"/>
                    </a:cubicBezTo>
                    <a:cubicBezTo>
                      <a:pt x="51" y="209"/>
                      <a:pt x="42" y="210"/>
                      <a:pt x="38" y="207"/>
                    </a:cubicBezTo>
                    <a:cubicBezTo>
                      <a:pt x="32" y="201"/>
                      <a:pt x="36" y="181"/>
                      <a:pt x="30" y="174"/>
                    </a:cubicBezTo>
                    <a:cubicBezTo>
                      <a:pt x="30" y="174"/>
                      <a:pt x="30" y="174"/>
                      <a:pt x="30" y="174"/>
                    </a:cubicBezTo>
                    <a:cubicBezTo>
                      <a:pt x="30" y="174"/>
                      <a:pt x="29" y="173"/>
                      <a:pt x="29" y="173"/>
                    </a:cubicBezTo>
                    <a:cubicBezTo>
                      <a:pt x="29" y="173"/>
                      <a:pt x="29" y="173"/>
                      <a:pt x="29" y="173"/>
                    </a:cubicBezTo>
                    <a:cubicBezTo>
                      <a:pt x="29" y="173"/>
                      <a:pt x="28" y="173"/>
                      <a:pt x="28" y="173"/>
                    </a:cubicBezTo>
                    <a:cubicBezTo>
                      <a:pt x="28" y="173"/>
                      <a:pt x="28" y="173"/>
                      <a:pt x="27" y="173"/>
                    </a:cubicBezTo>
                    <a:cubicBezTo>
                      <a:pt x="26" y="173"/>
                      <a:pt x="25" y="173"/>
                      <a:pt x="24" y="173"/>
                    </a:cubicBezTo>
                    <a:cubicBezTo>
                      <a:pt x="23" y="173"/>
                      <a:pt x="23" y="173"/>
                      <a:pt x="22" y="174"/>
                    </a:cubicBezTo>
                    <a:cubicBezTo>
                      <a:pt x="22" y="174"/>
                      <a:pt x="21" y="174"/>
                      <a:pt x="20" y="174"/>
                    </a:cubicBezTo>
                    <a:cubicBezTo>
                      <a:pt x="19" y="175"/>
                      <a:pt x="17" y="176"/>
                      <a:pt x="16" y="176"/>
                    </a:cubicBezTo>
                    <a:cubicBezTo>
                      <a:pt x="15" y="176"/>
                      <a:pt x="14" y="177"/>
                      <a:pt x="13" y="177"/>
                    </a:cubicBezTo>
                    <a:cubicBezTo>
                      <a:pt x="13" y="177"/>
                      <a:pt x="12" y="177"/>
                      <a:pt x="12" y="178"/>
                    </a:cubicBezTo>
                    <a:cubicBezTo>
                      <a:pt x="11" y="178"/>
                      <a:pt x="10" y="178"/>
                      <a:pt x="10" y="178"/>
                    </a:cubicBezTo>
                    <a:cubicBezTo>
                      <a:pt x="8" y="179"/>
                      <a:pt x="6" y="179"/>
                      <a:pt x="5" y="178"/>
                    </a:cubicBezTo>
                    <a:cubicBezTo>
                      <a:pt x="5" y="178"/>
                      <a:pt x="4" y="177"/>
                      <a:pt x="4" y="177"/>
                    </a:cubicBezTo>
                    <a:cubicBezTo>
                      <a:pt x="4" y="177"/>
                      <a:pt x="4" y="176"/>
                      <a:pt x="3" y="176"/>
                    </a:cubicBezTo>
                    <a:cubicBezTo>
                      <a:pt x="3" y="175"/>
                      <a:pt x="3" y="175"/>
                      <a:pt x="3" y="174"/>
                    </a:cubicBezTo>
                    <a:cubicBezTo>
                      <a:pt x="3" y="172"/>
                      <a:pt x="3" y="170"/>
                      <a:pt x="3" y="167"/>
                    </a:cubicBezTo>
                    <a:cubicBezTo>
                      <a:pt x="3" y="165"/>
                      <a:pt x="3" y="163"/>
                      <a:pt x="3" y="161"/>
                    </a:cubicBezTo>
                    <a:cubicBezTo>
                      <a:pt x="3" y="160"/>
                      <a:pt x="2" y="159"/>
                      <a:pt x="2" y="158"/>
                    </a:cubicBezTo>
                    <a:cubicBezTo>
                      <a:pt x="1" y="158"/>
                      <a:pt x="1" y="157"/>
                      <a:pt x="0" y="157"/>
                    </a:cubicBezTo>
                    <a:cubicBezTo>
                      <a:pt x="0" y="157"/>
                      <a:pt x="1" y="156"/>
                      <a:pt x="1" y="156"/>
                    </a:cubicBezTo>
                    <a:cubicBezTo>
                      <a:pt x="1" y="156"/>
                      <a:pt x="1" y="157"/>
                      <a:pt x="2" y="157"/>
                    </a:cubicBezTo>
                    <a:cubicBezTo>
                      <a:pt x="2" y="157"/>
                      <a:pt x="2" y="156"/>
                      <a:pt x="2" y="156"/>
                    </a:cubicBezTo>
                    <a:cubicBezTo>
                      <a:pt x="2" y="156"/>
                      <a:pt x="2" y="155"/>
                      <a:pt x="2" y="155"/>
                    </a:cubicBezTo>
                    <a:cubicBezTo>
                      <a:pt x="2" y="155"/>
                      <a:pt x="2" y="154"/>
                      <a:pt x="2" y="154"/>
                    </a:cubicBezTo>
                    <a:cubicBezTo>
                      <a:pt x="2" y="154"/>
                      <a:pt x="3" y="154"/>
                      <a:pt x="3" y="154"/>
                    </a:cubicBezTo>
                    <a:cubicBezTo>
                      <a:pt x="3" y="154"/>
                      <a:pt x="4" y="153"/>
                      <a:pt x="4" y="153"/>
                    </a:cubicBezTo>
                    <a:cubicBezTo>
                      <a:pt x="4" y="153"/>
                      <a:pt x="5" y="153"/>
                      <a:pt x="6" y="153"/>
                    </a:cubicBezTo>
                    <a:cubicBezTo>
                      <a:pt x="6" y="152"/>
                      <a:pt x="6" y="152"/>
                      <a:pt x="6" y="152"/>
                    </a:cubicBezTo>
                    <a:cubicBezTo>
                      <a:pt x="6" y="152"/>
                      <a:pt x="6" y="152"/>
                      <a:pt x="6" y="151"/>
                    </a:cubicBezTo>
                    <a:cubicBezTo>
                      <a:pt x="7" y="151"/>
                      <a:pt x="7" y="150"/>
                      <a:pt x="7" y="150"/>
                    </a:cubicBezTo>
                    <a:cubicBezTo>
                      <a:pt x="7" y="149"/>
                      <a:pt x="6" y="149"/>
                      <a:pt x="6" y="149"/>
                    </a:cubicBezTo>
                    <a:cubicBezTo>
                      <a:pt x="5" y="148"/>
                      <a:pt x="6" y="147"/>
                      <a:pt x="6" y="147"/>
                    </a:cubicBezTo>
                    <a:cubicBezTo>
                      <a:pt x="6" y="147"/>
                      <a:pt x="5" y="146"/>
                      <a:pt x="5" y="146"/>
                    </a:cubicBezTo>
                    <a:cubicBezTo>
                      <a:pt x="5" y="145"/>
                      <a:pt x="5" y="144"/>
                      <a:pt x="6" y="144"/>
                    </a:cubicBezTo>
                    <a:cubicBezTo>
                      <a:pt x="6" y="143"/>
                      <a:pt x="6" y="143"/>
                      <a:pt x="6" y="142"/>
                    </a:cubicBezTo>
                    <a:cubicBezTo>
                      <a:pt x="6" y="142"/>
                      <a:pt x="7" y="141"/>
                      <a:pt x="7" y="141"/>
                    </a:cubicBezTo>
                    <a:cubicBezTo>
                      <a:pt x="7" y="141"/>
                      <a:pt x="6" y="140"/>
                      <a:pt x="6" y="140"/>
                    </a:cubicBezTo>
                    <a:cubicBezTo>
                      <a:pt x="6" y="140"/>
                      <a:pt x="6" y="140"/>
                      <a:pt x="6" y="139"/>
                    </a:cubicBezTo>
                    <a:cubicBezTo>
                      <a:pt x="6" y="139"/>
                      <a:pt x="6" y="138"/>
                      <a:pt x="6" y="138"/>
                    </a:cubicBezTo>
                    <a:cubicBezTo>
                      <a:pt x="6" y="138"/>
                      <a:pt x="6" y="137"/>
                      <a:pt x="6" y="137"/>
                    </a:cubicBezTo>
                    <a:cubicBezTo>
                      <a:pt x="7" y="137"/>
                      <a:pt x="6" y="136"/>
                      <a:pt x="6" y="136"/>
                    </a:cubicBezTo>
                    <a:cubicBezTo>
                      <a:pt x="6" y="135"/>
                      <a:pt x="7" y="135"/>
                      <a:pt x="7" y="135"/>
                    </a:cubicBezTo>
                    <a:cubicBezTo>
                      <a:pt x="8" y="135"/>
                      <a:pt x="8" y="134"/>
                      <a:pt x="8" y="134"/>
                    </a:cubicBezTo>
                    <a:cubicBezTo>
                      <a:pt x="8" y="134"/>
                      <a:pt x="8" y="133"/>
                      <a:pt x="8" y="133"/>
                    </a:cubicBezTo>
                    <a:cubicBezTo>
                      <a:pt x="8" y="133"/>
                      <a:pt x="8" y="133"/>
                      <a:pt x="9" y="132"/>
                    </a:cubicBezTo>
                    <a:cubicBezTo>
                      <a:pt x="9" y="132"/>
                      <a:pt x="8" y="132"/>
                      <a:pt x="9" y="131"/>
                    </a:cubicBezTo>
                    <a:cubicBezTo>
                      <a:pt x="9" y="131"/>
                      <a:pt x="9" y="131"/>
                      <a:pt x="9" y="131"/>
                    </a:cubicBezTo>
                    <a:cubicBezTo>
                      <a:pt x="10" y="131"/>
                      <a:pt x="10" y="130"/>
                      <a:pt x="10" y="130"/>
                    </a:cubicBezTo>
                    <a:cubicBezTo>
                      <a:pt x="10" y="130"/>
                      <a:pt x="10" y="129"/>
                      <a:pt x="10" y="129"/>
                    </a:cubicBezTo>
                    <a:cubicBezTo>
                      <a:pt x="10" y="128"/>
                      <a:pt x="10" y="128"/>
                      <a:pt x="11" y="128"/>
                    </a:cubicBezTo>
                    <a:cubicBezTo>
                      <a:pt x="11" y="128"/>
                      <a:pt x="11" y="127"/>
                      <a:pt x="11" y="127"/>
                    </a:cubicBezTo>
                    <a:cubicBezTo>
                      <a:pt x="11" y="127"/>
                      <a:pt x="11" y="126"/>
                      <a:pt x="11" y="126"/>
                    </a:cubicBezTo>
                    <a:cubicBezTo>
                      <a:pt x="11" y="126"/>
                      <a:pt x="12" y="125"/>
                      <a:pt x="12" y="125"/>
                    </a:cubicBezTo>
                    <a:cubicBezTo>
                      <a:pt x="12" y="125"/>
                      <a:pt x="12" y="124"/>
                      <a:pt x="12" y="124"/>
                    </a:cubicBezTo>
                    <a:cubicBezTo>
                      <a:pt x="12" y="124"/>
                      <a:pt x="13" y="123"/>
                      <a:pt x="13" y="123"/>
                    </a:cubicBezTo>
                    <a:cubicBezTo>
                      <a:pt x="13" y="123"/>
                      <a:pt x="13" y="123"/>
                      <a:pt x="13" y="123"/>
                    </a:cubicBezTo>
                    <a:cubicBezTo>
                      <a:pt x="13" y="123"/>
                      <a:pt x="14" y="121"/>
                      <a:pt x="14" y="121"/>
                    </a:cubicBezTo>
                    <a:cubicBezTo>
                      <a:pt x="13" y="121"/>
                      <a:pt x="13" y="120"/>
                      <a:pt x="13" y="120"/>
                    </a:cubicBezTo>
                    <a:cubicBezTo>
                      <a:pt x="13" y="120"/>
                      <a:pt x="13" y="119"/>
                      <a:pt x="13" y="119"/>
                    </a:cubicBezTo>
                    <a:cubicBezTo>
                      <a:pt x="13" y="119"/>
                      <a:pt x="13" y="118"/>
                      <a:pt x="13" y="118"/>
                    </a:cubicBezTo>
                    <a:cubicBezTo>
                      <a:pt x="13" y="117"/>
                      <a:pt x="13" y="117"/>
                      <a:pt x="13" y="117"/>
                    </a:cubicBezTo>
                    <a:cubicBezTo>
                      <a:pt x="13" y="117"/>
                      <a:pt x="14" y="116"/>
                      <a:pt x="14" y="116"/>
                    </a:cubicBezTo>
                    <a:cubicBezTo>
                      <a:pt x="14" y="116"/>
                      <a:pt x="14" y="116"/>
                      <a:pt x="15" y="116"/>
                    </a:cubicBezTo>
                    <a:cubicBezTo>
                      <a:pt x="15" y="116"/>
                      <a:pt x="15" y="116"/>
                      <a:pt x="15" y="115"/>
                    </a:cubicBezTo>
                    <a:cubicBezTo>
                      <a:pt x="15" y="115"/>
                      <a:pt x="15" y="115"/>
                      <a:pt x="15" y="115"/>
                    </a:cubicBezTo>
                    <a:cubicBezTo>
                      <a:pt x="16" y="115"/>
                      <a:pt x="16" y="115"/>
                      <a:pt x="16" y="11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8" name="Freeform 271">
                <a:extLst>
                  <a:ext uri="{FF2B5EF4-FFF2-40B4-BE49-F238E27FC236}">
                    <a16:creationId xmlns:a16="http://schemas.microsoft.com/office/drawing/2014/main" id="{001FDE43-5CC3-86E1-D5C2-B4EDE748CE9A}"/>
                  </a:ext>
                </a:extLst>
              </p:cNvPr>
              <p:cNvSpPr>
                <a:spLocks/>
              </p:cNvSpPr>
              <p:nvPr/>
            </p:nvSpPr>
            <p:spPr bwMode="auto">
              <a:xfrm>
                <a:off x="3016" y="2206"/>
                <a:ext cx="234" cy="250"/>
              </a:xfrm>
              <a:custGeom>
                <a:avLst/>
                <a:gdLst>
                  <a:gd name="T0" fmla="*/ 102 w 539"/>
                  <a:gd name="T1" fmla="*/ 535 h 576"/>
                  <a:gd name="T2" fmla="*/ 101 w 539"/>
                  <a:gd name="T3" fmla="*/ 542 h 576"/>
                  <a:gd name="T4" fmla="*/ 99 w 539"/>
                  <a:gd name="T5" fmla="*/ 547 h 576"/>
                  <a:gd name="T6" fmla="*/ 96 w 539"/>
                  <a:gd name="T7" fmla="*/ 552 h 576"/>
                  <a:gd name="T8" fmla="*/ 94 w 539"/>
                  <a:gd name="T9" fmla="*/ 558 h 576"/>
                  <a:gd name="T10" fmla="*/ 94 w 539"/>
                  <a:gd name="T11" fmla="*/ 566 h 576"/>
                  <a:gd name="T12" fmla="*/ 92 w 539"/>
                  <a:gd name="T13" fmla="*/ 572 h 576"/>
                  <a:gd name="T14" fmla="*/ 89 w 539"/>
                  <a:gd name="T15" fmla="*/ 575 h 576"/>
                  <a:gd name="T16" fmla="*/ 82 w 539"/>
                  <a:gd name="T17" fmla="*/ 573 h 576"/>
                  <a:gd name="T18" fmla="*/ 75 w 539"/>
                  <a:gd name="T19" fmla="*/ 569 h 576"/>
                  <a:gd name="T20" fmla="*/ 77 w 539"/>
                  <a:gd name="T21" fmla="*/ 545 h 576"/>
                  <a:gd name="T22" fmla="*/ 44 w 539"/>
                  <a:gd name="T23" fmla="*/ 478 h 576"/>
                  <a:gd name="T24" fmla="*/ 32 w 539"/>
                  <a:gd name="T25" fmla="*/ 432 h 576"/>
                  <a:gd name="T26" fmla="*/ 41 w 539"/>
                  <a:gd name="T27" fmla="*/ 343 h 576"/>
                  <a:gd name="T28" fmla="*/ 61 w 539"/>
                  <a:gd name="T29" fmla="*/ 304 h 576"/>
                  <a:gd name="T30" fmla="*/ 107 w 539"/>
                  <a:gd name="T31" fmla="*/ 122 h 576"/>
                  <a:gd name="T32" fmla="*/ 456 w 539"/>
                  <a:gd name="T33" fmla="*/ 16 h 576"/>
                  <a:gd name="T34" fmla="*/ 516 w 539"/>
                  <a:gd name="T35" fmla="*/ 37 h 576"/>
                  <a:gd name="T36" fmla="*/ 513 w 539"/>
                  <a:gd name="T37" fmla="*/ 214 h 576"/>
                  <a:gd name="T38" fmla="*/ 524 w 539"/>
                  <a:gd name="T39" fmla="*/ 248 h 576"/>
                  <a:gd name="T40" fmla="*/ 496 w 539"/>
                  <a:gd name="T41" fmla="*/ 296 h 576"/>
                  <a:gd name="T42" fmla="*/ 534 w 539"/>
                  <a:gd name="T43" fmla="*/ 349 h 576"/>
                  <a:gd name="T44" fmla="*/ 481 w 539"/>
                  <a:gd name="T45" fmla="*/ 465 h 576"/>
                  <a:gd name="T46" fmla="*/ 448 w 539"/>
                  <a:gd name="T47" fmla="*/ 507 h 576"/>
                  <a:gd name="T48" fmla="*/ 434 w 539"/>
                  <a:gd name="T49" fmla="*/ 497 h 576"/>
                  <a:gd name="T50" fmla="*/ 421 w 539"/>
                  <a:gd name="T51" fmla="*/ 453 h 576"/>
                  <a:gd name="T52" fmla="*/ 419 w 539"/>
                  <a:gd name="T53" fmla="*/ 443 h 576"/>
                  <a:gd name="T54" fmla="*/ 423 w 539"/>
                  <a:gd name="T55" fmla="*/ 426 h 576"/>
                  <a:gd name="T56" fmla="*/ 425 w 539"/>
                  <a:gd name="T57" fmla="*/ 420 h 576"/>
                  <a:gd name="T58" fmla="*/ 405 w 539"/>
                  <a:gd name="T59" fmla="*/ 424 h 576"/>
                  <a:gd name="T60" fmla="*/ 406 w 539"/>
                  <a:gd name="T61" fmla="*/ 430 h 576"/>
                  <a:gd name="T62" fmla="*/ 392 w 539"/>
                  <a:gd name="T63" fmla="*/ 440 h 576"/>
                  <a:gd name="T64" fmla="*/ 393 w 539"/>
                  <a:gd name="T65" fmla="*/ 460 h 576"/>
                  <a:gd name="T66" fmla="*/ 396 w 539"/>
                  <a:gd name="T67" fmla="*/ 481 h 576"/>
                  <a:gd name="T68" fmla="*/ 384 w 539"/>
                  <a:gd name="T69" fmla="*/ 494 h 576"/>
                  <a:gd name="T70" fmla="*/ 375 w 539"/>
                  <a:gd name="T71" fmla="*/ 501 h 576"/>
                  <a:gd name="T72" fmla="*/ 366 w 539"/>
                  <a:gd name="T73" fmla="*/ 516 h 576"/>
                  <a:gd name="T74" fmla="*/ 351 w 539"/>
                  <a:gd name="T75" fmla="*/ 535 h 576"/>
                  <a:gd name="T76" fmla="*/ 333 w 539"/>
                  <a:gd name="T77" fmla="*/ 536 h 576"/>
                  <a:gd name="T78" fmla="*/ 284 w 539"/>
                  <a:gd name="T79" fmla="*/ 521 h 576"/>
                  <a:gd name="T80" fmla="*/ 266 w 539"/>
                  <a:gd name="T81" fmla="*/ 536 h 576"/>
                  <a:gd name="T82" fmla="*/ 219 w 539"/>
                  <a:gd name="T83" fmla="*/ 518 h 576"/>
                  <a:gd name="T84" fmla="*/ 200 w 539"/>
                  <a:gd name="T85" fmla="*/ 540 h 576"/>
                  <a:gd name="T86" fmla="*/ 184 w 539"/>
                  <a:gd name="T87" fmla="*/ 543 h 576"/>
                  <a:gd name="T88" fmla="*/ 168 w 539"/>
                  <a:gd name="T89" fmla="*/ 544 h 576"/>
                  <a:gd name="T90" fmla="*/ 157 w 539"/>
                  <a:gd name="T91" fmla="*/ 530 h 576"/>
                  <a:gd name="T92" fmla="*/ 153 w 539"/>
                  <a:gd name="T93" fmla="*/ 524 h 576"/>
                  <a:gd name="T94" fmla="*/ 146 w 539"/>
                  <a:gd name="T95" fmla="*/ 509 h 576"/>
                  <a:gd name="T96" fmla="*/ 143 w 539"/>
                  <a:gd name="T97" fmla="*/ 507 h 576"/>
                  <a:gd name="T98" fmla="*/ 137 w 539"/>
                  <a:gd name="T99" fmla="*/ 508 h 576"/>
                  <a:gd name="T100" fmla="*/ 134 w 539"/>
                  <a:gd name="T101" fmla="*/ 508 h 576"/>
                  <a:gd name="T102" fmla="*/ 129 w 539"/>
                  <a:gd name="T103" fmla="*/ 509 h 576"/>
                  <a:gd name="T104" fmla="*/ 123 w 539"/>
                  <a:gd name="T105" fmla="*/ 509 h 576"/>
                  <a:gd name="T106" fmla="*/ 120 w 539"/>
                  <a:gd name="T107" fmla="*/ 511 h 576"/>
                  <a:gd name="T108" fmla="*/ 117 w 539"/>
                  <a:gd name="T109" fmla="*/ 511 h 576"/>
                  <a:gd name="T110" fmla="*/ 114 w 539"/>
                  <a:gd name="T111" fmla="*/ 513 h 576"/>
                  <a:gd name="T112" fmla="*/ 112 w 539"/>
                  <a:gd name="T113" fmla="*/ 518 h 576"/>
                  <a:gd name="T114" fmla="*/ 113 w 539"/>
                  <a:gd name="T115" fmla="*/ 522 h 576"/>
                  <a:gd name="T116" fmla="*/ 111 w 539"/>
                  <a:gd name="T117" fmla="*/ 525 h 576"/>
                  <a:gd name="T118" fmla="*/ 109 w 539"/>
                  <a:gd name="T119" fmla="*/ 529 h 576"/>
                  <a:gd name="T120" fmla="*/ 105 w 539"/>
                  <a:gd name="T121" fmla="*/ 53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9" h="576">
                    <a:moveTo>
                      <a:pt x="104" y="533"/>
                    </a:moveTo>
                    <a:cubicBezTo>
                      <a:pt x="104" y="534"/>
                      <a:pt x="104" y="534"/>
                      <a:pt x="104" y="534"/>
                    </a:cubicBezTo>
                    <a:cubicBezTo>
                      <a:pt x="104" y="534"/>
                      <a:pt x="104" y="534"/>
                      <a:pt x="103" y="534"/>
                    </a:cubicBezTo>
                    <a:cubicBezTo>
                      <a:pt x="103" y="534"/>
                      <a:pt x="103" y="534"/>
                      <a:pt x="103" y="534"/>
                    </a:cubicBezTo>
                    <a:cubicBezTo>
                      <a:pt x="103" y="535"/>
                      <a:pt x="103" y="535"/>
                      <a:pt x="103" y="535"/>
                    </a:cubicBezTo>
                    <a:cubicBezTo>
                      <a:pt x="102" y="535"/>
                      <a:pt x="102" y="535"/>
                      <a:pt x="102" y="535"/>
                    </a:cubicBezTo>
                    <a:cubicBezTo>
                      <a:pt x="102" y="535"/>
                      <a:pt x="101" y="536"/>
                      <a:pt x="101" y="536"/>
                    </a:cubicBezTo>
                    <a:cubicBezTo>
                      <a:pt x="101" y="536"/>
                      <a:pt x="101" y="536"/>
                      <a:pt x="101" y="537"/>
                    </a:cubicBezTo>
                    <a:cubicBezTo>
                      <a:pt x="101" y="537"/>
                      <a:pt x="101" y="538"/>
                      <a:pt x="101" y="538"/>
                    </a:cubicBezTo>
                    <a:cubicBezTo>
                      <a:pt x="101" y="538"/>
                      <a:pt x="101" y="539"/>
                      <a:pt x="101" y="539"/>
                    </a:cubicBezTo>
                    <a:cubicBezTo>
                      <a:pt x="101" y="539"/>
                      <a:pt x="101" y="540"/>
                      <a:pt x="102" y="540"/>
                    </a:cubicBezTo>
                    <a:cubicBezTo>
                      <a:pt x="102" y="540"/>
                      <a:pt x="101" y="542"/>
                      <a:pt x="101" y="542"/>
                    </a:cubicBezTo>
                    <a:cubicBezTo>
                      <a:pt x="101" y="542"/>
                      <a:pt x="101" y="542"/>
                      <a:pt x="101" y="542"/>
                    </a:cubicBezTo>
                    <a:cubicBezTo>
                      <a:pt x="101" y="542"/>
                      <a:pt x="100" y="543"/>
                      <a:pt x="100" y="543"/>
                    </a:cubicBezTo>
                    <a:cubicBezTo>
                      <a:pt x="100" y="543"/>
                      <a:pt x="100" y="544"/>
                      <a:pt x="100" y="544"/>
                    </a:cubicBezTo>
                    <a:cubicBezTo>
                      <a:pt x="100" y="544"/>
                      <a:pt x="99" y="545"/>
                      <a:pt x="99" y="545"/>
                    </a:cubicBezTo>
                    <a:cubicBezTo>
                      <a:pt x="99" y="545"/>
                      <a:pt x="99" y="546"/>
                      <a:pt x="99" y="546"/>
                    </a:cubicBezTo>
                    <a:cubicBezTo>
                      <a:pt x="99" y="546"/>
                      <a:pt x="99" y="547"/>
                      <a:pt x="99" y="547"/>
                    </a:cubicBezTo>
                    <a:cubicBezTo>
                      <a:pt x="98" y="547"/>
                      <a:pt x="98" y="547"/>
                      <a:pt x="98" y="548"/>
                    </a:cubicBezTo>
                    <a:cubicBezTo>
                      <a:pt x="98" y="548"/>
                      <a:pt x="98" y="549"/>
                      <a:pt x="98" y="549"/>
                    </a:cubicBezTo>
                    <a:cubicBezTo>
                      <a:pt x="98" y="549"/>
                      <a:pt x="98" y="550"/>
                      <a:pt x="97" y="550"/>
                    </a:cubicBezTo>
                    <a:cubicBezTo>
                      <a:pt x="97" y="550"/>
                      <a:pt x="97" y="550"/>
                      <a:pt x="97" y="550"/>
                    </a:cubicBezTo>
                    <a:cubicBezTo>
                      <a:pt x="96" y="551"/>
                      <a:pt x="97" y="551"/>
                      <a:pt x="97" y="551"/>
                    </a:cubicBezTo>
                    <a:cubicBezTo>
                      <a:pt x="96" y="552"/>
                      <a:pt x="96" y="552"/>
                      <a:pt x="96" y="552"/>
                    </a:cubicBezTo>
                    <a:cubicBezTo>
                      <a:pt x="96" y="552"/>
                      <a:pt x="96" y="553"/>
                      <a:pt x="96" y="553"/>
                    </a:cubicBezTo>
                    <a:cubicBezTo>
                      <a:pt x="96" y="553"/>
                      <a:pt x="96" y="554"/>
                      <a:pt x="95" y="554"/>
                    </a:cubicBezTo>
                    <a:cubicBezTo>
                      <a:pt x="95" y="554"/>
                      <a:pt x="94" y="554"/>
                      <a:pt x="94" y="555"/>
                    </a:cubicBezTo>
                    <a:cubicBezTo>
                      <a:pt x="94" y="555"/>
                      <a:pt x="95" y="556"/>
                      <a:pt x="94" y="556"/>
                    </a:cubicBezTo>
                    <a:cubicBezTo>
                      <a:pt x="94" y="556"/>
                      <a:pt x="94" y="557"/>
                      <a:pt x="94" y="557"/>
                    </a:cubicBezTo>
                    <a:cubicBezTo>
                      <a:pt x="94" y="557"/>
                      <a:pt x="94" y="558"/>
                      <a:pt x="94" y="558"/>
                    </a:cubicBezTo>
                    <a:cubicBezTo>
                      <a:pt x="94" y="559"/>
                      <a:pt x="94" y="559"/>
                      <a:pt x="94" y="559"/>
                    </a:cubicBezTo>
                    <a:cubicBezTo>
                      <a:pt x="94" y="559"/>
                      <a:pt x="95" y="560"/>
                      <a:pt x="95" y="560"/>
                    </a:cubicBezTo>
                    <a:cubicBezTo>
                      <a:pt x="95" y="560"/>
                      <a:pt x="94" y="561"/>
                      <a:pt x="94" y="561"/>
                    </a:cubicBezTo>
                    <a:cubicBezTo>
                      <a:pt x="94" y="562"/>
                      <a:pt x="94" y="562"/>
                      <a:pt x="94" y="563"/>
                    </a:cubicBezTo>
                    <a:cubicBezTo>
                      <a:pt x="93" y="563"/>
                      <a:pt x="93" y="564"/>
                      <a:pt x="93" y="565"/>
                    </a:cubicBezTo>
                    <a:cubicBezTo>
                      <a:pt x="93" y="565"/>
                      <a:pt x="94" y="566"/>
                      <a:pt x="94" y="566"/>
                    </a:cubicBezTo>
                    <a:cubicBezTo>
                      <a:pt x="94" y="566"/>
                      <a:pt x="93" y="567"/>
                      <a:pt x="94" y="568"/>
                    </a:cubicBezTo>
                    <a:cubicBezTo>
                      <a:pt x="94" y="568"/>
                      <a:pt x="95" y="568"/>
                      <a:pt x="95" y="569"/>
                    </a:cubicBezTo>
                    <a:cubicBezTo>
                      <a:pt x="95" y="569"/>
                      <a:pt x="95" y="570"/>
                      <a:pt x="94" y="570"/>
                    </a:cubicBezTo>
                    <a:cubicBezTo>
                      <a:pt x="94" y="571"/>
                      <a:pt x="94" y="571"/>
                      <a:pt x="94" y="571"/>
                    </a:cubicBezTo>
                    <a:cubicBezTo>
                      <a:pt x="94" y="571"/>
                      <a:pt x="94" y="571"/>
                      <a:pt x="94" y="572"/>
                    </a:cubicBezTo>
                    <a:cubicBezTo>
                      <a:pt x="93" y="572"/>
                      <a:pt x="92" y="572"/>
                      <a:pt x="92" y="572"/>
                    </a:cubicBezTo>
                    <a:cubicBezTo>
                      <a:pt x="92" y="572"/>
                      <a:pt x="91" y="573"/>
                      <a:pt x="91" y="573"/>
                    </a:cubicBezTo>
                    <a:cubicBezTo>
                      <a:pt x="91" y="573"/>
                      <a:pt x="90" y="573"/>
                      <a:pt x="90" y="573"/>
                    </a:cubicBezTo>
                    <a:cubicBezTo>
                      <a:pt x="90" y="573"/>
                      <a:pt x="90" y="574"/>
                      <a:pt x="90" y="574"/>
                    </a:cubicBezTo>
                    <a:cubicBezTo>
                      <a:pt x="90" y="574"/>
                      <a:pt x="90" y="575"/>
                      <a:pt x="90" y="575"/>
                    </a:cubicBezTo>
                    <a:cubicBezTo>
                      <a:pt x="90" y="575"/>
                      <a:pt x="90" y="576"/>
                      <a:pt x="90" y="576"/>
                    </a:cubicBezTo>
                    <a:cubicBezTo>
                      <a:pt x="89" y="576"/>
                      <a:pt x="89" y="575"/>
                      <a:pt x="89" y="575"/>
                    </a:cubicBezTo>
                    <a:cubicBezTo>
                      <a:pt x="89" y="575"/>
                      <a:pt x="88" y="576"/>
                      <a:pt x="88" y="576"/>
                    </a:cubicBezTo>
                    <a:cubicBezTo>
                      <a:pt x="88" y="576"/>
                      <a:pt x="88" y="575"/>
                      <a:pt x="87" y="575"/>
                    </a:cubicBezTo>
                    <a:cubicBezTo>
                      <a:pt x="87" y="575"/>
                      <a:pt x="87" y="575"/>
                      <a:pt x="87" y="575"/>
                    </a:cubicBezTo>
                    <a:cubicBezTo>
                      <a:pt x="86" y="575"/>
                      <a:pt x="85" y="574"/>
                      <a:pt x="84" y="574"/>
                    </a:cubicBezTo>
                    <a:cubicBezTo>
                      <a:pt x="83" y="574"/>
                      <a:pt x="83" y="574"/>
                      <a:pt x="83" y="574"/>
                    </a:cubicBezTo>
                    <a:cubicBezTo>
                      <a:pt x="83" y="573"/>
                      <a:pt x="82" y="573"/>
                      <a:pt x="82" y="573"/>
                    </a:cubicBezTo>
                    <a:cubicBezTo>
                      <a:pt x="82" y="573"/>
                      <a:pt x="81" y="573"/>
                      <a:pt x="81" y="573"/>
                    </a:cubicBezTo>
                    <a:cubicBezTo>
                      <a:pt x="80" y="573"/>
                      <a:pt x="78" y="572"/>
                      <a:pt x="77" y="572"/>
                    </a:cubicBezTo>
                    <a:cubicBezTo>
                      <a:pt x="77" y="572"/>
                      <a:pt x="77" y="571"/>
                      <a:pt x="76" y="571"/>
                    </a:cubicBezTo>
                    <a:cubicBezTo>
                      <a:pt x="76" y="571"/>
                      <a:pt x="76" y="571"/>
                      <a:pt x="76" y="571"/>
                    </a:cubicBezTo>
                    <a:cubicBezTo>
                      <a:pt x="75" y="570"/>
                      <a:pt x="75" y="570"/>
                      <a:pt x="75" y="570"/>
                    </a:cubicBezTo>
                    <a:cubicBezTo>
                      <a:pt x="75" y="570"/>
                      <a:pt x="75" y="570"/>
                      <a:pt x="75" y="569"/>
                    </a:cubicBezTo>
                    <a:cubicBezTo>
                      <a:pt x="73" y="568"/>
                      <a:pt x="73" y="565"/>
                      <a:pt x="74" y="562"/>
                    </a:cubicBezTo>
                    <a:cubicBezTo>
                      <a:pt x="74" y="562"/>
                      <a:pt x="74" y="562"/>
                      <a:pt x="74" y="562"/>
                    </a:cubicBezTo>
                    <a:cubicBezTo>
                      <a:pt x="74" y="559"/>
                      <a:pt x="75" y="557"/>
                      <a:pt x="75" y="554"/>
                    </a:cubicBezTo>
                    <a:cubicBezTo>
                      <a:pt x="75" y="554"/>
                      <a:pt x="75" y="553"/>
                      <a:pt x="76" y="552"/>
                    </a:cubicBezTo>
                    <a:cubicBezTo>
                      <a:pt x="76" y="551"/>
                      <a:pt x="76" y="549"/>
                      <a:pt x="77" y="548"/>
                    </a:cubicBezTo>
                    <a:cubicBezTo>
                      <a:pt x="77" y="547"/>
                      <a:pt x="77" y="546"/>
                      <a:pt x="77" y="545"/>
                    </a:cubicBezTo>
                    <a:cubicBezTo>
                      <a:pt x="78" y="544"/>
                      <a:pt x="78" y="543"/>
                      <a:pt x="78" y="542"/>
                    </a:cubicBezTo>
                    <a:cubicBezTo>
                      <a:pt x="78" y="541"/>
                      <a:pt x="78" y="541"/>
                      <a:pt x="78" y="540"/>
                    </a:cubicBezTo>
                    <a:cubicBezTo>
                      <a:pt x="78" y="540"/>
                      <a:pt x="78" y="539"/>
                      <a:pt x="78" y="539"/>
                    </a:cubicBezTo>
                    <a:cubicBezTo>
                      <a:pt x="77" y="537"/>
                      <a:pt x="76" y="534"/>
                      <a:pt x="75" y="531"/>
                    </a:cubicBezTo>
                    <a:cubicBezTo>
                      <a:pt x="71" y="521"/>
                      <a:pt x="64" y="510"/>
                      <a:pt x="61" y="504"/>
                    </a:cubicBezTo>
                    <a:cubicBezTo>
                      <a:pt x="57" y="497"/>
                      <a:pt x="51" y="481"/>
                      <a:pt x="44" y="478"/>
                    </a:cubicBezTo>
                    <a:cubicBezTo>
                      <a:pt x="47" y="476"/>
                      <a:pt x="50" y="470"/>
                      <a:pt x="51" y="467"/>
                    </a:cubicBezTo>
                    <a:cubicBezTo>
                      <a:pt x="51" y="466"/>
                      <a:pt x="52" y="466"/>
                      <a:pt x="52" y="466"/>
                    </a:cubicBezTo>
                    <a:cubicBezTo>
                      <a:pt x="53" y="462"/>
                      <a:pt x="52" y="453"/>
                      <a:pt x="50" y="449"/>
                    </a:cubicBezTo>
                    <a:cubicBezTo>
                      <a:pt x="48" y="446"/>
                      <a:pt x="37" y="445"/>
                      <a:pt x="35" y="442"/>
                    </a:cubicBezTo>
                    <a:cubicBezTo>
                      <a:pt x="34" y="440"/>
                      <a:pt x="33" y="438"/>
                      <a:pt x="33" y="436"/>
                    </a:cubicBezTo>
                    <a:cubicBezTo>
                      <a:pt x="32" y="435"/>
                      <a:pt x="32" y="433"/>
                      <a:pt x="32" y="432"/>
                    </a:cubicBezTo>
                    <a:cubicBezTo>
                      <a:pt x="32" y="429"/>
                      <a:pt x="32" y="426"/>
                      <a:pt x="32" y="424"/>
                    </a:cubicBezTo>
                    <a:cubicBezTo>
                      <a:pt x="31" y="420"/>
                      <a:pt x="30" y="416"/>
                      <a:pt x="29" y="414"/>
                    </a:cubicBezTo>
                    <a:cubicBezTo>
                      <a:pt x="24" y="409"/>
                      <a:pt x="6" y="410"/>
                      <a:pt x="3" y="404"/>
                    </a:cubicBezTo>
                    <a:cubicBezTo>
                      <a:pt x="0" y="399"/>
                      <a:pt x="2" y="385"/>
                      <a:pt x="6" y="381"/>
                    </a:cubicBezTo>
                    <a:cubicBezTo>
                      <a:pt x="11" y="376"/>
                      <a:pt x="27" y="383"/>
                      <a:pt x="32" y="379"/>
                    </a:cubicBezTo>
                    <a:cubicBezTo>
                      <a:pt x="39" y="373"/>
                      <a:pt x="38" y="351"/>
                      <a:pt x="41" y="343"/>
                    </a:cubicBezTo>
                    <a:cubicBezTo>
                      <a:pt x="44" y="335"/>
                      <a:pt x="50" y="321"/>
                      <a:pt x="56" y="311"/>
                    </a:cubicBezTo>
                    <a:cubicBezTo>
                      <a:pt x="56" y="310"/>
                      <a:pt x="57" y="309"/>
                      <a:pt x="57" y="309"/>
                    </a:cubicBezTo>
                    <a:cubicBezTo>
                      <a:pt x="58" y="308"/>
                      <a:pt x="58" y="308"/>
                      <a:pt x="58" y="307"/>
                    </a:cubicBezTo>
                    <a:cubicBezTo>
                      <a:pt x="59" y="307"/>
                      <a:pt x="59" y="306"/>
                      <a:pt x="60" y="306"/>
                    </a:cubicBezTo>
                    <a:cubicBezTo>
                      <a:pt x="60" y="305"/>
                      <a:pt x="60" y="305"/>
                      <a:pt x="61" y="305"/>
                    </a:cubicBezTo>
                    <a:cubicBezTo>
                      <a:pt x="61" y="304"/>
                      <a:pt x="61" y="304"/>
                      <a:pt x="61" y="304"/>
                    </a:cubicBezTo>
                    <a:cubicBezTo>
                      <a:pt x="62" y="304"/>
                      <a:pt x="62" y="303"/>
                      <a:pt x="62" y="303"/>
                    </a:cubicBezTo>
                    <a:cubicBezTo>
                      <a:pt x="63" y="302"/>
                      <a:pt x="64" y="302"/>
                      <a:pt x="66" y="301"/>
                    </a:cubicBezTo>
                    <a:cubicBezTo>
                      <a:pt x="72" y="299"/>
                      <a:pt x="82" y="299"/>
                      <a:pt x="85" y="295"/>
                    </a:cubicBezTo>
                    <a:cubicBezTo>
                      <a:pt x="101" y="275"/>
                      <a:pt x="88" y="192"/>
                      <a:pt x="88" y="192"/>
                    </a:cubicBezTo>
                    <a:cubicBezTo>
                      <a:pt x="88" y="192"/>
                      <a:pt x="73" y="141"/>
                      <a:pt x="82" y="128"/>
                    </a:cubicBezTo>
                    <a:cubicBezTo>
                      <a:pt x="86" y="123"/>
                      <a:pt x="103" y="127"/>
                      <a:pt x="107" y="122"/>
                    </a:cubicBezTo>
                    <a:cubicBezTo>
                      <a:pt x="116" y="110"/>
                      <a:pt x="110" y="61"/>
                      <a:pt x="110" y="61"/>
                    </a:cubicBezTo>
                    <a:cubicBezTo>
                      <a:pt x="110" y="61"/>
                      <a:pt x="126" y="52"/>
                      <a:pt x="131" y="49"/>
                    </a:cubicBezTo>
                    <a:cubicBezTo>
                      <a:pt x="138" y="45"/>
                      <a:pt x="151" y="33"/>
                      <a:pt x="158" y="31"/>
                    </a:cubicBezTo>
                    <a:cubicBezTo>
                      <a:pt x="213" y="14"/>
                      <a:pt x="334" y="11"/>
                      <a:pt x="387" y="31"/>
                    </a:cubicBezTo>
                    <a:cubicBezTo>
                      <a:pt x="394" y="33"/>
                      <a:pt x="402" y="49"/>
                      <a:pt x="409" y="49"/>
                    </a:cubicBezTo>
                    <a:cubicBezTo>
                      <a:pt x="421" y="49"/>
                      <a:pt x="442" y="30"/>
                      <a:pt x="456" y="16"/>
                    </a:cubicBezTo>
                    <a:cubicBezTo>
                      <a:pt x="457" y="14"/>
                      <a:pt x="458" y="13"/>
                      <a:pt x="459" y="11"/>
                    </a:cubicBezTo>
                    <a:cubicBezTo>
                      <a:pt x="461" y="10"/>
                      <a:pt x="462" y="9"/>
                      <a:pt x="463" y="8"/>
                    </a:cubicBezTo>
                    <a:cubicBezTo>
                      <a:pt x="464" y="7"/>
                      <a:pt x="465" y="6"/>
                      <a:pt x="466" y="5"/>
                    </a:cubicBezTo>
                    <a:cubicBezTo>
                      <a:pt x="467" y="4"/>
                      <a:pt x="467" y="3"/>
                      <a:pt x="468" y="2"/>
                    </a:cubicBezTo>
                    <a:cubicBezTo>
                      <a:pt x="469" y="1"/>
                      <a:pt x="470" y="0"/>
                      <a:pt x="470" y="0"/>
                    </a:cubicBezTo>
                    <a:cubicBezTo>
                      <a:pt x="470" y="0"/>
                      <a:pt x="507" y="25"/>
                      <a:pt x="516" y="37"/>
                    </a:cubicBezTo>
                    <a:cubicBezTo>
                      <a:pt x="523" y="46"/>
                      <a:pt x="531" y="68"/>
                      <a:pt x="534" y="79"/>
                    </a:cubicBezTo>
                    <a:cubicBezTo>
                      <a:pt x="536" y="88"/>
                      <a:pt x="537" y="113"/>
                      <a:pt x="537" y="113"/>
                    </a:cubicBezTo>
                    <a:cubicBezTo>
                      <a:pt x="537" y="113"/>
                      <a:pt x="515" y="162"/>
                      <a:pt x="512" y="180"/>
                    </a:cubicBezTo>
                    <a:cubicBezTo>
                      <a:pt x="511" y="186"/>
                      <a:pt x="512" y="195"/>
                      <a:pt x="512" y="204"/>
                    </a:cubicBezTo>
                    <a:cubicBezTo>
                      <a:pt x="513" y="206"/>
                      <a:pt x="513" y="209"/>
                      <a:pt x="513" y="211"/>
                    </a:cubicBezTo>
                    <a:cubicBezTo>
                      <a:pt x="513" y="212"/>
                      <a:pt x="513" y="213"/>
                      <a:pt x="513" y="214"/>
                    </a:cubicBezTo>
                    <a:cubicBezTo>
                      <a:pt x="514" y="217"/>
                      <a:pt x="514" y="219"/>
                      <a:pt x="515" y="222"/>
                    </a:cubicBezTo>
                    <a:cubicBezTo>
                      <a:pt x="515" y="223"/>
                      <a:pt x="515" y="224"/>
                      <a:pt x="515" y="225"/>
                    </a:cubicBezTo>
                    <a:cubicBezTo>
                      <a:pt x="515" y="226"/>
                      <a:pt x="516" y="227"/>
                      <a:pt x="516" y="227"/>
                    </a:cubicBezTo>
                    <a:cubicBezTo>
                      <a:pt x="516" y="229"/>
                      <a:pt x="517" y="231"/>
                      <a:pt x="518" y="234"/>
                    </a:cubicBezTo>
                    <a:cubicBezTo>
                      <a:pt x="519" y="235"/>
                      <a:pt x="519" y="237"/>
                      <a:pt x="520" y="238"/>
                    </a:cubicBezTo>
                    <a:cubicBezTo>
                      <a:pt x="521" y="241"/>
                      <a:pt x="523" y="245"/>
                      <a:pt x="524" y="248"/>
                    </a:cubicBezTo>
                    <a:cubicBezTo>
                      <a:pt x="526" y="253"/>
                      <a:pt x="528" y="257"/>
                      <a:pt x="529" y="260"/>
                    </a:cubicBezTo>
                    <a:cubicBezTo>
                      <a:pt x="531" y="268"/>
                      <a:pt x="537" y="284"/>
                      <a:pt x="532" y="289"/>
                    </a:cubicBezTo>
                    <a:cubicBezTo>
                      <a:pt x="527" y="295"/>
                      <a:pt x="506" y="283"/>
                      <a:pt x="500" y="288"/>
                    </a:cubicBezTo>
                    <a:cubicBezTo>
                      <a:pt x="500" y="288"/>
                      <a:pt x="500" y="288"/>
                      <a:pt x="500" y="288"/>
                    </a:cubicBezTo>
                    <a:cubicBezTo>
                      <a:pt x="500" y="288"/>
                      <a:pt x="500" y="288"/>
                      <a:pt x="500" y="288"/>
                    </a:cubicBezTo>
                    <a:cubicBezTo>
                      <a:pt x="498" y="290"/>
                      <a:pt x="497" y="293"/>
                      <a:pt x="496" y="296"/>
                    </a:cubicBezTo>
                    <a:cubicBezTo>
                      <a:pt x="496" y="297"/>
                      <a:pt x="496" y="298"/>
                      <a:pt x="496" y="298"/>
                    </a:cubicBezTo>
                    <a:cubicBezTo>
                      <a:pt x="495" y="305"/>
                      <a:pt x="496" y="312"/>
                      <a:pt x="499" y="315"/>
                    </a:cubicBezTo>
                    <a:cubicBezTo>
                      <a:pt x="502" y="320"/>
                      <a:pt x="519" y="317"/>
                      <a:pt x="523" y="321"/>
                    </a:cubicBezTo>
                    <a:cubicBezTo>
                      <a:pt x="525" y="323"/>
                      <a:pt x="526" y="326"/>
                      <a:pt x="527" y="329"/>
                    </a:cubicBezTo>
                    <a:cubicBezTo>
                      <a:pt x="529" y="331"/>
                      <a:pt x="530" y="335"/>
                      <a:pt x="531" y="338"/>
                    </a:cubicBezTo>
                    <a:cubicBezTo>
                      <a:pt x="532" y="342"/>
                      <a:pt x="533" y="345"/>
                      <a:pt x="534" y="349"/>
                    </a:cubicBezTo>
                    <a:cubicBezTo>
                      <a:pt x="535" y="352"/>
                      <a:pt x="535" y="354"/>
                      <a:pt x="535" y="357"/>
                    </a:cubicBezTo>
                    <a:cubicBezTo>
                      <a:pt x="539" y="380"/>
                      <a:pt x="537" y="406"/>
                      <a:pt x="528" y="417"/>
                    </a:cubicBezTo>
                    <a:cubicBezTo>
                      <a:pt x="521" y="426"/>
                      <a:pt x="491" y="417"/>
                      <a:pt x="483" y="425"/>
                    </a:cubicBezTo>
                    <a:cubicBezTo>
                      <a:pt x="478" y="431"/>
                      <a:pt x="478" y="443"/>
                      <a:pt x="480" y="456"/>
                    </a:cubicBezTo>
                    <a:cubicBezTo>
                      <a:pt x="480" y="458"/>
                      <a:pt x="480" y="460"/>
                      <a:pt x="480" y="462"/>
                    </a:cubicBezTo>
                    <a:cubicBezTo>
                      <a:pt x="480" y="463"/>
                      <a:pt x="480" y="464"/>
                      <a:pt x="481" y="465"/>
                    </a:cubicBezTo>
                    <a:cubicBezTo>
                      <a:pt x="481" y="467"/>
                      <a:pt x="481" y="469"/>
                      <a:pt x="481" y="471"/>
                    </a:cubicBezTo>
                    <a:cubicBezTo>
                      <a:pt x="482" y="479"/>
                      <a:pt x="483" y="486"/>
                      <a:pt x="482" y="493"/>
                    </a:cubicBezTo>
                    <a:cubicBezTo>
                      <a:pt x="482" y="496"/>
                      <a:pt x="481" y="498"/>
                      <a:pt x="481" y="500"/>
                    </a:cubicBezTo>
                    <a:cubicBezTo>
                      <a:pt x="480" y="502"/>
                      <a:pt x="479" y="503"/>
                      <a:pt x="479" y="504"/>
                    </a:cubicBezTo>
                    <a:cubicBezTo>
                      <a:pt x="478" y="505"/>
                      <a:pt x="478" y="505"/>
                      <a:pt x="477" y="506"/>
                    </a:cubicBezTo>
                    <a:cubicBezTo>
                      <a:pt x="472" y="511"/>
                      <a:pt x="454" y="502"/>
                      <a:pt x="448" y="507"/>
                    </a:cubicBezTo>
                    <a:cubicBezTo>
                      <a:pt x="448" y="507"/>
                      <a:pt x="448" y="508"/>
                      <a:pt x="447" y="508"/>
                    </a:cubicBezTo>
                    <a:cubicBezTo>
                      <a:pt x="447" y="508"/>
                      <a:pt x="447" y="508"/>
                      <a:pt x="447" y="509"/>
                    </a:cubicBezTo>
                    <a:cubicBezTo>
                      <a:pt x="447" y="509"/>
                      <a:pt x="447" y="509"/>
                      <a:pt x="447" y="509"/>
                    </a:cubicBezTo>
                    <a:cubicBezTo>
                      <a:pt x="446" y="508"/>
                      <a:pt x="441" y="506"/>
                      <a:pt x="440" y="505"/>
                    </a:cubicBezTo>
                    <a:cubicBezTo>
                      <a:pt x="439" y="504"/>
                      <a:pt x="437" y="501"/>
                      <a:pt x="436" y="500"/>
                    </a:cubicBezTo>
                    <a:cubicBezTo>
                      <a:pt x="436" y="499"/>
                      <a:pt x="434" y="497"/>
                      <a:pt x="434" y="497"/>
                    </a:cubicBezTo>
                    <a:cubicBezTo>
                      <a:pt x="424" y="494"/>
                      <a:pt x="424" y="494"/>
                      <a:pt x="424" y="494"/>
                    </a:cubicBezTo>
                    <a:cubicBezTo>
                      <a:pt x="426" y="490"/>
                      <a:pt x="426" y="490"/>
                      <a:pt x="426" y="490"/>
                    </a:cubicBezTo>
                    <a:cubicBezTo>
                      <a:pt x="426" y="490"/>
                      <a:pt x="425" y="481"/>
                      <a:pt x="424" y="477"/>
                    </a:cubicBezTo>
                    <a:cubicBezTo>
                      <a:pt x="423" y="473"/>
                      <a:pt x="422" y="460"/>
                      <a:pt x="422" y="460"/>
                    </a:cubicBezTo>
                    <a:cubicBezTo>
                      <a:pt x="421" y="457"/>
                      <a:pt x="421" y="457"/>
                      <a:pt x="421" y="457"/>
                    </a:cubicBezTo>
                    <a:cubicBezTo>
                      <a:pt x="421" y="453"/>
                      <a:pt x="421" y="453"/>
                      <a:pt x="421" y="453"/>
                    </a:cubicBezTo>
                    <a:cubicBezTo>
                      <a:pt x="420" y="449"/>
                      <a:pt x="420" y="449"/>
                      <a:pt x="420" y="449"/>
                    </a:cubicBezTo>
                    <a:cubicBezTo>
                      <a:pt x="420" y="447"/>
                      <a:pt x="420" y="447"/>
                      <a:pt x="420" y="447"/>
                    </a:cubicBezTo>
                    <a:cubicBezTo>
                      <a:pt x="419" y="445"/>
                      <a:pt x="419" y="445"/>
                      <a:pt x="419" y="445"/>
                    </a:cubicBezTo>
                    <a:cubicBezTo>
                      <a:pt x="419" y="444"/>
                      <a:pt x="419" y="444"/>
                      <a:pt x="419" y="444"/>
                    </a:cubicBezTo>
                    <a:cubicBezTo>
                      <a:pt x="419" y="443"/>
                      <a:pt x="419" y="443"/>
                      <a:pt x="419" y="443"/>
                    </a:cubicBezTo>
                    <a:cubicBezTo>
                      <a:pt x="419" y="443"/>
                      <a:pt x="419" y="443"/>
                      <a:pt x="419" y="443"/>
                    </a:cubicBezTo>
                    <a:cubicBezTo>
                      <a:pt x="420" y="441"/>
                      <a:pt x="420" y="441"/>
                      <a:pt x="420" y="441"/>
                    </a:cubicBezTo>
                    <a:cubicBezTo>
                      <a:pt x="421" y="440"/>
                      <a:pt x="421" y="440"/>
                      <a:pt x="421" y="440"/>
                    </a:cubicBezTo>
                    <a:cubicBezTo>
                      <a:pt x="421" y="438"/>
                      <a:pt x="421" y="438"/>
                      <a:pt x="421" y="438"/>
                    </a:cubicBezTo>
                    <a:cubicBezTo>
                      <a:pt x="422" y="434"/>
                      <a:pt x="422" y="434"/>
                      <a:pt x="422" y="434"/>
                    </a:cubicBezTo>
                    <a:cubicBezTo>
                      <a:pt x="422" y="429"/>
                      <a:pt x="422" y="429"/>
                      <a:pt x="422" y="429"/>
                    </a:cubicBezTo>
                    <a:cubicBezTo>
                      <a:pt x="423" y="426"/>
                      <a:pt x="423" y="426"/>
                      <a:pt x="423" y="426"/>
                    </a:cubicBezTo>
                    <a:cubicBezTo>
                      <a:pt x="423" y="424"/>
                      <a:pt x="423" y="424"/>
                      <a:pt x="423" y="424"/>
                    </a:cubicBezTo>
                    <a:cubicBezTo>
                      <a:pt x="424" y="422"/>
                      <a:pt x="424" y="422"/>
                      <a:pt x="424" y="422"/>
                    </a:cubicBezTo>
                    <a:cubicBezTo>
                      <a:pt x="424" y="422"/>
                      <a:pt x="424" y="422"/>
                      <a:pt x="424" y="422"/>
                    </a:cubicBezTo>
                    <a:cubicBezTo>
                      <a:pt x="424" y="421"/>
                      <a:pt x="424" y="421"/>
                      <a:pt x="424" y="421"/>
                    </a:cubicBezTo>
                    <a:cubicBezTo>
                      <a:pt x="425" y="421"/>
                      <a:pt x="425" y="421"/>
                      <a:pt x="425" y="421"/>
                    </a:cubicBezTo>
                    <a:cubicBezTo>
                      <a:pt x="425" y="420"/>
                      <a:pt x="425" y="420"/>
                      <a:pt x="425" y="420"/>
                    </a:cubicBezTo>
                    <a:cubicBezTo>
                      <a:pt x="405" y="419"/>
                      <a:pt x="405" y="419"/>
                      <a:pt x="405" y="419"/>
                    </a:cubicBezTo>
                    <a:cubicBezTo>
                      <a:pt x="405" y="420"/>
                      <a:pt x="405" y="420"/>
                      <a:pt x="405" y="420"/>
                    </a:cubicBezTo>
                    <a:cubicBezTo>
                      <a:pt x="405" y="420"/>
                      <a:pt x="405" y="420"/>
                      <a:pt x="405" y="420"/>
                    </a:cubicBezTo>
                    <a:cubicBezTo>
                      <a:pt x="405" y="421"/>
                      <a:pt x="405" y="421"/>
                      <a:pt x="405" y="421"/>
                    </a:cubicBezTo>
                    <a:cubicBezTo>
                      <a:pt x="405" y="423"/>
                      <a:pt x="405" y="423"/>
                      <a:pt x="405" y="423"/>
                    </a:cubicBezTo>
                    <a:cubicBezTo>
                      <a:pt x="405" y="424"/>
                      <a:pt x="405" y="424"/>
                      <a:pt x="405" y="424"/>
                    </a:cubicBezTo>
                    <a:cubicBezTo>
                      <a:pt x="405" y="425"/>
                      <a:pt x="405" y="425"/>
                      <a:pt x="405" y="425"/>
                    </a:cubicBezTo>
                    <a:cubicBezTo>
                      <a:pt x="406" y="426"/>
                      <a:pt x="406" y="426"/>
                      <a:pt x="406" y="426"/>
                    </a:cubicBezTo>
                    <a:cubicBezTo>
                      <a:pt x="405" y="427"/>
                      <a:pt x="405" y="427"/>
                      <a:pt x="405" y="427"/>
                    </a:cubicBezTo>
                    <a:cubicBezTo>
                      <a:pt x="406" y="428"/>
                      <a:pt x="406" y="428"/>
                      <a:pt x="406" y="428"/>
                    </a:cubicBezTo>
                    <a:cubicBezTo>
                      <a:pt x="406" y="429"/>
                      <a:pt x="406" y="429"/>
                      <a:pt x="406" y="429"/>
                    </a:cubicBezTo>
                    <a:cubicBezTo>
                      <a:pt x="406" y="430"/>
                      <a:pt x="406" y="430"/>
                      <a:pt x="406" y="430"/>
                    </a:cubicBezTo>
                    <a:cubicBezTo>
                      <a:pt x="405" y="431"/>
                      <a:pt x="405" y="431"/>
                      <a:pt x="405" y="431"/>
                    </a:cubicBezTo>
                    <a:cubicBezTo>
                      <a:pt x="382" y="431"/>
                      <a:pt x="382" y="431"/>
                      <a:pt x="382" y="431"/>
                    </a:cubicBezTo>
                    <a:cubicBezTo>
                      <a:pt x="386" y="435"/>
                      <a:pt x="386" y="435"/>
                      <a:pt x="386" y="435"/>
                    </a:cubicBezTo>
                    <a:cubicBezTo>
                      <a:pt x="390" y="439"/>
                      <a:pt x="390" y="439"/>
                      <a:pt x="390" y="439"/>
                    </a:cubicBezTo>
                    <a:cubicBezTo>
                      <a:pt x="391" y="439"/>
                      <a:pt x="391" y="439"/>
                      <a:pt x="391" y="439"/>
                    </a:cubicBezTo>
                    <a:cubicBezTo>
                      <a:pt x="392" y="440"/>
                      <a:pt x="392" y="440"/>
                      <a:pt x="392" y="440"/>
                    </a:cubicBezTo>
                    <a:cubicBezTo>
                      <a:pt x="392" y="441"/>
                      <a:pt x="392" y="441"/>
                      <a:pt x="392" y="441"/>
                    </a:cubicBezTo>
                    <a:cubicBezTo>
                      <a:pt x="393" y="442"/>
                      <a:pt x="393" y="442"/>
                      <a:pt x="393" y="442"/>
                    </a:cubicBezTo>
                    <a:cubicBezTo>
                      <a:pt x="393" y="442"/>
                      <a:pt x="393" y="442"/>
                      <a:pt x="393" y="442"/>
                    </a:cubicBezTo>
                    <a:cubicBezTo>
                      <a:pt x="393" y="446"/>
                      <a:pt x="393" y="446"/>
                      <a:pt x="393" y="446"/>
                    </a:cubicBezTo>
                    <a:cubicBezTo>
                      <a:pt x="393" y="456"/>
                      <a:pt x="393" y="456"/>
                      <a:pt x="393" y="456"/>
                    </a:cubicBezTo>
                    <a:cubicBezTo>
                      <a:pt x="393" y="460"/>
                      <a:pt x="393" y="460"/>
                      <a:pt x="393" y="460"/>
                    </a:cubicBezTo>
                    <a:cubicBezTo>
                      <a:pt x="393" y="460"/>
                      <a:pt x="393" y="462"/>
                      <a:pt x="393" y="463"/>
                    </a:cubicBezTo>
                    <a:cubicBezTo>
                      <a:pt x="393" y="466"/>
                      <a:pt x="393" y="471"/>
                      <a:pt x="393" y="473"/>
                    </a:cubicBezTo>
                    <a:cubicBezTo>
                      <a:pt x="393" y="474"/>
                      <a:pt x="393" y="474"/>
                      <a:pt x="393" y="474"/>
                    </a:cubicBezTo>
                    <a:cubicBezTo>
                      <a:pt x="393" y="475"/>
                      <a:pt x="393" y="476"/>
                      <a:pt x="393" y="476"/>
                    </a:cubicBezTo>
                    <a:cubicBezTo>
                      <a:pt x="394" y="477"/>
                      <a:pt x="394" y="478"/>
                      <a:pt x="395" y="479"/>
                    </a:cubicBezTo>
                    <a:cubicBezTo>
                      <a:pt x="395" y="479"/>
                      <a:pt x="395" y="480"/>
                      <a:pt x="396" y="481"/>
                    </a:cubicBezTo>
                    <a:cubicBezTo>
                      <a:pt x="396" y="481"/>
                      <a:pt x="396" y="481"/>
                      <a:pt x="396" y="481"/>
                    </a:cubicBezTo>
                    <a:cubicBezTo>
                      <a:pt x="396" y="481"/>
                      <a:pt x="395" y="481"/>
                      <a:pt x="395" y="482"/>
                    </a:cubicBezTo>
                    <a:cubicBezTo>
                      <a:pt x="394" y="482"/>
                      <a:pt x="394" y="482"/>
                      <a:pt x="394" y="483"/>
                    </a:cubicBezTo>
                    <a:cubicBezTo>
                      <a:pt x="393" y="484"/>
                      <a:pt x="391" y="485"/>
                      <a:pt x="391" y="486"/>
                    </a:cubicBezTo>
                    <a:cubicBezTo>
                      <a:pt x="389" y="487"/>
                      <a:pt x="387" y="491"/>
                      <a:pt x="385" y="492"/>
                    </a:cubicBezTo>
                    <a:cubicBezTo>
                      <a:pt x="385" y="492"/>
                      <a:pt x="384" y="493"/>
                      <a:pt x="384" y="494"/>
                    </a:cubicBezTo>
                    <a:cubicBezTo>
                      <a:pt x="383" y="494"/>
                      <a:pt x="383" y="494"/>
                      <a:pt x="383" y="494"/>
                    </a:cubicBezTo>
                    <a:cubicBezTo>
                      <a:pt x="382" y="495"/>
                      <a:pt x="380" y="496"/>
                      <a:pt x="380" y="496"/>
                    </a:cubicBezTo>
                    <a:cubicBezTo>
                      <a:pt x="379" y="496"/>
                      <a:pt x="378" y="497"/>
                      <a:pt x="378" y="497"/>
                    </a:cubicBezTo>
                    <a:cubicBezTo>
                      <a:pt x="378" y="497"/>
                      <a:pt x="377" y="498"/>
                      <a:pt x="377" y="498"/>
                    </a:cubicBezTo>
                    <a:cubicBezTo>
                      <a:pt x="377" y="498"/>
                      <a:pt x="376" y="499"/>
                      <a:pt x="376" y="499"/>
                    </a:cubicBezTo>
                    <a:cubicBezTo>
                      <a:pt x="376" y="500"/>
                      <a:pt x="376" y="501"/>
                      <a:pt x="375" y="501"/>
                    </a:cubicBezTo>
                    <a:cubicBezTo>
                      <a:pt x="375" y="503"/>
                      <a:pt x="374" y="505"/>
                      <a:pt x="373" y="507"/>
                    </a:cubicBezTo>
                    <a:cubicBezTo>
                      <a:pt x="372" y="507"/>
                      <a:pt x="372" y="509"/>
                      <a:pt x="371" y="509"/>
                    </a:cubicBezTo>
                    <a:cubicBezTo>
                      <a:pt x="371" y="510"/>
                      <a:pt x="370" y="511"/>
                      <a:pt x="370" y="511"/>
                    </a:cubicBezTo>
                    <a:cubicBezTo>
                      <a:pt x="370" y="512"/>
                      <a:pt x="369" y="512"/>
                      <a:pt x="369" y="513"/>
                    </a:cubicBezTo>
                    <a:cubicBezTo>
                      <a:pt x="369" y="513"/>
                      <a:pt x="368" y="514"/>
                      <a:pt x="368" y="514"/>
                    </a:cubicBezTo>
                    <a:cubicBezTo>
                      <a:pt x="367" y="514"/>
                      <a:pt x="366" y="516"/>
                      <a:pt x="366" y="516"/>
                    </a:cubicBezTo>
                    <a:cubicBezTo>
                      <a:pt x="365" y="518"/>
                      <a:pt x="363" y="520"/>
                      <a:pt x="362" y="521"/>
                    </a:cubicBezTo>
                    <a:cubicBezTo>
                      <a:pt x="361" y="522"/>
                      <a:pt x="359" y="524"/>
                      <a:pt x="358" y="525"/>
                    </a:cubicBezTo>
                    <a:cubicBezTo>
                      <a:pt x="358" y="526"/>
                      <a:pt x="357" y="527"/>
                      <a:pt x="357" y="528"/>
                    </a:cubicBezTo>
                    <a:cubicBezTo>
                      <a:pt x="356" y="529"/>
                      <a:pt x="355" y="530"/>
                      <a:pt x="354" y="531"/>
                    </a:cubicBezTo>
                    <a:cubicBezTo>
                      <a:pt x="354" y="532"/>
                      <a:pt x="353" y="533"/>
                      <a:pt x="353" y="533"/>
                    </a:cubicBezTo>
                    <a:cubicBezTo>
                      <a:pt x="352" y="534"/>
                      <a:pt x="352" y="534"/>
                      <a:pt x="351" y="535"/>
                    </a:cubicBezTo>
                    <a:cubicBezTo>
                      <a:pt x="351" y="535"/>
                      <a:pt x="350" y="535"/>
                      <a:pt x="349" y="535"/>
                    </a:cubicBezTo>
                    <a:cubicBezTo>
                      <a:pt x="349" y="535"/>
                      <a:pt x="347" y="535"/>
                      <a:pt x="347" y="535"/>
                    </a:cubicBezTo>
                    <a:cubicBezTo>
                      <a:pt x="336" y="535"/>
                      <a:pt x="336" y="535"/>
                      <a:pt x="336" y="535"/>
                    </a:cubicBezTo>
                    <a:cubicBezTo>
                      <a:pt x="336" y="535"/>
                      <a:pt x="335" y="536"/>
                      <a:pt x="335" y="536"/>
                    </a:cubicBezTo>
                    <a:cubicBezTo>
                      <a:pt x="334" y="536"/>
                      <a:pt x="334" y="536"/>
                      <a:pt x="334" y="536"/>
                    </a:cubicBezTo>
                    <a:cubicBezTo>
                      <a:pt x="333" y="536"/>
                      <a:pt x="333" y="536"/>
                      <a:pt x="333" y="536"/>
                    </a:cubicBezTo>
                    <a:cubicBezTo>
                      <a:pt x="322" y="526"/>
                      <a:pt x="322" y="526"/>
                      <a:pt x="322" y="526"/>
                    </a:cubicBezTo>
                    <a:cubicBezTo>
                      <a:pt x="322" y="526"/>
                      <a:pt x="320" y="526"/>
                      <a:pt x="320" y="525"/>
                    </a:cubicBezTo>
                    <a:cubicBezTo>
                      <a:pt x="320" y="525"/>
                      <a:pt x="319" y="524"/>
                      <a:pt x="319" y="524"/>
                    </a:cubicBezTo>
                    <a:cubicBezTo>
                      <a:pt x="301" y="513"/>
                      <a:pt x="301" y="513"/>
                      <a:pt x="301" y="513"/>
                    </a:cubicBezTo>
                    <a:cubicBezTo>
                      <a:pt x="299" y="513"/>
                      <a:pt x="299" y="513"/>
                      <a:pt x="299" y="513"/>
                    </a:cubicBezTo>
                    <a:cubicBezTo>
                      <a:pt x="284" y="521"/>
                      <a:pt x="284" y="521"/>
                      <a:pt x="284" y="521"/>
                    </a:cubicBezTo>
                    <a:cubicBezTo>
                      <a:pt x="284" y="535"/>
                      <a:pt x="284" y="535"/>
                      <a:pt x="284" y="535"/>
                    </a:cubicBezTo>
                    <a:cubicBezTo>
                      <a:pt x="269" y="535"/>
                      <a:pt x="269" y="535"/>
                      <a:pt x="269" y="535"/>
                    </a:cubicBezTo>
                    <a:cubicBezTo>
                      <a:pt x="269" y="535"/>
                      <a:pt x="268" y="535"/>
                      <a:pt x="268" y="535"/>
                    </a:cubicBezTo>
                    <a:cubicBezTo>
                      <a:pt x="268" y="535"/>
                      <a:pt x="267" y="535"/>
                      <a:pt x="267" y="535"/>
                    </a:cubicBezTo>
                    <a:cubicBezTo>
                      <a:pt x="267" y="535"/>
                      <a:pt x="267" y="535"/>
                      <a:pt x="266" y="535"/>
                    </a:cubicBezTo>
                    <a:cubicBezTo>
                      <a:pt x="266" y="535"/>
                      <a:pt x="266" y="536"/>
                      <a:pt x="266" y="536"/>
                    </a:cubicBezTo>
                    <a:cubicBezTo>
                      <a:pt x="266" y="536"/>
                      <a:pt x="265" y="536"/>
                      <a:pt x="265" y="536"/>
                    </a:cubicBezTo>
                    <a:cubicBezTo>
                      <a:pt x="265" y="536"/>
                      <a:pt x="265" y="537"/>
                      <a:pt x="265" y="537"/>
                    </a:cubicBezTo>
                    <a:cubicBezTo>
                      <a:pt x="265" y="537"/>
                      <a:pt x="264" y="537"/>
                      <a:pt x="264" y="537"/>
                    </a:cubicBezTo>
                    <a:cubicBezTo>
                      <a:pt x="264" y="537"/>
                      <a:pt x="263" y="538"/>
                      <a:pt x="263" y="538"/>
                    </a:cubicBezTo>
                    <a:cubicBezTo>
                      <a:pt x="263" y="518"/>
                      <a:pt x="263" y="518"/>
                      <a:pt x="263" y="518"/>
                    </a:cubicBezTo>
                    <a:cubicBezTo>
                      <a:pt x="219" y="518"/>
                      <a:pt x="219" y="518"/>
                      <a:pt x="219" y="518"/>
                    </a:cubicBezTo>
                    <a:cubicBezTo>
                      <a:pt x="219" y="535"/>
                      <a:pt x="219" y="535"/>
                      <a:pt x="219" y="535"/>
                    </a:cubicBezTo>
                    <a:cubicBezTo>
                      <a:pt x="221" y="541"/>
                      <a:pt x="221" y="541"/>
                      <a:pt x="221" y="541"/>
                    </a:cubicBezTo>
                    <a:cubicBezTo>
                      <a:pt x="221" y="541"/>
                      <a:pt x="219" y="541"/>
                      <a:pt x="217" y="541"/>
                    </a:cubicBezTo>
                    <a:cubicBezTo>
                      <a:pt x="216" y="541"/>
                      <a:pt x="213" y="541"/>
                      <a:pt x="212" y="541"/>
                    </a:cubicBezTo>
                    <a:cubicBezTo>
                      <a:pt x="210" y="541"/>
                      <a:pt x="207" y="541"/>
                      <a:pt x="205" y="541"/>
                    </a:cubicBezTo>
                    <a:cubicBezTo>
                      <a:pt x="204" y="541"/>
                      <a:pt x="201" y="540"/>
                      <a:pt x="200" y="540"/>
                    </a:cubicBezTo>
                    <a:cubicBezTo>
                      <a:pt x="199" y="540"/>
                      <a:pt x="196" y="541"/>
                      <a:pt x="194" y="541"/>
                    </a:cubicBezTo>
                    <a:cubicBezTo>
                      <a:pt x="194" y="541"/>
                      <a:pt x="193" y="540"/>
                      <a:pt x="192" y="541"/>
                    </a:cubicBezTo>
                    <a:cubicBezTo>
                      <a:pt x="192" y="541"/>
                      <a:pt x="191" y="541"/>
                      <a:pt x="191" y="541"/>
                    </a:cubicBezTo>
                    <a:cubicBezTo>
                      <a:pt x="190" y="541"/>
                      <a:pt x="189" y="541"/>
                      <a:pt x="189" y="541"/>
                    </a:cubicBezTo>
                    <a:cubicBezTo>
                      <a:pt x="188" y="541"/>
                      <a:pt x="187" y="542"/>
                      <a:pt x="187" y="542"/>
                    </a:cubicBezTo>
                    <a:cubicBezTo>
                      <a:pt x="186" y="542"/>
                      <a:pt x="185" y="543"/>
                      <a:pt x="184" y="543"/>
                    </a:cubicBezTo>
                    <a:cubicBezTo>
                      <a:pt x="183" y="543"/>
                      <a:pt x="182" y="544"/>
                      <a:pt x="181" y="544"/>
                    </a:cubicBezTo>
                    <a:cubicBezTo>
                      <a:pt x="181" y="545"/>
                      <a:pt x="179" y="545"/>
                      <a:pt x="178" y="546"/>
                    </a:cubicBezTo>
                    <a:cubicBezTo>
                      <a:pt x="178" y="546"/>
                      <a:pt x="177" y="546"/>
                      <a:pt x="177" y="546"/>
                    </a:cubicBezTo>
                    <a:cubicBezTo>
                      <a:pt x="177" y="546"/>
                      <a:pt x="176" y="546"/>
                      <a:pt x="176" y="546"/>
                    </a:cubicBezTo>
                    <a:cubicBezTo>
                      <a:pt x="175" y="546"/>
                      <a:pt x="173" y="546"/>
                      <a:pt x="172" y="546"/>
                    </a:cubicBezTo>
                    <a:cubicBezTo>
                      <a:pt x="171" y="545"/>
                      <a:pt x="169" y="545"/>
                      <a:pt x="168" y="544"/>
                    </a:cubicBezTo>
                    <a:cubicBezTo>
                      <a:pt x="167" y="544"/>
                      <a:pt x="166" y="544"/>
                      <a:pt x="165" y="543"/>
                    </a:cubicBezTo>
                    <a:cubicBezTo>
                      <a:pt x="165" y="543"/>
                      <a:pt x="164" y="543"/>
                      <a:pt x="163" y="542"/>
                    </a:cubicBezTo>
                    <a:cubicBezTo>
                      <a:pt x="163" y="542"/>
                      <a:pt x="162" y="542"/>
                      <a:pt x="162" y="541"/>
                    </a:cubicBezTo>
                    <a:cubicBezTo>
                      <a:pt x="161" y="541"/>
                      <a:pt x="161" y="539"/>
                      <a:pt x="160" y="538"/>
                    </a:cubicBezTo>
                    <a:cubicBezTo>
                      <a:pt x="160" y="537"/>
                      <a:pt x="159" y="535"/>
                      <a:pt x="159" y="534"/>
                    </a:cubicBezTo>
                    <a:cubicBezTo>
                      <a:pt x="158" y="533"/>
                      <a:pt x="158" y="531"/>
                      <a:pt x="157" y="530"/>
                    </a:cubicBezTo>
                    <a:cubicBezTo>
                      <a:pt x="157" y="530"/>
                      <a:pt x="157" y="530"/>
                      <a:pt x="157" y="529"/>
                    </a:cubicBezTo>
                    <a:cubicBezTo>
                      <a:pt x="157" y="529"/>
                      <a:pt x="157" y="528"/>
                      <a:pt x="157" y="528"/>
                    </a:cubicBezTo>
                    <a:cubicBezTo>
                      <a:pt x="156" y="527"/>
                      <a:pt x="155" y="526"/>
                      <a:pt x="154" y="526"/>
                    </a:cubicBezTo>
                    <a:cubicBezTo>
                      <a:pt x="154" y="526"/>
                      <a:pt x="154" y="525"/>
                      <a:pt x="153" y="525"/>
                    </a:cubicBezTo>
                    <a:cubicBezTo>
                      <a:pt x="153" y="525"/>
                      <a:pt x="153" y="525"/>
                      <a:pt x="153" y="525"/>
                    </a:cubicBezTo>
                    <a:cubicBezTo>
                      <a:pt x="153" y="524"/>
                      <a:pt x="153" y="524"/>
                      <a:pt x="153" y="524"/>
                    </a:cubicBezTo>
                    <a:cubicBezTo>
                      <a:pt x="153" y="523"/>
                      <a:pt x="152" y="522"/>
                      <a:pt x="151" y="521"/>
                    </a:cubicBezTo>
                    <a:cubicBezTo>
                      <a:pt x="151" y="521"/>
                      <a:pt x="151" y="520"/>
                      <a:pt x="151" y="520"/>
                    </a:cubicBezTo>
                    <a:cubicBezTo>
                      <a:pt x="151" y="520"/>
                      <a:pt x="150" y="519"/>
                      <a:pt x="150" y="519"/>
                    </a:cubicBezTo>
                    <a:cubicBezTo>
                      <a:pt x="149" y="518"/>
                      <a:pt x="148" y="518"/>
                      <a:pt x="148" y="517"/>
                    </a:cubicBezTo>
                    <a:cubicBezTo>
                      <a:pt x="147" y="517"/>
                      <a:pt x="146" y="517"/>
                      <a:pt x="146" y="517"/>
                    </a:cubicBezTo>
                    <a:cubicBezTo>
                      <a:pt x="146" y="509"/>
                      <a:pt x="146" y="509"/>
                      <a:pt x="146" y="509"/>
                    </a:cubicBezTo>
                    <a:cubicBezTo>
                      <a:pt x="146" y="509"/>
                      <a:pt x="146" y="509"/>
                      <a:pt x="146" y="509"/>
                    </a:cubicBezTo>
                    <a:cubicBezTo>
                      <a:pt x="146" y="509"/>
                      <a:pt x="145" y="509"/>
                      <a:pt x="145" y="509"/>
                    </a:cubicBezTo>
                    <a:cubicBezTo>
                      <a:pt x="145" y="509"/>
                      <a:pt x="145" y="508"/>
                      <a:pt x="145" y="508"/>
                    </a:cubicBezTo>
                    <a:cubicBezTo>
                      <a:pt x="145" y="508"/>
                      <a:pt x="145" y="508"/>
                      <a:pt x="145" y="508"/>
                    </a:cubicBezTo>
                    <a:cubicBezTo>
                      <a:pt x="145" y="508"/>
                      <a:pt x="144" y="508"/>
                      <a:pt x="143" y="508"/>
                    </a:cubicBezTo>
                    <a:cubicBezTo>
                      <a:pt x="143" y="508"/>
                      <a:pt x="143" y="508"/>
                      <a:pt x="143" y="507"/>
                    </a:cubicBezTo>
                    <a:cubicBezTo>
                      <a:pt x="143" y="507"/>
                      <a:pt x="143" y="507"/>
                      <a:pt x="142" y="507"/>
                    </a:cubicBezTo>
                    <a:cubicBezTo>
                      <a:pt x="142" y="507"/>
                      <a:pt x="141" y="507"/>
                      <a:pt x="141" y="507"/>
                    </a:cubicBezTo>
                    <a:cubicBezTo>
                      <a:pt x="141" y="507"/>
                      <a:pt x="140" y="506"/>
                      <a:pt x="140" y="506"/>
                    </a:cubicBezTo>
                    <a:cubicBezTo>
                      <a:pt x="140" y="506"/>
                      <a:pt x="139" y="507"/>
                      <a:pt x="139" y="507"/>
                    </a:cubicBezTo>
                    <a:cubicBezTo>
                      <a:pt x="139" y="507"/>
                      <a:pt x="139" y="507"/>
                      <a:pt x="138" y="507"/>
                    </a:cubicBezTo>
                    <a:cubicBezTo>
                      <a:pt x="138" y="507"/>
                      <a:pt x="138" y="508"/>
                      <a:pt x="137" y="508"/>
                    </a:cubicBezTo>
                    <a:cubicBezTo>
                      <a:pt x="137" y="508"/>
                      <a:pt x="137" y="508"/>
                      <a:pt x="137" y="508"/>
                    </a:cubicBezTo>
                    <a:cubicBezTo>
                      <a:pt x="136" y="507"/>
                      <a:pt x="136" y="507"/>
                      <a:pt x="136" y="507"/>
                    </a:cubicBezTo>
                    <a:cubicBezTo>
                      <a:pt x="136" y="507"/>
                      <a:pt x="136" y="507"/>
                      <a:pt x="136" y="507"/>
                    </a:cubicBezTo>
                    <a:cubicBezTo>
                      <a:pt x="136" y="507"/>
                      <a:pt x="136" y="508"/>
                      <a:pt x="136" y="508"/>
                    </a:cubicBezTo>
                    <a:cubicBezTo>
                      <a:pt x="135" y="508"/>
                      <a:pt x="135" y="508"/>
                      <a:pt x="135" y="507"/>
                    </a:cubicBezTo>
                    <a:cubicBezTo>
                      <a:pt x="135" y="507"/>
                      <a:pt x="134" y="508"/>
                      <a:pt x="134" y="508"/>
                    </a:cubicBezTo>
                    <a:cubicBezTo>
                      <a:pt x="133" y="508"/>
                      <a:pt x="133" y="508"/>
                      <a:pt x="133" y="508"/>
                    </a:cubicBezTo>
                    <a:cubicBezTo>
                      <a:pt x="133" y="508"/>
                      <a:pt x="132" y="508"/>
                      <a:pt x="132" y="508"/>
                    </a:cubicBezTo>
                    <a:cubicBezTo>
                      <a:pt x="132" y="508"/>
                      <a:pt x="131" y="508"/>
                      <a:pt x="131" y="508"/>
                    </a:cubicBezTo>
                    <a:cubicBezTo>
                      <a:pt x="131" y="508"/>
                      <a:pt x="130" y="508"/>
                      <a:pt x="130" y="508"/>
                    </a:cubicBezTo>
                    <a:cubicBezTo>
                      <a:pt x="130" y="508"/>
                      <a:pt x="130" y="509"/>
                      <a:pt x="130" y="509"/>
                    </a:cubicBezTo>
                    <a:cubicBezTo>
                      <a:pt x="130" y="509"/>
                      <a:pt x="129" y="509"/>
                      <a:pt x="129" y="509"/>
                    </a:cubicBezTo>
                    <a:cubicBezTo>
                      <a:pt x="129" y="509"/>
                      <a:pt x="128" y="509"/>
                      <a:pt x="128" y="509"/>
                    </a:cubicBezTo>
                    <a:cubicBezTo>
                      <a:pt x="128" y="509"/>
                      <a:pt x="128" y="508"/>
                      <a:pt x="128" y="508"/>
                    </a:cubicBezTo>
                    <a:cubicBezTo>
                      <a:pt x="127" y="508"/>
                      <a:pt x="127" y="509"/>
                      <a:pt x="127" y="509"/>
                    </a:cubicBezTo>
                    <a:cubicBezTo>
                      <a:pt x="127" y="509"/>
                      <a:pt x="126" y="508"/>
                      <a:pt x="126" y="509"/>
                    </a:cubicBezTo>
                    <a:cubicBezTo>
                      <a:pt x="125" y="509"/>
                      <a:pt x="125" y="509"/>
                      <a:pt x="125" y="509"/>
                    </a:cubicBezTo>
                    <a:cubicBezTo>
                      <a:pt x="124" y="509"/>
                      <a:pt x="124" y="509"/>
                      <a:pt x="123" y="509"/>
                    </a:cubicBezTo>
                    <a:cubicBezTo>
                      <a:pt x="123" y="509"/>
                      <a:pt x="123" y="510"/>
                      <a:pt x="123" y="510"/>
                    </a:cubicBezTo>
                    <a:cubicBezTo>
                      <a:pt x="123" y="510"/>
                      <a:pt x="122" y="510"/>
                      <a:pt x="122" y="510"/>
                    </a:cubicBezTo>
                    <a:cubicBezTo>
                      <a:pt x="122" y="510"/>
                      <a:pt x="122" y="510"/>
                      <a:pt x="121" y="510"/>
                    </a:cubicBezTo>
                    <a:cubicBezTo>
                      <a:pt x="121" y="510"/>
                      <a:pt x="121" y="511"/>
                      <a:pt x="121" y="511"/>
                    </a:cubicBezTo>
                    <a:cubicBezTo>
                      <a:pt x="121" y="511"/>
                      <a:pt x="121" y="510"/>
                      <a:pt x="121" y="510"/>
                    </a:cubicBezTo>
                    <a:cubicBezTo>
                      <a:pt x="121" y="510"/>
                      <a:pt x="120" y="511"/>
                      <a:pt x="120" y="511"/>
                    </a:cubicBezTo>
                    <a:cubicBezTo>
                      <a:pt x="120" y="510"/>
                      <a:pt x="120" y="510"/>
                      <a:pt x="120" y="510"/>
                    </a:cubicBezTo>
                    <a:cubicBezTo>
                      <a:pt x="120" y="510"/>
                      <a:pt x="119" y="510"/>
                      <a:pt x="119" y="510"/>
                    </a:cubicBezTo>
                    <a:cubicBezTo>
                      <a:pt x="119" y="510"/>
                      <a:pt x="118" y="510"/>
                      <a:pt x="118" y="510"/>
                    </a:cubicBezTo>
                    <a:cubicBezTo>
                      <a:pt x="118" y="510"/>
                      <a:pt x="118" y="510"/>
                      <a:pt x="118" y="510"/>
                    </a:cubicBezTo>
                    <a:cubicBezTo>
                      <a:pt x="118" y="511"/>
                      <a:pt x="118" y="511"/>
                      <a:pt x="117" y="511"/>
                    </a:cubicBezTo>
                    <a:cubicBezTo>
                      <a:pt x="117" y="511"/>
                      <a:pt x="117" y="511"/>
                      <a:pt x="117" y="511"/>
                    </a:cubicBezTo>
                    <a:cubicBezTo>
                      <a:pt x="117" y="511"/>
                      <a:pt x="116" y="511"/>
                      <a:pt x="116" y="511"/>
                    </a:cubicBezTo>
                    <a:cubicBezTo>
                      <a:pt x="116" y="511"/>
                      <a:pt x="116" y="511"/>
                      <a:pt x="116" y="511"/>
                    </a:cubicBezTo>
                    <a:cubicBezTo>
                      <a:pt x="116" y="511"/>
                      <a:pt x="116" y="512"/>
                      <a:pt x="116" y="512"/>
                    </a:cubicBezTo>
                    <a:cubicBezTo>
                      <a:pt x="115" y="512"/>
                      <a:pt x="115" y="512"/>
                      <a:pt x="115" y="512"/>
                    </a:cubicBezTo>
                    <a:cubicBezTo>
                      <a:pt x="115" y="512"/>
                      <a:pt x="114" y="512"/>
                      <a:pt x="114" y="512"/>
                    </a:cubicBezTo>
                    <a:cubicBezTo>
                      <a:pt x="114" y="512"/>
                      <a:pt x="114" y="513"/>
                      <a:pt x="114" y="513"/>
                    </a:cubicBezTo>
                    <a:cubicBezTo>
                      <a:pt x="114" y="513"/>
                      <a:pt x="113" y="513"/>
                      <a:pt x="113" y="513"/>
                    </a:cubicBezTo>
                    <a:cubicBezTo>
                      <a:pt x="113" y="514"/>
                      <a:pt x="113" y="515"/>
                      <a:pt x="113" y="515"/>
                    </a:cubicBezTo>
                    <a:cubicBezTo>
                      <a:pt x="113" y="515"/>
                      <a:pt x="113" y="516"/>
                      <a:pt x="113" y="516"/>
                    </a:cubicBezTo>
                    <a:cubicBezTo>
                      <a:pt x="113" y="516"/>
                      <a:pt x="113" y="516"/>
                      <a:pt x="113" y="517"/>
                    </a:cubicBezTo>
                    <a:cubicBezTo>
                      <a:pt x="112" y="517"/>
                      <a:pt x="113" y="517"/>
                      <a:pt x="113" y="517"/>
                    </a:cubicBezTo>
                    <a:cubicBezTo>
                      <a:pt x="113" y="518"/>
                      <a:pt x="112" y="518"/>
                      <a:pt x="112" y="518"/>
                    </a:cubicBezTo>
                    <a:cubicBezTo>
                      <a:pt x="112" y="518"/>
                      <a:pt x="112" y="518"/>
                      <a:pt x="112" y="519"/>
                    </a:cubicBezTo>
                    <a:cubicBezTo>
                      <a:pt x="113" y="519"/>
                      <a:pt x="113" y="518"/>
                      <a:pt x="113" y="518"/>
                    </a:cubicBezTo>
                    <a:cubicBezTo>
                      <a:pt x="113" y="518"/>
                      <a:pt x="114" y="519"/>
                      <a:pt x="114" y="519"/>
                    </a:cubicBezTo>
                    <a:cubicBezTo>
                      <a:pt x="114" y="520"/>
                      <a:pt x="114" y="521"/>
                      <a:pt x="114" y="521"/>
                    </a:cubicBezTo>
                    <a:cubicBezTo>
                      <a:pt x="113" y="521"/>
                      <a:pt x="113" y="521"/>
                      <a:pt x="113" y="521"/>
                    </a:cubicBezTo>
                    <a:cubicBezTo>
                      <a:pt x="113" y="521"/>
                      <a:pt x="113" y="522"/>
                      <a:pt x="113" y="522"/>
                    </a:cubicBezTo>
                    <a:cubicBezTo>
                      <a:pt x="113" y="522"/>
                      <a:pt x="112" y="522"/>
                      <a:pt x="112" y="522"/>
                    </a:cubicBezTo>
                    <a:cubicBezTo>
                      <a:pt x="112" y="522"/>
                      <a:pt x="112" y="523"/>
                      <a:pt x="112" y="523"/>
                    </a:cubicBezTo>
                    <a:cubicBezTo>
                      <a:pt x="112" y="523"/>
                      <a:pt x="113" y="523"/>
                      <a:pt x="113" y="524"/>
                    </a:cubicBezTo>
                    <a:cubicBezTo>
                      <a:pt x="113" y="524"/>
                      <a:pt x="112" y="524"/>
                      <a:pt x="112" y="524"/>
                    </a:cubicBezTo>
                    <a:cubicBezTo>
                      <a:pt x="112" y="525"/>
                      <a:pt x="111" y="524"/>
                      <a:pt x="111" y="525"/>
                    </a:cubicBezTo>
                    <a:cubicBezTo>
                      <a:pt x="111" y="525"/>
                      <a:pt x="111" y="525"/>
                      <a:pt x="111" y="525"/>
                    </a:cubicBezTo>
                    <a:cubicBezTo>
                      <a:pt x="111" y="526"/>
                      <a:pt x="111" y="526"/>
                      <a:pt x="111" y="526"/>
                    </a:cubicBezTo>
                    <a:cubicBezTo>
                      <a:pt x="111" y="526"/>
                      <a:pt x="111" y="526"/>
                      <a:pt x="110" y="526"/>
                    </a:cubicBezTo>
                    <a:cubicBezTo>
                      <a:pt x="110" y="527"/>
                      <a:pt x="111" y="527"/>
                      <a:pt x="110" y="527"/>
                    </a:cubicBezTo>
                    <a:cubicBezTo>
                      <a:pt x="110" y="528"/>
                      <a:pt x="110" y="528"/>
                      <a:pt x="110" y="528"/>
                    </a:cubicBezTo>
                    <a:cubicBezTo>
                      <a:pt x="110" y="528"/>
                      <a:pt x="110" y="529"/>
                      <a:pt x="110" y="529"/>
                    </a:cubicBezTo>
                    <a:cubicBezTo>
                      <a:pt x="110" y="529"/>
                      <a:pt x="109" y="529"/>
                      <a:pt x="109" y="529"/>
                    </a:cubicBezTo>
                    <a:cubicBezTo>
                      <a:pt x="108" y="529"/>
                      <a:pt x="108" y="530"/>
                      <a:pt x="108" y="530"/>
                    </a:cubicBezTo>
                    <a:cubicBezTo>
                      <a:pt x="108" y="531"/>
                      <a:pt x="107" y="530"/>
                      <a:pt x="107" y="531"/>
                    </a:cubicBezTo>
                    <a:cubicBezTo>
                      <a:pt x="107" y="531"/>
                      <a:pt x="107" y="531"/>
                      <a:pt x="107" y="531"/>
                    </a:cubicBezTo>
                    <a:cubicBezTo>
                      <a:pt x="107" y="531"/>
                      <a:pt x="106" y="531"/>
                      <a:pt x="106" y="531"/>
                    </a:cubicBezTo>
                    <a:cubicBezTo>
                      <a:pt x="106" y="531"/>
                      <a:pt x="106" y="532"/>
                      <a:pt x="106" y="532"/>
                    </a:cubicBezTo>
                    <a:cubicBezTo>
                      <a:pt x="106" y="532"/>
                      <a:pt x="105" y="532"/>
                      <a:pt x="105" y="532"/>
                    </a:cubicBezTo>
                    <a:cubicBezTo>
                      <a:pt x="105" y="533"/>
                      <a:pt x="105" y="533"/>
                      <a:pt x="104" y="53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9" name="Freeform 272">
                <a:extLst>
                  <a:ext uri="{FF2B5EF4-FFF2-40B4-BE49-F238E27FC236}">
                    <a16:creationId xmlns:a16="http://schemas.microsoft.com/office/drawing/2014/main" id="{468D3026-88D0-56C2-4865-C6FCEC6917D3}"/>
                  </a:ext>
                </a:extLst>
              </p:cNvPr>
              <p:cNvSpPr>
                <a:spLocks/>
              </p:cNvSpPr>
              <p:nvPr/>
            </p:nvSpPr>
            <p:spPr bwMode="auto">
              <a:xfrm>
                <a:off x="3054" y="245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0" name="Freeform 273">
                <a:extLst>
                  <a:ext uri="{FF2B5EF4-FFF2-40B4-BE49-F238E27FC236}">
                    <a16:creationId xmlns:a16="http://schemas.microsoft.com/office/drawing/2014/main" id="{6D2A38DF-D58F-AA19-74B1-140052DE4DA8}"/>
                  </a:ext>
                </a:extLst>
              </p:cNvPr>
              <p:cNvSpPr>
                <a:spLocks/>
              </p:cNvSpPr>
              <p:nvPr/>
            </p:nvSpPr>
            <p:spPr bwMode="auto">
              <a:xfrm>
                <a:off x="3052" y="2455"/>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1" name="Freeform 274">
                <a:extLst>
                  <a:ext uri="{FF2B5EF4-FFF2-40B4-BE49-F238E27FC236}">
                    <a16:creationId xmlns:a16="http://schemas.microsoft.com/office/drawing/2014/main" id="{BAEDC122-0AF6-7221-C923-258CE3089BB5}"/>
                  </a:ext>
                </a:extLst>
              </p:cNvPr>
              <p:cNvSpPr>
                <a:spLocks/>
              </p:cNvSpPr>
              <p:nvPr/>
            </p:nvSpPr>
            <p:spPr bwMode="auto">
              <a:xfrm>
                <a:off x="3050" y="2441"/>
                <a:ext cx="0" cy="2"/>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1" y="2"/>
                      <a:pt x="0" y="3"/>
                    </a:cubicBezTo>
                    <a:cubicBezTo>
                      <a:pt x="0" y="2"/>
                      <a:pt x="1" y="1"/>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2" name="Freeform 275">
                <a:extLst>
                  <a:ext uri="{FF2B5EF4-FFF2-40B4-BE49-F238E27FC236}">
                    <a16:creationId xmlns:a16="http://schemas.microsoft.com/office/drawing/2014/main" id="{34229430-0DDE-CF32-FFCD-02C193B76000}"/>
                  </a:ext>
                </a:extLst>
              </p:cNvPr>
              <p:cNvSpPr>
                <a:spLocks/>
              </p:cNvSpPr>
              <p:nvPr/>
            </p:nvSpPr>
            <p:spPr bwMode="auto">
              <a:xfrm>
                <a:off x="3049" y="2454"/>
                <a:ext cx="1"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3" name="Freeform 276">
                <a:extLst>
                  <a:ext uri="{FF2B5EF4-FFF2-40B4-BE49-F238E27FC236}">
                    <a16:creationId xmlns:a16="http://schemas.microsoft.com/office/drawing/2014/main" id="{B808691B-F226-B139-4AB3-192D013C2A50}"/>
                  </a:ext>
                </a:extLst>
              </p:cNvPr>
              <p:cNvSpPr>
                <a:spLocks/>
              </p:cNvSpPr>
              <p:nvPr/>
            </p:nvSpPr>
            <p:spPr bwMode="auto">
              <a:xfrm>
                <a:off x="3049" y="245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4" name="Freeform 277">
                <a:extLst>
                  <a:ext uri="{FF2B5EF4-FFF2-40B4-BE49-F238E27FC236}">
                    <a16:creationId xmlns:a16="http://schemas.microsoft.com/office/drawing/2014/main" id="{10CA2E3D-E1B6-E4EA-6E21-931C8BBD1D24}"/>
                  </a:ext>
                </a:extLst>
              </p:cNvPr>
              <p:cNvSpPr>
                <a:spLocks/>
              </p:cNvSpPr>
              <p:nvPr/>
            </p:nvSpPr>
            <p:spPr bwMode="auto">
              <a:xfrm>
                <a:off x="3049" y="2444"/>
                <a:ext cx="1" cy="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0" y="1"/>
                      <a:pt x="0" y="3"/>
                      <a:pt x="0" y="4"/>
                    </a:cubicBezTo>
                    <a:cubicBezTo>
                      <a:pt x="0" y="3"/>
                      <a:pt x="0" y="1"/>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5" name="Freeform 278">
                <a:extLst>
                  <a:ext uri="{FF2B5EF4-FFF2-40B4-BE49-F238E27FC236}">
                    <a16:creationId xmlns:a16="http://schemas.microsoft.com/office/drawing/2014/main" id="{A9988EF6-BC09-6ECB-67E7-64404989C714}"/>
                  </a:ext>
                </a:extLst>
              </p:cNvPr>
              <p:cNvSpPr>
                <a:spLocks/>
              </p:cNvSpPr>
              <p:nvPr/>
            </p:nvSpPr>
            <p:spPr bwMode="auto">
              <a:xfrm>
                <a:off x="3049" y="2453"/>
                <a:ext cx="0"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cubicBezTo>
                      <a:pt x="0"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6" name="Freeform 279">
                <a:extLst>
                  <a:ext uri="{FF2B5EF4-FFF2-40B4-BE49-F238E27FC236}">
                    <a16:creationId xmlns:a16="http://schemas.microsoft.com/office/drawing/2014/main" id="{06256339-A6FB-6662-047F-880AF3877334}"/>
                  </a:ext>
                </a:extLst>
              </p:cNvPr>
              <p:cNvSpPr>
                <a:spLocks/>
              </p:cNvSpPr>
              <p:nvPr/>
            </p:nvSpPr>
            <p:spPr bwMode="auto">
              <a:xfrm>
                <a:off x="3048" y="2446"/>
                <a:ext cx="1" cy="4"/>
              </a:xfrm>
              <a:custGeom>
                <a:avLst/>
                <a:gdLst>
                  <a:gd name="T0" fmla="*/ 1 w 1"/>
                  <a:gd name="T1" fmla="*/ 0 h 8"/>
                  <a:gd name="T2" fmla="*/ 0 w 1"/>
                  <a:gd name="T3" fmla="*/ 8 h 8"/>
                  <a:gd name="T4" fmla="*/ 1 w 1"/>
                  <a:gd name="T5" fmla="*/ 0 h 8"/>
                </a:gdLst>
                <a:ahLst/>
                <a:cxnLst>
                  <a:cxn ang="0">
                    <a:pos x="T0" y="T1"/>
                  </a:cxn>
                  <a:cxn ang="0">
                    <a:pos x="T2" y="T3"/>
                  </a:cxn>
                  <a:cxn ang="0">
                    <a:pos x="T4" y="T5"/>
                  </a:cxn>
                </a:cxnLst>
                <a:rect l="0" t="0" r="r" b="b"/>
                <a:pathLst>
                  <a:path w="1" h="8">
                    <a:moveTo>
                      <a:pt x="1" y="0"/>
                    </a:moveTo>
                    <a:cubicBezTo>
                      <a:pt x="1" y="3"/>
                      <a:pt x="0" y="5"/>
                      <a:pt x="0" y="8"/>
                    </a:cubicBezTo>
                    <a:cubicBezTo>
                      <a:pt x="0" y="5"/>
                      <a:pt x="1" y="3"/>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7" name="Freeform 280">
                <a:extLst>
                  <a:ext uri="{FF2B5EF4-FFF2-40B4-BE49-F238E27FC236}">
                    <a16:creationId xmlns:a16="http://schemas.microsoft.com/office/drawing/2014/main" id="{6F5DA2F4-4406-3585-5315-1DC8C5869C68}"/>
                  </a:ext>
                </a:extLst>
              </p:cNvPr>
              <p:cNvSpPr>
                <a:spLocks/>
              </p:cNvSpPr>
              <p:nvPr/>
            </p:nvSpPr>
            <p:spPr bwMode="auto">
              <a:xfrm>
                <a:off x="3048" y="2450"/>
                <a:ext cx="1" cy="3"/>
              </a:xfrm>
              <a:custGeom>
                <a:avLst/>
                <a:gdLst>
                  <a:gd name="T0" fmla="*/ 1 w 2"/>
                  <a:gd name="T1" fmla="*/ 0 h 7"/>
                  <a:gd name="T2" fmla="*/ 2 w 2"/>
                  <a:gd name="T3" fmla="*/ 7 h 7"/>
                  <a:gd name="T4" fmla="*/ 1 w 2"/>
                  <a:gd name="T5" fmla="*/ 0 h 7"/>
                </a:gdLst>
                <a:ahLst/>
                <a:cxnLst>
                  <a:cxn ang="0">
                    <a:pos x="T0" y="T1"/>
                  </a:cxn>
                  <a:cxn ang="0">
                    <a:pos x="T2" y="T3"/>
                  </a:cxn>
                  <a:cxn ang="0">
                    <a:pos x="T4" y="T5"/>
                  </a:cxn>
                </a:cxnLst>
                <a:rect l="0" t="0" r="r" b="b"/>
                <a:pathLst>
                  <a:path w="2" h="7">
                    <a:moveTo>
                      <a:pt x="1" y="0"/>
                    </a:moveTo>
                    <a:cubicBezTo>
                      <a:pt x="0" y="3"/>
                      <a:pt x="0" y="6"/>
                      <a:pt x="2" y="7"/>
                    </a:cubicBezTo>
                    <a:cubicBezTo>
                      <a:pt x="0" y="6"/>
                      <a:pt x="0" y="3"/>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8" name="Freeform 281">
                <a:extLst>
                  <a:ext uri="{FF2B5EF4-FFF2-40B4-BE49-F238E27FC236}">
                    <a16:creationId xmlns:a16="http://schemas.microsoft.com/office/drawing/2014/main" id="{FA949AEB-6AE1-182F-FD7E-137919514CBC}"/>
                  </a:ext>
                </a:extLst>
              </p:cNvPr>
              <p:cNvSpPr>
                <a:spLocks noEditPoints="1"/>
              </p:cNvSpPr>
              <p:nvPr/>
            </p:nvSpPr>
            <p:spPr bwMode="auto">
              <a:xfrm>
                <a:off x="2936" y="2996"/>
                <a:ext cx="250" cy="233"/>
              </a:xfrm>
              <a:custGeom>
                <a:avLst/>
                <a:gdLst>
                  <a:gd name="T0" fmla="*/ 149 w 578"/>
                  <a:gd name="T1" fmla="*/ 186 h 539"/>
                  <a:gd name="T2" fmla="*/ 216 w 578"/>
                  <a:gd name="T3" fmla="*/ 185 h 539"/>
                  <a:gd name="T4" fmla="*/ 238 w 578"/>
                  <a:gd name="T5" fmla="*/ 144 h 539"/>
                  <a:gd name="T6" fmla="*/ 280 w 578"/>
                  <a:gd name="T7" fmla="*/ 157 h 539"/>
                  <a:gd name="T8" fmla="*/ 335 w 578"/>
                  <a:gd name="T9" fmla="*/ 136 h 539"/>
                  <a:gd name="T10" fmla="*/ 372 w 578"/>
                  <a:gd name="T11" fmla="*/ 109 h 539"/>
                  <a:gd name="T12" fmla="*/ 408 w 578"/>
                  <a:gd name="T13" fmla="*/ 60 h 539"/>
                  <a:gd name="T14" fmla="*/ 450 w 578"/>
                  <a:gd name="T15" fmla="*/ 22 h 539"/>
                  <a:gd name="T16" fmla="*/ 482 w 578"/>
                  <a:gd name="T17" fmla="*/ 11 h 539"/>
                  <a:gd name="T18" fmla="*/ 530 w 578"/>
                  <a:gd name="T19" fmla="*/ 23 h 539"/>
                  <a:gd name="T20" fmla="*/ 530 w 578"/>
                  <a:gd name="T21" fmla="*/ 127 h 539"/>
                  <a:gd name="T22" fmla="*/ 502 w 578"/>
                  <a:gd name="T23" fmla="*/ 174 h 539"/>
                  <a:gd name="T24" fmla="*/ 500 w 578"/>
                  <a:gd name="T25" fmla="*/ 214 h 539"/>
                  <a:gd name="T26" fmla="*/ 538 w 578"/>
                  <a:gd name="T27" fmla="*/ 226 h 539"/>
                  <a:gd name="T28" fmla="*/ 578 w 578"/>
                  <a:gd name="T29" fmla="*/ 226 h 539"/>
                  <a:gd name="T30" fmla="*/ 530 w 578"/>
                  <a:gd name="T31" fmla="*/ 270 h 539"/>
                  <a:gd name="T32" fmla="*/ 512 w 578"/>
                  <a:gd name="T33" fmla="*/ 344 h 539"/>
                  <a:gd name="T34" fmla="*/ 434 w 578"/>
                  <a:gd name="T35" fmla="*/ 407 h 539"/>
                  <a:gd name="T36" fmla="*/ 383 w 578"/>
                  <a:gd name="T37" fmla="*/ 471 h 539"/>
                  <a:gd name="T38" fmla="*/ 312 w 578"/>
                  <a:gd name="T39" fmla="*/ 492 h 539"/>
                  <a:gd name="T40" fmla="*/ 265 w 578"/>
                  <a:gd name="T41" fmla="*/ 497 h 539"/>
                  <a:gd name="T42" fmla="*/ 174 w 578"/>
                  <a:gd name="T43" fmla="*/ 521 h 539"/>
                  <a:gd name="T44" fmla="*/ 108 w 578"/>
                  <a:gd name="T45" fmla="*/ 532 h 539"/>
                  <a:gd name="T46" fmla="*/ 61 w 578"/>
                  <a:gd name="T47" fmla="*/ 436 h 539"/>
                  <a:gd name="T48" fmla="*/ 50 w 578"/>
                  <a:gd name="T49" fmla="*/ 404 h 539"/>
                  <a:gd name="T50" fmla="*/ 33 w 578"/>
                  <a:gd name="T51" fmla="*/ 384 h 539"/>
                  <a:gd name="T52" fmla="*/ 6 w 578"/>
                  <a:gd name="T53" fmla="*/ 326 h 539"/>
                  <a:gd name="T54" fmla="*/ 1 w 578"/>
                  <a:gd name="T55" fmla="*/ 272 h 539"/>
                  <a:gd name="T56" fmla="*/ 34 w 578"/>
                  <a:gd name="T57" fmla="*/ 258 h 539"/>
                  <a:gd name="T58" fmla="*/ 97 w 578"/>
                  <a:gd name="T59" fmla="*/ 292 h 539"/>
                  <a:gd name="T60" fmla="*/ 127 w 578"/>
                  <a:gd name="T61" fmla="*/ 134 h 539"/>
                  <a:gd name="T62" fmla="*/ 445 w 578"/>
                  <a:gd name="T63" fmla="*/ 332 h 539"/>
                  <a:gd name="T64" fmla="*/ 413 w 578"/>
                  <a:gd name="T65" fmla="*/ 277 h 539"/>
                  <a:gd name="T66" fmla="*/ 379 w 578"/>
                  <a:gd name="T67" fmla="*/ 302 h 539"/>
                  <a:gd name="T68" fmla="*/ 358 w 578"/>
                  <a:gd name="T69" fmla="*/ 360 h 539"/>
                  <a:gd name="T70" fmla="*/ 396 w 578"/>
                  <a:gd name="T71" fmla="*/ 367 h 539"/>
                  <a:gd name="T72" fmla="*/ 424 w 578"/>
                  <a:gd name="T73" fmla="*/ 351 h 539"/>
                  <a:gd name="T74" fmla="*/ 445 w 578"/>
                  <a:gd name="T75"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8" h="539">
                    <a:moveTo>
                      <a:pt x="140" y="150"/>
                    </a:moveTo>
                    <a:cubicBezTo>
                      <a:pt x="144" y="158"/>
                      <a:pt x="142" y="180"/>
                      <a:pt x="149" y="186"/>
                    </a:cubicBezTo>
                    <a:cubicBezTo>
                      <a:pt x="158" y="195"/>
                      <a:pt x="184" y="199"/>
                      <a:pt x="196" y="197"/>
                    </a:cubicBezTo>
                    <a:cubicBezTo>
                      <a:pt x="202" y="196"/>
                      <a:pt x="213" y="189"/>
                      <a:pt x="216" y="185"/>
                    </a:cubicBezTo>
                    <a:cubicBezTo>
                      <a:pt x="220" y="180"/>
                      <a:pt x="221" y="167"/>
                      <a:pt x="224" y="162"/>
                    </a:cubicBezTo>
                    <a:cubicBezTo>
                      <a:pt x="227" y="157"/>
                      <a:pt x="232" y="146"/>
                      <a:pt x="238" y="144"/>
                    </a:cubicBezTo>
                    <a:cubicBezTo>
                      <a:pt x="242" y="141"/>
                      <a:pt x="253" y="142"/>
                      <a:pt x="257" y="144"/>
                    </a:cubicBezTo>
                    <a:cubicBezTo>
                      <a:pt x="264" y="145"/>
                      <a:pt x="274" y="155"/>
                      <a:pt x="280" y="157"/>
                    </a:cubicBezTo>
                    <a:cubicBezTo>
                      <a:pt x="288" y="159"/>
                      <a:pt x="306" y="160"/>
                      <a:pt x="314" y="157"/>
                    </a:cubicBezTo>
                    <a:cubicBezTo>
                      <a:pt x="321" y="154"/>
                      <a:pt x="331" y="142"/>
                      <a:pt x="335" y="136"/>
                    </a:cubicBezTo>
                    <a:cubicBezTo>
                      <a:pt x="339" y="131"/>
                      <a:pt x="344" y="117"/>
                      <a:pt x="349" y="113"/>
                    </a:cubicBezTo>
                    <a:cubicBezTo>
                      <a:pt x="354" y="110"/>
                      <a:pt x="368" y="113"/>
                      <a:pt x="372" y="109"/>
                    </a:cubicBezTo>
                    <a:cubicBezTo>
                      <a:pt x="378" y="102"/>
                      <a:pt x="375" y="81"/>
                      <a:pt x="381" y="74"/>
                    </a:cubicBezTo>
                    <a:cubicBezTo>
                      <a:pt x="386" y="68"/>
                      <a:pt x="402" y="64"/>
                      <a:pt x="408" y="60"/>
                    </a:cubicBezTo>
                    <a:cubicBezTo>
                      <a:pt x="414" y="55"/>
                      <a:pt x="423" y="43"/>
                      <a:pt x="428" y="39"/>
                    </a:cubicBezTo>
                    <a:cubicBezTo>
                      <a:pt x="433" y="34"/>
                      <a:pt x="446" y="27"/>
                      <a:pt x="450" y="22"/>
                    </a:cubicBezTo>
                    <a:cubicBezTo>
                      <a:pt x="453" y="17"/>
                      <a:pt x="459" y="0"/>
                      <a:pt x="459" y="0"/>
                    </a:cubicBezTo>
                    <a:cubicBezTo>
                      <a:pt x="459" y="0"/>
                      <a:pt x="477" y="7"/>
                      <a:pt x="482" y="11"/>
                    </a:cubicBezTo>
                    <a:cubicBezTo>
                      <a:pt x="485" y="14"/>
                      <a:pt x="489" y="22"/>
                      <a:pt x="492" y="23"/>
                    </a:cubicBezTo>
                    <a:cubicBezTo>
                      <a:pt x="501" y="27"/>
                      <a:pt x="530" y="23"/>
                      <a:pt x="530" y="23"/>
                    </a:cubicBezTo>
                    <a:cubicBezTo>
                      <a:pt x="530" y="23"/>
                      <a:pt x="530" y="69"/>
                      <a:pt x="530" y="84"/>
                    </a:cubicBezTo>
                    <a:cubicBezTo>
                      <a:pt x="530" y="95"/>
                      <a:pt x="531" y="116"/>
                      <a:pt x="530" y="127"/>
                    </a:cubicBezTo>
                    <a:cubicBezTo>
                      <a:pt x="530" y="136"/>
                      <a:pt x="529" y="162"/>
                      <a:pt x="529" y="162"/>
                    </a:cubicBezTo>
                    <a:cubicBezTo>
                      <a:pt x="529" y="162"/>
                      <a:pt x="506" y="168"/>
                      <a:pt x="502" y="174"/>
                    </a:cubicBezTo>
                    <a:cubicBezTo>
                      <a:pt x="498" y="179"/>
                      <a:pt x="497" y="191"/>
                      <a:pt x="497" y="197"/>
                    </a:cubicBezTo>
                    <a:cubicBezTo>
                      <a:pt x="497" y="201"/>
                      <a:pt x="497" y="210"/>
                      <a:pt x="500" y="214"/>
                    </a:cubicBezTo>
                    <a:cubicBezTo>
                      <a:pt x="503" y="217"/>
                      <a:pt x="511" y="218"/>
                      <a:pt x="515" y="220"/>
                    </a:cubicBezTo>
                    <a:cubicBezTo>
                      <a:pt x="521" y="222"/>
                      <a:pt x="532" y="227"/>
                      <a:pt x="538" y="226"/>
                    </a:cubicBezTo>
                    <a:cubicBezTo>
                      <a:pt x="542" y="225"/>
                      <a:pt x="550" y="217"/>
                      <a:pt x="550" y="217"/>
                    </a:cubicBezTo>
                    <a:cubicBezTo>
                      <a:pt x="578" y="226"/>
                      <a:pt x="578" y="226"/>
                      <a:pt x="578" y="226"/>
                    </a:cubicBezTo>
                    <a:cubicBezTo>
                      <a:pt x="578" y="226"/>
                      <a:pt x="567" y="259"/>
                      <a:pt x="558" y="265"/>
                    </a:cubicBezTo>
                    <a:cubicBezTo>
                      <a:pt x="552" y="269"/>
                      <a:pt x="536" y="265"/>
                      <a:pt x="530" y="270"/>
                    </a:cubicBezTo>
                    <a:cubicBezTo>
                      <a:pt x="524" y="276"/>
                      <a:pt x="522" y="296"/>
                      <a:pt x="520" y="305"/>
                    </a:cubicBezTo>
                    <a:cubicBezTo>
                      <a:pt x="517" y="315"/>
                      <a:pt x="517" y="336"/>
                      <a:pt x="512" y="344"/>
                    </a:cubicBezTo>
                    <a:cubicBezTo>
                      <a:pt x="505" y="358"/>
                      <a:pt x="480" y="376"/>
                      <a:pt x="468" y="386"/>
                    </a:cubicBezTo>
                    <a:cubicBezTo>
                      <a:pt x="460" y="392"/>
                      <a:pt x="441" y="400"/>
                      <a:pt x="434" y="407"/>
                    </a:cubicBezTo>
                    <a:cubicBezTo>
                      <a:pt x="425" y="417"/>
                      <a:pt x="419" y="444"/>
                      <a:pt x="410" y="454"/>
                    </a:cubicBezTo>
                    <a:cubicBezTo>
                      <a:pt x="404" y="460"/>
                      <a:pt x="390" y="468"/>
                      <a:pt x="383" y="471"/>
                    </a:cubicBezTo>
                    <a:cubicBezTo>
                      <a:pt x="370" y="475"/>
                      <a:pt x="343" y="473"/>
                      <a:pt x="331" y="478"/>
                    </a:cubicBezTo>
                    <a:cubicBezTo>
                      <a:pt x="325" y="481"/>
                      <a:pt x="317" y="489"/>
                      <a:pt x="312" y="492"/>
                    </a:cubicBezTo>
                    <a:cubicBezTo>
                      <a:pt x="303" y="498"/>
                      <a:pt x="283" y="514"/>
                      <a:pt x="273" y="510"/>
                    </a:cubicBezTo>
                    <a:cubicBezTo>
                      <a:pt x="269" y="509"/>
                      <a:pt x="268" y="499"/>
                      <a:pt x="265" y="497"/>
                    </a:cubicBezTo>
                    <a:cubicBezTo>
                      <a:pt x="249" y="487"/>
                      <a:pt x="208" y="485"/>
                      <a:pt x="192" y="494"/>
                    </a:cubicBezTo>
                    <a:cubicBezTo>
                      <a:pt x="184" y="497"/>
                      <a:pt x="179" y="515"/>
                      <a:pt x="174" y="521"/>
                    </a:cubicBezTo>
                    <a:cubicBezTo>
                      <a:pt x="168" y="526"/>
                      <a:pt x="156" y="535"/>
                      <a:pt x="149" y="536"/>
                    </a:cubicBezTo>
                    <a:cubicBezTo>
                      <a:pt x="139" y="539"/>
                      <a:pt x="117" y="537"/>
                      <a:pt x="108" y="532"/>
                    </a:cubicBezTo>
                    <a:cubicBezTo>
                      <a:pt x="85" y="519"/>
                      <a:pt x="39" y="476"/>
                      <a:pt x="42" y="449"/>
                    </a:cubicBezTo>
                    <a:cubicBezTo>
                      <a:pt x="43" y="444"/>
                      <a:pt x="58" y="441"/>
                      <a:pt x="61" y="436"/>
                    </a:cubicBezTo>
                    <a:cubicBezTo>
                      <a:pt x="65" y="429"/>
                      <a:pt x="71" y="412"/>
                      <a:pt x="67" y="405"/>
                    </a:cubicBezTo>
                    <a:cubicBezTo>
                      <a:pt x="64" y="402"/>
                      <a:pt x="53" y="407"/>
                      <a:pt x="50" y="404"/>
                    </a:cubicBezTo>
                    <a:cubicBezTo>
                      <a:pt x="48" y="401"/>
                      <a:pt x="52" y="393"/>
                      <a:pt x="50" y="390"/>
                    </a:cubicBezTo>
                    <a:cubicBezTo>
                      <a:pt x="47" y="386"/>
                      <a:pt x="36" y="388"/>
                      <a:pt x="33" y="384"/>
                    </a:cubicBezTo>
                    <a:cubicBezTo>
                      <a:pt x="26" y="374"/>
                      <a:pt x="39" y="345"/>
                      <a:pt x="32" y="335"/>
                    </a:cubicBezTo>
                    <a:cubicBezTo>
                      <a:pt x="28" y="330"/>
                      <a:pt x="10" y="332"/>
                      <a:pt x="6" y="326"/>
                    </a:cubicBezTo>
                    <a:cubicBezTo>
                      <a:pt x="0" y="318"/>
                      <a:pt x="7" y="298"/>
                      <a:pt x="6" y="288"/>
                    </a:cubicBezTo>
                    <a:cubicBezTo>
                      <a:pt x="5" y="284"/>
                      <a:pt x="1" y="272"/>
                      <a:pt x="1" y="272"/>
                    </a:cubicBezTo>
                    <a:cubicBezTo>
                      <a:pt x="1" y="272"/>
                      <a:pt x="21" y="272"/>
                      <a:pt x="27" y="269"/>
                    </a:cubicBezTo>
                    <a:cubicBezTo>
                      <a:pt x="29" y="267"/>
                      <a:pt x="31" y="258"/>
                      <a:pt x="34" y="258"/>
                    </a:cubicBezTo>
                    <a:cubicBezTo>
                      <a:pt x="43" y="259"/>
                      <a:pt x="44" y="283"/>
                      <a:pt x="51" y="287"/>
                    </a:cubicBezTo>
                    <a:cubicBezTo>
                      <a:pt x="61" y="293"/>
                      <a:pt x="86" y="296"/>
                      <a:pt x="97" y="292"/>
                    </a:cubicBezTo>
                    <a:cubicBezTo>
                      <a:pt x="104" y="289"/>
                      <a:pt x="115" y="277"/>
                      <a:pt x="118" y="270"/>
                    </a:cubicBezTo>
                    <a:cubicBezTo>
                      <a:pt x="132" y="239"/>
                      <a:pt x="127" y="134"/>
                      <a:pt x="127" y="134"/>
                    </a:cubicBezTo>
                    <a:cubicBezTo>
                      <a:pt x="127" y="134"/>
                      <a:pt x="138" y="145"/>
                      <a:pt x="140" y="150"/>
                    </a:cubicBezTo>
                    <a:close/>
                    <a:moveTo>
                      <a:pt x="445" y="332"/>
                    </a:moveTo>
                    <a:cubicBezTo>
                      <a:pt x="455" y="323"/>
                      <a:pt x="454" y="289"/>
                      <a:pt x="445" y="279"/>
                    </a:cubicBezTo>
                    <a:cubicBezTo>
                      <a:pt x="440" y="273"/>
                      <a:pt x="421" y="277"/>
                      <a:pt x="413" y="277"/>
                    </a:cubicBezTo>
                    <a:cubicBezTo>
                      <a:pt x="406" y="278"/>
                      <a:pt x="392" y="278"/>
                      <a:pt x="387" y="282"/>
                    </a:cubicBezTo>
                    <a:cubicBezTo>
                      <a:pt x="383" y="285"/>
                      <a:pt x="384" y="299"/>
                      <a:pt x="379" y="302"/>
                    </a:cubicBezTo>
                    <a:cubicBezTo>
                      <a:pt x="375" y="305"/>
                      <a:pt x="360" y="300"/>
                      <a:pt x="357" y="305"/>
                    </a:cubicBezTo>
                    <a:cubicBezTo>
                      <a:pt x="348" y="315"/>
                      <a:pt x="348" y="351"/>
                      <a:pt x="358" y="360"/>
                    </a:cubicBezTo>
                    <a:cubicBezTo>
                      <a:pt x="364" y="365"/>
                      <a:pt x="382" y="353"/>
                      <a:pt x="389" y="357"/>
                    </a:cubicBezTo>
                    <a:cubicBezTo>
                      <a:pt x="392" y="358"/>
                      <a:pt x="393" y="366"/>
                      <a:pt x="396" y="367"/>
                    </a:cubicBezTo>
                    <a:cubicBezTo>
                      <a:pt x="400" y="369"/>
                      <a:pt x="408" y="368"/>
                      <a:pt x="412" y="366"/>
                    </a:cubicBezTo>
                    <a:cubicBezTo>
                      <a:pt x="416" y="363"/>
                      <a:pt x="421" y="355"/>
                      <a:pt x="424" y="351"/>
                    </a:cubicBezTo>
                    <a:cubicBezTo>
                      <a:pt x="426" y="346"/>
                      <a:pt x="426" y="335"/>
                      <a:pt x="430" y="332"/>
                    </a:cubicBezTo>
                    <a:cubicBezTo>
                      <a:pt x="433" y="330"/>
                      <a:pt x="442" y="335"/>
                      <a:pt x="445" y="33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9" name="Freeform 282">
                <a:extLst>
                  <a:ext uri="{FF2B5EF4-FFF2-40B4-BE49-F238E27FC236}">
                    <a16:creationId xmlns:a16="http://schemas.microsoft.com/office/drawing/2014/main" id="{2D0C5EE5-62D2-0345-5223-CCC99BFCBA05}"/>
                  </a:ext>
                </a:extLst>
              </p:cNvPr>
              <p:cNvSpPr>
                <a:spLocks/>
              </p:cNvSpPr>
              <p:nvPr/>
            </p:nvSpPr>
            <p:spPr bwMode="auto">
              <a:xfrm>
                <a:off x="3035" y="2414"/>
                <a:ext cx="8" cy="11"/>
              </a:xfrm>
              <a:custGeom>
                <a:avLst/>
                <a:gdLst>
                  <a:gd name="T0" fmla="*/ 0 w 17"/>
                  <a:gd name="T1" fmla="*/ 0 h 26"/>
                  <a:gd name="T2" fmla="*/ 17 w 17"/>
                  <a:gd name="T3" fmla="*/ 26 h 26"/>
                  <a:gd name="T4" fmla="*/ 0 w 17"/>
                  <a:gd name="T5" fmla="*/ 0 h 26"/>
                </a:gdLst>
                <a:ahLst/>
                <a:cxnLst>
                  <a:cxn ang="0">
                    <a:pos x="T0" y="T1"/>
                  </a:cxn>
                  <a:cxn ang="0">
                    <a:pos x="T2" y="T3"/>
                  </a:cxn>
                  <a:cxn ang="0">
                    <a:pos x="T4" y="T5"/>
                  </a:cxn>
                </a:cxnLst>
                <a:rect l="0" t="0" r="r" b="b"/>
                <a:pathLst>
                  <a:path w="17" h="26">
                    <a:moveTo>
                      <a:pt x="0" y="0"/>
                    </a:moveTo>
                    <a:cubicBezTo>
                      <a:pt x="7" y="3"/>
                      <a:pt x="13" y="19"/>
                      <a:pt x="17" y="26"/>
                    </a:cubicBezTo>
                    <a:cubicBezTo>
                      <a:pt x="13" y="19"/>
                      <a:pt x="0" y="8"/>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0" name="Freeform 283">
                <a:extLst>
                  <a:ext uri="{FF2B5EF4-FFF2-40B4-BE49-F238E27FC236}">
                    <a16:creationId xmlns:a16="http://schemas.microsoft.com/office/drawing/2014/main" id="{F29FF454-6B4A-2D69-19BF-A00BB5C342FF}"/>
                  </a:ext>
                </a:extLst>
              </p:cNvPr>
              <p:cNvSpPr>
                <a:spLocks/>
              </p:cNvSpPr>
              <p:nvPr/>
            </p:nvSpPr>
            <p:spPr bwMode="auto">
              <a:xfrm>
                <a:off x="3035" y="2409"/>
                <a:ext cx="3" cy="5"/>
              </a:xfrm>
              <a:custGeom>
                <a:avLst/>
                <a:gdLst>
                  <a:gd name="T0" fmla="*/ 7 w 7"/>
                  <a:gd name="T1" fmla="*/ 0 h 11"/>
                  <a:gd name="T2" fmla="*/ 0 w 7"/>
                  <a:gd name="T3" fmla="*/ 11 h 11"/>
                  <a:gd name="T4" fmla="*/ 7 w 7"/>
                  <a:gd name="T5" fmla="*/ 0 h 11"/>
                </a:gdLst>
                <a:ahLst/>
                <a:cxnLst>
                  <a:cxn ang="0">
                    <a:pos x="T0" y="T1"/>
                  </a:cxn>
                  <a:cxn ang="0">
                    <a:pos x="T2" y="T3"/>
                  </a:cxn>
                  <a:cxn ang="0">
                    <a:pos x="T4" y="T5"/>
                  </a:cxn>
                </a:cxnLst>
                <a:rect l="0" t="0" r="r" b="b"/>
                <a:pathLst>
                  <a:path w="7" h="11">
                    <a:moveTo>
                      <a:pt x="7" y="0"/>
                    </a:moveTo>
                    <a:cubicBezTo>
                      <a:pt x="6" y="3"/>
                      <a:pt x="3" y="9"/>
                      <a:pt x="0" y="11"/>
                    </a:cubicBezTo>
                    <a:cubicBezTo>
                      <a:pt x="0" y="8"/>
                      <a:pt x="6" y="3"/>
                      <a:pt x="7"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1" name="Freeform 284">
                <a:extLst>
                  <a:ext uri="{FF2B5EF4-FFF2-40B4-BE49-F238E27FC236}">
                    <a16:creationId xmlns:a16="http://schemas.microsoft.com/office/drawing/2014/main" id="{A4A5742A-FCAB-B095-36C8-D66F218A53B2}"/>
                  </a:ext>
                </a:extLst>
              </p:cNvPr>
              <p:cNvSpPr>
                <a:spLocks/>
              </p:cNvSpPr>
              <p:nvPr/>
            </p:nvSpPr>
            <p:spPr bwMode="auto">
              <a:xfrm>
                <a:off x="3028" y="2413"/>
                <a:ext cx="7" cy="3"/>
              </a:xfrm>
              <a:custGeom>
                <a:avLst/>
                <a:gdLst>
                  <a:gd name="T0" fmla="*/ 0 w 17"/>
                  <a:gd name="T1" fmla="*/ 7 h 7"/>
                  <a:gd name="T2" fmla="*/ 17 w 17"/>
                  <a:gd name="T3" fmla="*/ 1 h 7"/>
                  <a:gd name="T4" fmla="*/ 0 w 17"/>
                  <a:gd name="T5" fmla="*/ 7 h 7"/>
                </a:gdLst>
                <a:ahLst/>
                <a:cxnLst>
                  <a:cxn ang="0">
                    <a:pos x="T0" y="T1"/>
                  </a:cxn>
                  <a:cxn ang="0">
                    <a:pos x="T2" y="T3"/>
                  </a:cxn>
                  <a:cxn ang="0">
                    <a:pos x="T4" y="T5"/>
                  </a:cxn>
                </a:cxnLst>
                <a:rect l="0" t="0" r="r" b="b"/>
                <a:pathLst>
                  <a:path w="17" h="7">
                    <a:moveTo>
                      <a:pt x="0" y="7"/>
                    </a:moveTo>
                    <a:cubicBezTo>
                      <a:pt x="4" y="5"/>
                      <a:pt x="13" y="0"/>
                      <a:pt x="17" y="1"/>
                    </a:cubicBezTo>
                    <a:cubicBezTo>
                      <a:pt x="14" y="4"/>
                      <a:pt x="4" y="5"/>
                      <a:pt x="0" y="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2" name="Freeform 285">
                <a:extLst>
                  <a:ext uri="{FF2B5EF4-FFF2-40B4-BE49-F238E27FC236}">
                    <a16:creationId xmlns:a16="http://schemas.microsoft.com/office/drawing/2014/main" id="{9E0BC440-D5CD-B31C-1658-2862D3B920F7}"/>
                  </a:ext>
                </a:extLst>
              </p:cNvPr>
              <p:cNvSpPr>
                <a:spLocks/>
              </p:cNvSpPr>
              <p:nvPr/>
            </p:nvSpPr>
            <p:spPr bwMode="auto">
              <a:xfrm>
                <a:off x="3011" y="2735"/>
                <a:ext cx="190" cy="184"/>
              </a:xfrm>
              <a:custGeom>
                <a:avLst/>
                <a:gdLst>
                  <a:gd name="T0" fmla="*/ 15 w 438"/>
                  <a:gd name="T1" fmla="*/ 235 h 424"/>
                  <a:gd name="T2" fmla="*/ 38 w 438"/>
                  <a:gd name="T3" fmla="*/ 232 h 424"/>
                  <a:gd name="T4" fmla="*/ 40 w 438"/>
                  <a:gd name="T5" fmla="*/ 212 h 424"/>
                  <a:gd name="T6" fmla="*/ 53 w 438"/>
                  <a:gd name="T7" fmla="*/ 211 h 424"/>
                  <a:gd name="T8" fmla="*/ 66 w 438"/>
                  <a:gd name="T9" fmla="*/ 232 h 424"/>
                  <a:gd name="T10" fmla="*/ 98 w 438"/>
                  <a:gd name="T11" fmla="*/ 232 h 424"/>
                  <a:gd name="T12" fmla="*/ 102 w 438"/>
                  <a:gd name="T13" fmla="*/ 150 h 424"/>
                  <a:gd name="T14" fmla="*/ 140 w 438"/>
                  <a:gd name="T15" fmla="*/ 155 h 424"/>
                  <a:gd name="T16" fmla="*/ 151 w 438"/>
                  <a:gd name="T17" fmla="*/ 191 h 424"/>
                  <a:gd name="T18" fmla="*/ 168 w 438"/>
                  <a:gd name="T19" fmla="*/ 197 h 424"/>
                  <a:gd name="T20" fmla="*/ 179 w 438"/>
                  <a:gd name="T21" fmla="*/ 176 h 424"/>
                  <a:gd name="T22" fmla="*/ 206 w 438"/>
                  <a:gd name="T23" fmla="*/ 170 h 424"/>
                  <a:gd name="T24" fmla="*/ 211 w 438"/>
                  <a:gd name="T25" fmla="*/ 183 h 424"/>
                  <a:gd name="T26" fmla="*/ 238 w 438"/>
                  <a:gd name="T27" fmla="*/ 199 h 424"/>
                  <a:gd name="T28" fmla="*/ 246 w 438"/>
                  <a:gd name="T29" fmla="*/ 237 h 424"/>
                  <a:gd name="T30" fmla="*/ 261 w 438"/>
                  <a:gd name="T31" fmla="*/ 255 h 424"/>
                  <a:gd name="T32" fmla="*/ 299 w 438"/>
                  <a:gd name="T33" fmla="*/ 253 h 424"/>
                  <a:gd name="T34" fmla="*/ 308 w 438"/>
                  <a:gd name="T35" fmla="*/ 231 h 424"/>
                  <a:gd name="T36" fmla="*/ 302 w 438"/>
                  <a:gd name="T37" fmla="*/ 188 h 424"/>
                  <a:gd name="T38" fmla="*/ 278 w 438"/>
                  <a:gd name="T39" fmla="*/ 185 h 424"/>
                  <a:gd name="T40" fmla="*/ 262 w 438"/>
                  <a:gd name="T41" fmla="*/ 170 h 424"/>
                  <a:gd name="T42" fmla="*/ 272 w 438"/>
                  <a:gd name="T43" fmla="*/ 63 h 424"/>
                  <a:gd name="T44" fmla="*/ 285 w 438"/>
                  <a:gd name="T45" fmla="*/ 39 h 424"/>
                  <a:gd name="T46" fmla="*/ 313 w 438"/>
                  <a:gd name="T47" fmla="*/ 27 h 424"/>
                  <a:gd name="T48" fmla="*/ 319 w 438"/>
                  <a:gd name="T49" fmla="*/ 5 h 424"/>
                  <a:gd name="T50" fmla="*/ 345 w 438"/>
                  <a:gd name="T51" fmla="*/ 4 h 424"/>
                  <a:gd name="T52" fmla="*/ 351 w 438"/>
                  <a:gd name="T53" fmla="*/ 24 h 424"/>
                  <a:gd name="T54" fmla="*/ 374 w 438"/>
                  <a:gd name="T55" fmla="*/ 50 h 424"/>
                  <a:gd name="T56" fmla="*/ 406 w 438"/>
                  <a:gd name="T57" fmla="*/ 66 h 424"/>
                  <a:gd name="T58" fmla="*/ 429 w 438"/>
                  <a:gd name="T59" fmla="*/ 100 h 424"/>
                  <a:gd name="T60" fmla="*/ 426 w 438"/>
                  <a:gd name="T61" fmla="*/ 148 h 424"/>
                  <a:gd name="T62" fmla="*/ 435 w 438"/>
                  <a:gd name="T63" fmla="*/ 190 h 424"/>
                  <a:gd name="T64" fmla="*/ 415 w 438"/>
                  <a:gd name="T65" fmla="*/ 206 h 424"/>
                  <a:gd name="T66" fmla="*/ 410 w 438"/>
                  <a:gd name="T67" fmla="*/ 272 h 424"/>
                  <a:gd name="T68" fmla="*/ 381 w 438"/>
                  <a:gd name="T69" fmla="*/ 285 h 424"/>
                  <a:gd name="T70" fmla="*/ 372 w 438"/>
                  <a:gd name="T71" fmla="*/ 308 h 424"/>
                  <a:gd name="T72" fmla="*/ 316 w 438"/>
                  <a:gd name="T73" fmla="*/ 320 h 424"/>
                  <a:gd name="T74" fmla="*/ 302 w 438"/>
                  <a:gd name="T75" fmla="*/ 340 h 424"/>
                  <a:gd name="T76" fmla="*/ 270 w 438"/>
                  <a:gd name="T77" fmla="*/ 345 h 424"/>
                  <a:gd name="T78" fmla="*/ 267 w 438"/>
                  <a:gd name="T79" fmla="*/ 369 h 424"/>
                  <a:gd name="T80" fmla="*/ 253 w 438"/>
                  <a:gd name="T81" fmla="*/ 378 h 424"/>
                  <a:gd name="T82" fmla="*/ 235 w 438"/>
                  <a:gd name="T83" fmla="*/ 383 h 424"/>
                  <a:gd name="T84" fmla="*/ 230 w 438"/>
                  <a:gd name="T85" fmla="*/ 409 h 424"/>
                  <a:gd name="T86" fmla="*/ 211 w 438"/>
                  <a:gd name="T87" fmla="*/ 416 h 424"/>
                  <a:gd name="T88" fmla="*/ 179 w 438"/>
                  <a:gd name="T89" fmla="*/ 416 h 424"/>
                  <a:gd name="T90" fmla="*/ 157 w 438"/>
                  <a:gd name="T91" fmla="*/ 424 h 424"/>
                  <a:gd name="T92" fmla="*/ 64 w 438"/>
                  <a:gd name="T93" fmla="*/ 418 h 424"/>
                  <a:gd name="T94" fmla="*/ 46 w 438"/>
                  <a:gd name="T95" fmla="*/ 413 h 424"/>
                  <a:gd name="T96" fmla="*/ 44 w 438"/>
                  <a:gd name="T97" fmla="*/ 395 h 424"/>
                  <a:gd name="T98" fmla="*/ 17 w 438"/>
                  <a:gd name="T99" fmla="*/ 360 h 424"/>
                  <a:gd name="T100" fmla="*/ 14 w 438"/>
                  <a:gd name="T101" fmla="*/ 330 h 424"/>
                  <a:gd name="T102" fmla="*/ 15 w 438"/>
                  <a:gd name="T103" fmla="*/ 235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8" h="424">
                    <a:moveTo>
                      <a:pt x="15" y="235"/>
                    </a:moveTo>
                    <a:cubicBezTo>
                      <a:pt x="19" y="231"/>
                      <a:pt x="34" y="236"/>
                      <a:pt x="38" y="232"/>
                    </a:cubicBezTo>
                    <a:cubicBezTo>
                      <a:pt x="42" y="229"/>
                      <a:pt x="36" y="216"/>
                      <a:pt x="40" y="212"/>
                    </a:cubicBezTo>
                    <a:cubicBezTo>
                      <a:pt x="42" y="210"/>
                      <a:pt x="50" y="209"/>
                      <a:pt x="53" y="211"/>
                    </a:cubicBezTo>
                    <a:cubicBezTo>
                      <a:pt x="59" y="214"/>
                      <a:pt x="60" y="229"/>
                      <a:pt x="66" y="232"/>
                    </a:cubicBezTo>
                    <a:cubicBezTo>
                      <a:pt x="73" y="236"/>
                      <a:pt x="92" y="238"/>
                      <a:pt x="98" y="232"/>
                    </a:cubicBezTo>
                    <a:cubicBezTo>
                      <a:pt x="113" y="218"/>
                      <a:pt x="102" y="150"/>
                      <a:pt x="102" y="150"/>
                    </a:cubicBezTo>
                    <a:cubicBezTo>
                      <a:pt x="102" y="150"/>
                      <a:pt x="133" y="148"/>
                      <a:pt x="140" y="155"/>
                    </a:cubicBezTo>
                    <a:cubicBezTo>
                      <a:pt x="148" y="161"/>
                      <a:pt x="145" y="184"/>
                      <a:pt x="151" y="191"/>
                    </a:cubicBezTo>
                    <a:cubicBezTo>
                      <a:pt x="154" y="194"/>
                      <a:pt x="164" y="199"/>
                      <a:pt x="168" y="197"/>
                    </a:cubicBezTo>
                    <a:cubicBezTo>
                      <a:pt x="173" y="195"/>
                      <a:pt x="174" y="180"/>
                      <a:pt x="179" y="176"/>
                    </a:cubicBezTo>
                    <a:cubicBezTo>
                      <a:pt x="184" y="172"/>
                      <a:pt x="200" y="166"/>
                      <a:pt x="206" y="170"/>
                    </a:cubicBezTo>
                    <a:cubicBezTo>
                      <a:pt x="209" y="172"/>
                      <a:pt x="208" y="181"/>
                      <a:pt x="211" y="183"/>
                    </a:cubicBezTo>
                    <a:cubicBezTo>
                      <a:pt x="216" y="190"/>
                      <a:pt x="233" y="192"/>
                      <a:pt x="238" y="199"/>
                    </a:cubicBezTo>
                    <a:cubicBezTo>
                      <a:pt x="244" y="207"/>
                      <a:pt x="241" y="228"/>
                      <a:pt x="246" y="237"/>
                    </a:cubicBezTo>
                    <a:cubicBezTo>
                      <a:pt x="248" y="242"/>
                      <a:pt x="255" y="253"/>
                      <a:pt x="261" y="255"/>
                    </a:cubicBezTo>
                    <a:cubicBezTo>
                      <a:pt x="270" y="259"/>
                      <a:pt x="291" y="259"/>
                      <a:pt x="299" y="253"/>
                    </a:cubicBezTo>
                    <a:cubicBezTo>
                      <a:pt x="304" y="250"/>
                      <a:pt x="307" y="237"/>
                      <a:pt x="308" y="231"/>
                    </a:cubicBezTo>
                    <a:cubicBezTo>
                      <a:pt x="309" y="220"/>
                      <a:pt x="310" y="196"/>
                      <a:pt x="302" y="188"/>
                    </a:cubicBezTo>
                    <a:cubicBezTo>
                      <a:pt x="298" y="184"/>
                      <a:pt x="283" y="188"/>
                      <a:pt x="278" y="185"/>
                    </a:cubicBezTo>
                    <a:cubicBezTo>
                      <a:pt x="273" y="183"/>
                      <a:pt x="264" y="175"/>
                      <a:pt x="262" y="170"/>
                    </a:cubicBezTo>
                    <a:cubicBezTo>
                      <a:pt x="253" y="145"/>
                      <a:pt x="264" y="89"/>
                      <a:pt x="272" y="63"/>
                    </a:cubicBezTo>
                    <a:cubicBezTo>
                      <a:pt x="274" y="57"/>
                      <a:pt x="280" y="44"/>
                      <a:pt x="285" y="39"/>
                    </a:cubicBezTo>
                    <a:cubicBezTo>
                      <a:pt x="291" y="34"/>
                      <a:pt x="308" y="32"/>
                      <a:pt x="313" y="27"/>
                    </a:cubicBezTo>
                    <a:cubicBezTo>
                      <a:pt x="316" y="23"/>
                      <a:pt x="319" y="5"/>
                      <a:pt x="319" y="5"/>
                    </a:cubicBezTo>
                    <a:cubicBezTo>
                      <a:pt x="319" y="5"/>
                      <a:pt x="339" y="0"/>
                      <a:pt x="345" y="4"/>
                    </a:cubicBezTo>
                    <a:cubicBezTo>
                      <a:pt x="349" y="7"/>
                      <a:pt x="348" y="19"/>
                      <a:pt x="351" y="24"/>
                    </a:cubicBezTo>
                    <a:cubicBezTo>
                      <a:pt x="355" y="31"/>
                      <a:pt x="367" y="44"/>
                      <a:pt x="374" y="50"/>
                    </a:cubicBezTo>
                    <a:cubicBezTo>
                      <a:pt x="381" y="55"/>
                      <a:pt x="399" y="60"/>
                      <a:pt x="406" y="66"/>
                    </a:cubicBezTo>
                    <a:cubicBezTo>
                      <a:pt x="413" y="73"/>
                      <a:pt x="429" y="100"/>
                      <a:pt x="429" y="100"/>
                    </a:cubicBezTo>
                    <a:cubicBezTo>
                      <a:pt x="429" y="100"/>
                      <a:pt x="425" y="136"/>
                      <a:pt x="426" y="148"/>
                    </a:cubicBezTo>
                    <a:cubicBezTo>
                      <a:pt x="426" y="159"/>
                      <a:pt x="438" y="180"/>
                      <a:pt x="435" y="190"/>
                    </a:cubicBezTo>
                    <a:cubicBezTo>
                      <a:pt x="433" y="196"/>
                      <a:pt x="418" y="201"/>
                      <a:pt x="415" y="206"/>
                    </a:cubicBezTo>
                    <a:cubicBezTo>
                      <a:pt x="408" y="221"/>
                      <a:pt x="410" y="272"/>
                      <a:pt x="410" y="272"/>
                    </a:cubicBezTo>
                    <a:cubicBezTo>
                      <a:pt x="410" y="272"/>
                      <a:pt x="387" y="280"/>
                      <a:pt x="381" y="285"/>
                    </a:cubicBezTo>
                    <a:cubicBezTo>
                      <a:pt x="377" y="290"/>
                      <a:pt x="377" y="304"/>
                      <a:pt x="372" y="308"/>
                    </a:cubicBezTo>
                    <a:cubicBezTo>
                      <a:pt x="361" y="318"/>
                      <a:pt x="316" y="320"/>
                      <a:pt x="316" y="320"/>
                    </a:cubicBezTo>
                    <a:cubicBezTo>
                      <a:pt x="316" y="320"/>
                      <a:pt x="307" y="337"/>
                      <a:pt x="302" y="340"/>
                    </a:cubicBezTo>
                    <a:cubicBezTo>
                      <a:pt x="295" y="344"/>
                      <a:pt x="276" y="339"/>
                      <a:pt x="270" y="345"/>
                    </a:cubicBezTo>
                    <a:cubicBezTo>
                      <a:pt x="266" y="349"/>
                      <a:pt x="270" y="364"/>
                      <a:pt x="267" y="369"/>
                    </a:cubicBezTo>
                    <a:cubicBezTo>
                      <a:pt x="265" y="373"/>
                      <a:pt x="257" y="377"/>
                      <a:pt x="253" y="378"/>
                    </a:cubicBezTo>
                    <a:cubicBezTo>
                      <a:pt x="249" y="380"/>
                      <a:pt x="238" y="379"/>
                      <a:pt x="235" y="383"/>
                    </a:cubicBezTo>
                    <a:cubicBezTo>
                      <a:pt x="230" y="388"/>
                      <a:pt x="235" y="404"/>
                      <a:pt x="230" y="409"/>
                    </a:cubicBezTo>
                    <a:cubicBezTo>
                      <a:pt x="227" y="413"/>
                      <a:pt x="216" y="415"/>
                      <a:pt x="211" y="416"/>
                    </a:cubicBezTo>
                    <a:cubicBezTo>
                      <a:pt x="203" y="418"/>
                      <a:pt x="186" y="415"/>
                      <a:pt x="179" y="416"/>
                    </a:cubicBezTo>
                    <a:cubicBezTo>
                      <a:pt x="173" y="417"/>
                      <a:pt x="157" y="424"/>
                      <a:pt x="157" y="424"/>
                    </a:cubicBezTo>
                    <a:cubicBezTo>
                      <a:pt x="157" y="424"/>
                      <a:pt x="87" y="421"/>
                      <a:pt x="64" y="418"/>
                    </a:cubicBezTo>
                    <a:cubicBezTo>
                      <a:pt x="59" y="417"/>
                      <a:pt x="46" y="413"/>
                      <a:pt x="46" y="413"/>
                    </a:cubicBezTo>
                    <a:cubicBezTo>
                      <a:pt x="46" y="413"/>
                      <a:pt x="46" y="399"/>
                      <a:pt x="44" y="395"/>
                    </a:cubicBezTo>
                    <a:cubicBezTo>
                      <a:pt x="40" y="385"/>
                      <a:pt x="21" y="370"/>
                      <a:pt x="17" y="360"/>
                    </a:cubicBezTo>
                    <a:cubicBezTo>
                      <a:pt x="14" y="353"/>
                      <a:pt x="14" y="337"/>
                      <a:pt x="14" y="330"/>
                    </a:cubicBezTo>
                    <a:cubicBezTo>
                      <a:pt x="13" y="306"/>
                      <a:pt x="0" y="253"/>
                      <a:pt x="15" y="23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3" name="Freeform 286">
                <a:extLst>
                  <a:ext uri="{FF2B5EF4-FFF2-40B4-BE49-F238E27FC236}">
                    <a16:creationId xmlns:a16="http://schemas.microsoft.com/office/drawing/2014/main" id="{FF1F96CB-21D4-68B0-7A6A-1F7CBB186ED1}"/>
                  </a:ext>
                </a:extLst>
              </p:cNvPr>
              <p:cNvSpPr>
                <a:spLocks/>
              </p:cNvSpPr>
              <p:nvPr/>
            </p:nvSpPr>
            <p:spPr bwMode="auto">
              <a:xfrm>
                <a:off x="2864" y="2898"/>
                <a:ext cx="150" cy="226"/>
              </a:xfrm>
              <a:custGeom>
                <a:avLst/>
                <a:gdLst>
                  <a:gd name="T0" fmla="*/ 242 w 345"/>
                  <a:gd name="T1" fmla="*/ 39 h 520"/>
                  <a:gd name="T2" fmla="*/ 317 w 345"/>
                  <a:gd name="T3" fmla="*/ 49 h 520"/>
                  <a:gd name="T4" fmla="*/ 345 w 345"/>
                  <a:gd name="T5" fmla="*/ 53 h 520"/>
                  <a:gd name="T6" fmla="*/ 327 w 345"/>
                  <a:gd name="T7" fmla="*/ 87 h 520"/>
                  <a:gd name="T8" fmla="*/ 326 w 345"/>
                  <a:gd name="T9" fmla="*/ 211 h 520"/>
                  <a:gd name="T10" fmla="*/ 307 w 345"/>
                  <a:gd name="T11" fmla="*/ 224 h 520"/>
                  <a:gd name="T12" fmla="*/ 289 w 345"/>
                  <a:gd name="T13" fmla="*/ 231 h 520"/>
                  <a:gd name="T14" fmla="*/ 292 w 345"/>
                  <a:gd name="T15" fmla="*/ 358 h 520"/>
                  <a:gd name="T16" fmla="*/ 283 w 345"/>
                  <a:gd name="T17" fmla="*/ 494 h 520"/>
                  <a:gd name="T18" fmla="*/ 262 w 345"/>
                  <a:gd name="T19" fmla="*/ 516 h 520"/>
                  <a:gd name="T20" fmla="*/ 216 w 345"/>
                  <a:gd name="T21" fmla="*/ 511 h 520"/>
                  <a:gd name="T22" fmla="*/ 199 w 345"/>
                  <a:gd name="T23" fmla="*/ 482 h 520"/>
                  <a:gd name="T24" fmla="*/ 192 w 345"/>
                  <a:gd name="T25" fmla="*/ 493 h 520"/>
                  <a:gd name="T26" fmla="*/ 166 w 345"/>
                  <a:gd name="T27" fmla="*/ 496 h 520"/>
                  <a:gd name="T28" fmla="*/ 156 w 345"/>
                  <a:gd name="T29" fmla="*/ 465 h 520"/>
                  <a:gd name="T30" fmla="*/ 138 w 345"/>
                  <a:gd name="T31" fmla="*/ 443 h 520"/>
                  <a:gd name="T32" fmla="*/ 113 w 345"/>
                  <a:gd name="T33" fmla="*/ 439 h 520"/>
                  <a:gd name="T34" fmla="*/ 115 w 345"/>
                  <a:gd name="T35" fmla="*/ 390 h 520"/>
                  <a:gd name="T36" fmla="*/ 104 w 345"/>
                  <a:gd name="T37" fmla="*/ 338 h 520"/>
                  <a:gd name="T38" fmla="*/ 102 w 345"/>
                  <a:gd name="T39" fmla="*/ 300 h 520"/>
                  <a:gd name="T40" fmla="*/ 99 w 345"/>
                  <a:gd name="T41" fmla="*/ 252 h 520"/>
                  <a:gd name="T42" fmla="*/ 87 w 345"/>
                  <a:gd name="T43" fmla="*/ 217 h 520"/>
                  <a:gd name="T44" fmla="*/ 75 w 345"/>
                  <a:gd name="T45" fmla="*/ 191 h 520"/>
                  <a:gd name="T46" fmla="*/ 64 w 345"/>
                  <a:gd name="T47" fmla="*/ 165 h 520"/>
                  <a:gd name="T48" fmla="*/ 41 w 345"/>
                  <a:gd name="T49" fmla="*/ 121 h 520"/>
                  <a:gd name="T50" fmla="*/ 31 w 345"/>
                  <a:gd name="T51" fmla="*/ 98 h 520"/>
                  <a:gd name="T52" fmla="*/ 3 w 345"/>
                  <a:gd name="T53" fmla="*/ 61 h 520"/>
                  <a:gd name="T54" fmla="*/ 5 w 345"/>
                  <a:gd name="T55" fmla="*/ 14 h 520"/>
                  <a:gd name="T56" fmla="*/ 41 w 345"/>
                  <a:gd name="T57" fmla="*/ 0 h 520"/>
                  <a:gd name="T58" fmla="*/ 77 w 345"/>
                  <a:gd name="T59" fmla="*/ 17 h 520"/>
                  <a:gd name="T60" fmla="*/ 140 w 345"/>
                  <a:gd name="T61" fmla="*/ 23 h 520"/>
                  <a:gd name="T62" fmla="*/ 230 w 345"/>
                  <a:gd name="T63" fmla="*/ 20 h 520"/>
                  <a:gd name="T64" fmla="*/ 242 w 345"/>
                  <a:gd name="T65" fmla="*/ 3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5" h="520">
                    <a:moveTo>
                      <a:pt x="242" y="39"/>
                    </a:moveTo>
                    <a:cubicBezTo>
                      <a:pt x="258" y="50"/>
                      <a:pt x="298" y="46"/>
                      <a:pt x="317" y="49"/>
                    </a:cubicBezTo>
                    <a:cubicBezTo>
                      <a:pt x="324" y="50"/>
                      <a:pt x="345" y="53"/>
                      <a:pt x="345" y="53"/>
                    </a:cubicBezTo>
                    <a:cubicBezTo>
                      <a:pt x="345" y="53"/>
                      <a:pt x="330" y="77"/>
                      <a:pt x="327" y="87"/>
                    </a:cubicBezTo>
                    <a:cubicBezTo>
                      <a:pt x="319" y="117"/>
                      <a:pt x="341" y="184"/>
                      <a:pt x="326" y="211"/>
                    </a:cubicBezTo>
                    <a:cubicBezTo>
                      <a:pt x="323" y="216"/>
                      <a:pt x="312" y="221"/>
                      <a:pt x="307" y="224"/>
                    </a:cubicBezTo>
                    <a:cubicBezTo>
                      <a:pt x="303" y="226"/>
                      <a:pt x="292" y="227"/>
                      <a:pt x="289" y="231"/>
                    </a:cubicBezTo>
                    <a:cubicBezTo>
                      <a:pt x="272" y="258"/>
                      <a:pt x="292" y="358"/>
                      <a:pt x="292" y="358"/>
                    </a:cubicBezTo>
                    <a:cubicBezTo>
                      <a:pt x="292" y="358"/>
                      <a:pt x="297" y="463"/>
                      <a:pt x="283" y="494"/>
                    </a:cubicBezTo>
                    <a:cubicBezTo>
                      <a:pt x="280" y="501"/>
                      <a:pt x="269" y="513"/>
                      <a:pt x="262" y="516"/>
                    </a:cubicBezTo>
                    <a:cubicBezTo>
                      <a:pt x="251" y="520"/>
                      <a:pt x="226" y="517"/>
                      <a:pt x="216" y="511"/>
                    </a:cubicBezTo>
                    <a:cubicBezTo>
                      <a:pt x="209" y="507"/>
                      <a:pt x="208" y="483"/>
                      <a:pt x="199" y="482"/>
                    </a:cubicBezTo>
                    <a:cubicBezTo>
                      <a:pt x="196" y="482"/>
                      <a:pt x="194" y="491"/>
                      <a:pt x="192" y="493"/>
                    </a:cubicBezTo>
                    <a:cubicBezTo>
                      <a:pt x="186" y="496"/>
                      <a:pt x="166" y="496"/>
                      <a:pt x="166" y="496"/>
                    </a:cubicBezTo>
                    <a:cubicBezTo>
                      <a:pt x="166" y="496"/>
                      <a:pt x="160" y="472"/>
                      <a:pt x="156" y="465"/>
                    </a:cubicBezTo>
                    <a:cubicBezTo>
                      <a:pt x="152" y="458"/>
                      <a:pt x="144" y="447"/>
                      <a:pt x="138" y="443"/>
                    </a:cubicBezTo>
                    <a:cubicBezTo>
                      <a:pt x="132" y="440"/>
                      <a:pt x="117" y="444"/>
                      <a:pt x="113" y="439"/>
                    </a:cubicBezTo>
                    <a:cubicBezTo>
                      <a:pt x="106" y="429"/>
                      <a:pt x="116" y="402"/>
                      <a:pt x="115" y="390"/>
                    </a:cubicBezTo>
                    <a:cubicBezTo>
                      <a:pt x="114" y="377"/>
                      <a:pt x="106" y="351"/>
                      <a:pt x="104" y="338"/>
                    </a:cubicBezTo>
                    <a:cubicBezTo>
                      <a:pt x="103" y="329"/>
                      <a:pt x="103" y="310"/>
                      <a:pt x="102" y="300"/>
                    </a:cubicBezTo>
                    <a:cubicBezTo>
                      <a:pt x="102" y="288"/>
                      <a:pt x="102" y="263"/>
                      <a:pt x="99" y="252"/>
                    </a:cubicBezTo>
                    <a:cubicBezTo>
                      <a:pt x="98" y="242"/>
                      <a:pt x="91" y="225"/>
                      <a:pt x="87" y="217"/>
                    </a:cubicBezTo>
                    <a:cubicBezTo>
                      <a:pt x="85" y="210"/>
                      <a:pt x="78" y="197"/>
                      <a:pt x="75" y="191"/>
                    </a:cubicBezTo>
                    <a:cubicBezTo>
                      <a:pt x="72" y="184"/>
                      <a:pt x="67" y="171"/>
                      <a:pt x="64" y="165"/>
                    </a:cubicBezTo>
                    <a:cubicBezTo>
                      <a:pt x="59" y="153"/>
                      <a:pt x="47" y="132"/>
                      <a:pt x="41" y="121"/>
                    </a:cubicBezTo>
                    <a:cubicBezTo>
                      <a:pt x="39" y="115"/>
                      <a:pt x="34" y="103"/>
                      <a:pt x="31" y="98"/>
                    </a:cubicBezTo>
                    <a:cubicBezTo>
                      <a:pt x="25" y="88"/>
                      <a:pt x="7" y="72"/>
                      <a:pt x="3" y="61"/>
                    </a:cubicBezTo>
                    <a:cubicBezTo>
                      <a:pt x="0" y="50"/>
                      <a:pt x="5" y="14"/>
                      <a:pt x="5" y="14"/>
                    </a:cubicBezTo>
                    <a:cubicBezTo>
                      <a:pt x="5" y="14"/>
                      <a:pt x="31" y="0"/>
                      <a:pt x="41" y="0"/>
                    </a:cubicBezTo>
                    <a:cubicBezTo>
                      <a:pt x="51" y="0"/>
                      <a:pt x="67" y="14"/>
                      <a:pt x="77" y="17"/>
                    </a:cubicBezTo>
                    <a:cubicBezTo>
                      <a:pt x="92" y="21"/>
                      <a:pt x="124" y="22"/>
                      <a:pt x="140" y="23"/>
                    </a:cubicBezTo>
                    <a:cubicBezTo>
                      <a:pt x="162" y="23"/>
                      <a:pt x="210" y="9"/>
                      <a:pt x="230" y="20"/>
                    </a:cubicBezTo>
                    <a:cubicBezTo>
                      <a:pt x="235" y="22"/>
                      <a:pt x="237" y="36"/>
                      <a:pt x="242" y="3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4" name="Freeform 287">
                <a:extLst>
                  <a:ext uri="{FF2B5EF4-FFF2-40B4-BE49-F238E27FC236}">
                    <a16:creationId xmlns:a16="http://schemas.microsoft.com/office/drawing/2014/main" id="{BCA79723-B2BE-F9A3-1942-EF20138682A9}"/>
                  </a:ext>
                </a:extLst>
              </p:cNvPr>
              <p:cNvSpPr>
                <a:spLocks/>
              </p:cNvSpPr>
              <p:nvPr/>
            </p:nvSpPr>
            <p:spPr bwMode="auto">
              <a:xfrm>
                <a:off x="2874" y="2518"/>
                <a:ext cx="298" cy="330"/>
              </a:xfrm>
              <a:custGeom>
                <a:avLst/>
                <a:gdLst>
                  <a:gd name="T0" fmla="*/ 290 w 688"/>
                  <a:gd name="T1" fmla="*/ 48 h 761"/>
                  <a:gd name="T2" fmla="*/ 355 w 688"/>
                  <a:gd name="T3" fmla="*/ 26 h 761"/>
                  <a:gd name="T4" fmla="*/ 432 w 688"/>
                  <a:gd name="T5" fmla="*/ 5 h 761"/>
                  <a:gd name="T6" fmla="*/ 503 w 688"/>
                  <a:gd name="T7" fmla="*/ 1 h 761"/>
                  <a:gd name="T8" fmla="*/ 537 w 688"/>
                  <a:gd name="T9" fmla="*/ 22 h 761"/>
                  <a:gd name="T10" fmla="*/ 630 w 688"/>
                  <a:gd name="T11" fmla="*/ 46 h 761"/>
                  <a:gd name="T12" fmla="*/ 654 w 688"/>
                  <a:gd name="T13" fmla="*/ 58 h 761"/>
                  <a:gd name="T14" fmla="*/ 662 w 688"/>
                  <a:gd name="T15" fmla="*/ 118 h 761"/>
                  <a:gd name="T16" fmla="*/ 684 w 688"/>
                  <a:gd name="T17" fmla="*/ 140 h 761"/>
                  <a:gd name="T18" fmla="*/ 682 w 688"/>
                  <a:gd name="T19" fmla="*/ 143 h 761"/>
                  <a:gd name="T20" fmla="*/ 666 w 688"/>
                  <a:gd name="T21" fmla="*/ 151 h 761"/>
                  <a:gd name="T22" fmla="*/ 625 w 688"/>
                  <a:gd name="T23" fmla="*/ 167 h 761"/>
                  <a:gd name="T24" fmla="*/ 595 w 688"/>
                  <a:gd name="T25" fmla="*/ 262 h 761"/>
                  <a:gd name="T26" fmla="*/ 586 w 688"/>
                  <a:gd name="T27" fmla="*/ 297 h 761"/>
                  <a:gd name="T28" fmla="*/ 608 w 688"/>
                  <a:gd name="T29" fmla="*/ 316 h 761"/>
                  <a:gd name="T30" fmla="*/ 616 w 688"/>
                  <a:gd name="T31" fmla="*/ 366 h 761"/>
                  <a:gd name="T32" fmla="*/ 622 w 688"/>
                  <a:gd name="T33" fmla="*/ 424 h 761"/>
                  <a:gd name="T34" fmla="*/ 636 w 688"/>
                  <a:gd name="T35" fmla="*/ 465 h 761"/>
                  <a:gd name="T36" fmla="*/ 636 w 688"/>
                  <a:gd name="T37" fmla="*/ 507 h 761"/>
                  <a:gd name="T38" fmla="*/ 602 w 688"/>
                  <a:gd name="T39" fmla="*/ 541 h 761"/>
                  <a:gd name="T40" fmla="*/ 579 w 688"/>
                  <a:gd name="T41" fmla="*/ 672 h 761"/>
                  <a:gd name="T42" fmla="*/ 619 w 688"/>
                  <a:gd name="T43" fmla="*/ 690 h 761"/>
                  <a:gd name="T44" fmla="*/ 616 w 688"/>
                  <a:gd name="T45" fmla="*/ 755 h 761"/>
                  <a:gd name="T46" fmla="*/ 563 w 688"/>
                  <a:gd name="T47" fmla="*/ 739 h 761"/>
                  <a:gd name="T48" fmla="*/ 528 w 688"/>
                  <a:gd name="T49" fmla="*/ 685 h 761"/>
                  <a:gd name="T50" fmla="*/ 496 w 688"/>
                  <a:gd name="T51" fmla="*/ 678 h 761"/>
                  <a:gd name="T52" fmla="*/ 468 w 688"/>
                  <a:gd name="T53" fmla="*/ 693 h 761"/>
                  <a:gd name="T54" fmla="*/ 419 w 688"/>
                  <a:gd name="T55" fmla="*/ 652 h 761"/>
                  <a:gd name="T56" fmla="*/ 357 w 688"/>
                  <a:gd name="T57" fmla="*/ 634 h 761"/>
                  <a:gd name="T58" fmla="*/ 354 w 688"/>
                  <a:gd name="T59" fmla="*/ 526 h 761"/>
                  <a:gd name="T60" fmla="*/ 317 w 688"/>
                  <a:gd name="T61" fmla="*/ 509 h 761"/>
                  <a:gd name="T62" fmla="*/ 284 w 688"/>
                  <a:gd name="T63" fmla="*/ 477 h 761"/>
                  <a:gd name="T64" fmla="*/ 264 w 688"/>
                  <a:gd name="T65" fmla="*/ 530 h 761"/>
                  <a:gd name="T66" fmla="*/ 198 w 688"/>
                  <a:gd name="T67" fmla="*/ 509 h 761"/>
                  <a:gd name="T68" fmla="*/ 169 w 688"/>
                  <a:gd name="T69" fmla="*/ 443 h 761"/>
                  <a:gd name="T70" fmla="*/ 67 w 688"/>
                  <a:gd name="T71" fmla="*/ 450 h 761"/>
                  <a:gd name="T72" fmla="*/ 0 w 688"/>
                  <a:gd name="T73" fmla="*/ 442 h 761"/>
                  <a:gd name="T74" fmla="*/ 15 w 688"/>
                  <a:gd name="T75" fmla="*/ 419 h 761"/>
                  <a:gd name="T76" fmla="*/ 3 w 688"/>
                  <a:gd name="T77" fmla="*/ 405 h 761"/>
                  <a:gd name="T78" fmla="*/ 36 w 688"/>
                  <a:gd name="T79" fmla="*/ 392 h 761"/>
                  <a:gd name="T80" fmla="*/ 76 w 688"/>
                  <a:gd name="T81" fmla="*/ 392 h 761"/>
                  <a:gd name="T82" fmla="*/ 113 w 688"/>
                  <a:gd name="T83" fmla="*/ 380 h 761"/>
                  <a:gd name="T84" fmla="*/ 154 w 688"/>
                  <a:gd name="T85" fmla="*/ 308 h 761"/>
                  <a:gd name="T86" fmla="*/ 186 w 688"/>
                  <a:gd name="T87" fmla="*/ 258 h 761"/>
                  <a:gd name="T88" fmla="*/ 209 w 688"/>
                  <a:gd name="T89" fmla="*/ 227 h 761"/>
                  <a:gd name="T90" fmla="*/ 222 w 688"/>
                  <a:gd name="T91" fmla="*/ 107 h 761"/>
                  <a:gd name="T92" fmla="*/ 209 w 688"/>
                  <a:gd name="T93" fmla="*/ 54 h 761"/>
                  <a:gd name="T94" fmla="*/ 239 w 688"/>
                  <a:gd name="T95" fmla="*/ 34 h 761"/>
                  <a:gd name="T96" fmla="*/ 277 w 688"/>
                  <a:gd name="T97" fmla="*/ 2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8" h="761">
                    <a:moveTo>
                      <a:pt x="277" y="23"/>
                    </a:moveTo>
                    <a:cubicBezTo>
                      <a:pt x="282" y="28"/>
                      <a:pt x="284" y="44"/>
                      <a:pt x="290" y="48"/>
                    </a:cubicBezTo>
                    <a:cubicBezTo>
                      <a:pt x="303" y="55"/>
                      <a:pt x="339" y="51"/>
                      <a:pt x="351" y="42"/>
                    </a:cubicBezTo>
                    <a:cubicBezTo>
                      <a:pt x="354" y="39"/>
                      <a:pt x="352" y="29"/>
                      <a:pt x="355" y="26"/>
                    </a:cubicBezTo>
                    <a:cubicBezTo>
                      <a:pt x="369" y="15"/>
                      <a:pt x="415" y="31"/>
                      <a:pt x="428" y="19"/>
                    </a:cubicBezTo>
                    <a:cubicBezTo>
                      <a:pt x="431" y="16"/>
                      <a:pt x="429" y="7"/>
                      <a:pt x="432" y="5"/>
                    </a:cubicBezTo>
                    <a:cubicBezTo>
                      <a:pt x="438" y="1"/>
                      <a:pt x="454" y="10"/>
                      <a:pt x="462" y="10"/>
                    </a:cubicBezTo>
                    <a:cubicBezTo>
                      <a:pt x="473" y="9"/>
                      <a:pt x="493" y="1"/>
                      <a:pt x="503" y="1"/>
                    </a:cubicBezTo>
                    <a:cubicBezTo>
                      <a:pt x="508" y="0"/>
                      <a:pt x="519" y="5"/>
                      <a:pt x="523" y="2"/>
                    </a:cubicBezTo>
                    <a:cubicBezTo>
                      <a:pt x="524" y="8"/>
                      <a:pt x="531" y="19"/>
                      <a:pt x="537" y="22"/>
                    </a:cubicBezTo>
                    <a:cubicBezTo>
                      <a:pt x="554" y="32"/>
                      <a:pt x="600" y="18"/>
                      <a:pt x="618" y="28"/>
                    </a:cubicBezTo>
                    <a:cubicBezTo>
                      <a:pt x="622" y="31"/>
                      <a:pt x="625" y="43"/>
                      <a:pt x="630" y="46"/>
                    </a:cubicBezTo>
                    <a:cubicBezTo>
                      <a:pt x="635" y="50"/>
                      <a:pt x="649" y="48"/>
                      <a:pt x="653" y="52"/>
                    </a:cubicBezTo>
                    <a:cubicBezTo>
                      <a:pt x="654" y="53"/>
                      <a:pt x="654" y="58"/>
                      <a:pt x="654" y="58"/>
                    </a:cubicBezTo>
                    <a:cubicBezTo>
                      <a:pt x="654" y="58"/>
                      <a:pt x="661" y="90"/>
                      <a:pt x="662" y="101"/>
                    </a:cubicBezTo>
                    <a:cubicBezTo>
                      <a:pt x="662" y="105"/>
                      <a:pt x="659" y="115"/>
                      <a:pt x="662" y="118"/>
                    </a:cubicBezTo>
                    <a:cubicBezTo>
                      <a:pt x="666" y="122"/>
                      <a:pt x="681" y="116"/>
                      <a:pt x="685" y="121"/>
                    </a:cubicBezTo>
                    <a:cubicBezTo>
                      <a:pt x="688" y="124"/>
                      <a:pt x="687" y="134"/>
                      <a:pt x="684" y="140"/>
                    </a:cubicBezTo>
                    <a:cubicBezTo>
                      <a:pt x="684" y="141"/>
                      <a:pt x="684" y="141"/>
                      <a:pt x="683" y="142"/>
                    </a:cubicBezTo>
                    <a:cubicBezTo>
                      <a:pt x="683" y="142"/>
                      <a:pt x="683" y="143"/>
                      <a:pt x="682" y="143"/>
                    </a:cubicBezTo>
                    <a:cubicBezTo>
                      <a:pt x="680" y="145"/>
                      <a:pt x="676" y="147"/>
                      <a:pt x="672" y="149"/>
                    </a:cubicBezTo>
                    <a:cubicBezTo>
                      <a:pt x="670" y="150"/>
                      <a:pt x="667" y="151"/>
                      <a:pt x="666" y="151"/>
                    </a:cubicBezTo>
                    <a:cubicBezTo>
                      <a:pt x="664" y="152"/>
                      <a:pt x="663" y="152"/>
                      <a:pt x="662" y="153"/>
                    </a:cubicBezTo>
                    <a:cubicBezTo>
                      <a:pt x="653" y="157"/>
                      <a:pt x="631" y="159"/>
                      <a:pt x="625" y="167"/>
                    </a:cubicBezTo>
                    <a:cubicBezTo>
                      <a:pt x="612" y="183"/>
                      <a:pt x="616" y="252"/>
                      <a:pt x="616" y="252"/>
                    </a:cubicBezTo>
                    <a:cubicBezTo>
                      <a:pt x="616" y="252"/>
                      <a:pt x="597" y="257"/>
                      <a:pt x="595" y="262"/>
                    </a:cubicBezTo>
                    <a:cubicBezTo>
                      <a:pt x="592" y="268"/>
                      <a:pt x="601" y="280"/>
                      <a:pt x="599" y="285"/>
                    </a:cubicBezTo>
                    <a:cubicBezTo>
                      <a:pt x="598" y="290"/>
                      <a:pt x="587" y="293"/>
                      <a:pt x="586" y="297"/>
                    </a:cubicBezTo>
                    <a:cubicBezTo>
                      <a:pt x="584" y="302"/>
                      <a:pt x="583" y="315"/>
                      <a:pt x="587" y="319"/>
                    </a:cubicBezTo>
                    <a:cubicBezTo>
                      <a:pt x="591" y="322"/>
                      <a:pt x="608" y="316"/>
                      <a:pt x="608" y="316"/>
                    </a:cubicBezTo>
                    <a:cubicBezTo>
                      <a:pt x="608" y="316"/>
                      <a:pt x="599" y="345"/>
                      <a:pt x="602" y="354"/>
                    </a:cubicBezTo>
                    <a:cubicBezTo>
                      <a:pt x="604" y="358"/>
                      <a:pt x="616" y="366"/>
                      <a:pt x="616" y="366"/>
                    </a:cubicBezTo>
                    <a:cubicBezTo>
                      <a:pt x="616" y="366"/>
                      <a:pt x="624" y="384"/>
                      <a:pt x="625" y="390"/>
                    </a:cubicBezTo>
                    <a:cubicBezTo>
                      <a:pt x="626" y="399"/>
                      <a:pt x="621" y="415"/>
                      <a:pt x="622" y="424"/>
                    </a:cubicBezTo>
                    <a:cubicBezTo>
                      <a:pt x="623" y="428"/>
                      <a:pt x="627" y="437"/>
                      <a:pt x="628" y="442"/>
                    </a:cubicBezTo>
                    <a:cubicBezTo>
                      <a:pt x="630" y="448"/>
                      <a:pt x="635" y="459"/>
                      <a:pt x="636" y="465"/>
                    </a:cubicBezTo>
                    <a:cubicBezTo>
                      <a:pt x="637" y="471"/>
                      <a:pt x="639" y="483"/>
                      <a:pt x="639" y="489"/>
                    </a:cubicBezTo>
                    <a:cubicBezTo>
                      <a:pt x="639" y="494"/>
                      <a:pt x="636" y="507"/>
                      <a:pt x="636" y="507"/>
                    </a:cubicBezTo>
                    <a:cubicBezTo>
                      <a:pt x="636" y="507"/>
                      <a:pt x="633" y="525"/>
                      <a:pt x="630" y="529"/>
                    </a:cubicBezTo>
                    <a:cubicBezTo>
                      <a:pt x="625" y="534"/>
                      <a:pt x="608" y="536"/>
                      <a:pt x="602" y="541"/>
                    </a:cubicBezTo>
                    <a:cubicBezTo>
                      <a:pt x="597" y="546"/>
                      <a:pt x="591" y="559"/>
                      <a:pt x="589" y="565"/>
                    </a:cubicBezTo>
                    <a:cubicBezTo>
                      <a:pt x="581" y="591"/>
                      <a:pt x="570" y="647"/>
                      <a:pt x="579" y="672"/>
                    </a:cubicBezTo>
                    <a:cubicBezTo>
                      <a:pt x="581" y="677"/>
                      <a:pt x="590" y="685"/>
                      <a:pt x="595" y="687"/>
                    </a:cubicBezTo>
                    <a:cubicBezTo>
                      <a:pt x="600" y="690"/>
                      <a:pt x="615" y="686"/>
                      <a:pt x="619" y="690"/>
                    </a:cubicBezTo>
                    <a:cubicBezTo>
                      <a:pt x="627" y="698"/>
                      <a:pt x="626" y="722"/>
                      <a:pt x="625" y="733"/>
                    </a:cubicBezTo>
                    <a:cubicBezTo>
                      <a:pt x="624" y="739"/>
                      <a:pt x="621" y="752"/>
                      <a:pt x="616" y="755"/>
                    </a:cubicBezTo>
                    <a:cubicBezTo>
                      <a:pt x="608" y="761"/>
                      <a:pt x="587" y="761"/>
                      <a:pt x="578" y="757"/>
                    </a:cubicBezTo>
                    <a:cubicBezTo>
                      <a:pt x="572" y="755"/>
                      <a:pt x="565" y="744"/>
                      <a:pt x="563" y="739"/>
                    </a:cubicBezTo>
                    <a:cubicBezTo>
                      <a:pt x="558" y="730"/>
                      <a:pt x="561" y="709"/>
                      <a:pt x="555" y="701"/>
                    </a:cubicBezTo>
                    <a:cubicBezTo>
                      <a:pt x="550" y="694"/>
                      <a:pt x="533" y="692"/>
                      <a:pt x="528" y="685"/>
                    </a:cubicBezTo>
                    <a:cubicBezTo>
                      <a:pt x="525" y="683"/>
                      <a:pt x="526" y="674"/>
                      <a:pt x="523" y="672"/>
                    </a:cubicBezTo>
                    <a:cubicBezTo>
                      <a:pt x="517" y="668"/>
                      <a:pt x="501" y="674"/>
                      <a:pt x="496" y="678"/>
                    </a:cubicBezTo>
                    <a:cubicBezTo>
                      <a:pt x="491" y="682"/>
                      <a:pt x="490" y="697"/>
                      <a:pt x="485" y="699"/>
                    </a:cubicBezTo>
                    <a:cubicBezTo>
                      <a:pt x="481" y="701"/>
                      <a:pt x="471" y="696"/>
                      <a:pt x="468" y="693"/>
                    </a:cubicBezTo>
                    <a:cubicBezTo>
                      <a:pt x="462" y="686"/>
                      <a:pt x="465" y="663"/>
                      <a:pt x="457" y="657"/>
                    </a:cubicBezTo>
                    <a:cubicBezTo>
                      <a:pt x="450" y="650"/>
                      <a:pt x="419" y="652"/>
                      <a:pt x="419" y="652"/>
                    </a:cubicBezTo>
                    <a:cubicBezTo>
                      <a:pt x="419" y="652"/>
                      <a:pt x="388" y="656"/>
                      <a:pt x="378" y="652"/>
                    </a:cubicBezTo>
                    <a:cubicBezTo>
                      <a:pt x="371" y="650"/>
                      <a:pt x="360" y="640"/>
                      <a:pt x="357" y="634"/>
                    </a:cubicBezTo>
                    <a:cubicBezTo>
                      <a:pt x="354" y="627"/>
                      <a:pt x="357" y="612"/>
                      <a:pt x="357" y="605"/>
                    </a:cubicBezTo>
                    <a:cubicBezTo>
                      <a:pt x="356" y="585"/>
                      <a:pt x="360" y="545"/>
                      <a:pt x="354" y="526"/>
                    </a:cubicBezTo>
                    <a:cubicBezTo>
                      <a:pt x="352" y="520"/>
                      <a:pt x="346" y="507"/>
                      <a:pt x="340" y="504"/>
                    </a:cubicBezTo>
                    <a:cubicBezTo>
                      <a:pt x="335" y="502"/>
                      <a:pt x="322" y="507"/>
                      <a:pt x="317" y="509"/>
                    </a:cubicBezTo>
                    <a:cubicBezTo>
                      <a:pt x="313" y="511"/>
                      <a:pt x="306" y="521"/>
                      <a:pt x="302" y="520"/>
                    </a:cubicBezTo>
                    <a:cubicBezTo>
                      <a:pt x="291" y="516"/>
                      <a:pt x="295" y="480"/>
                      <a:pt x="284" y="477"/>
                    </a:cubicBezTo>
                    <a:cubicBezTo>
                      <a:pt x="278" y="476"/>
                      <a:pt x="269" y="486"/>
                      <a:pt x="267" y="491"/>
                    </a:cubicBezTo>
                    <a:cubicBezTo>
                      <a:pt x="262" y="499"/>
                      <a:pt x="271" y="523"/>
                      <a:pt x="264" y="530"/>
                    </a:cubicBezTo>
                    <a:cubicBezTo>
                      <a:pt x="252" y="541"/>
                      <a:pt x="213" y="542"/>
                      <a:pt x="201" y="532"/>
                    </a:cubicBezTo>
                    <a:cubicBezTo>
                      <a:pt x="197" y="528"/>
                      <a:pt x="202" y="513"/>
                      <a:pt x="198" y="509"/>
                    </a:cubicBezTo>
                    <a:cubicBezTo>
                      <a:pt x="196" y="506"/>
                      <a:pt x="186" y="506"/>
                      <a:pt x="183" y="503"/>
                    </a:cubicBezTo>
                    <a:cubicBezTo>
                      <a:pt x="173" y="491"/>
                      <a:pt x="180" y="454"/>
                      <a:pt x="169" y="443"/>
                    </a:cubicBezTo>
                    <a:cubicBezTo>
                      <a:pt x="157" y="432"/>
                      <a:pt x="120" y="434"/>
                      <a:pt x="103" y="436"/>
                    </a:cubicBezTo>
                    <a:cubicBezTo>
                      <a:pt x="94" y="437"/>
                      <a:pt x="77" y="448"/>
                      <a:pt x="67" y="450"/>
                    </a:cubicBezTo>
                    <a:cubicBezTo>
                      <a:pt x="54" y="451"/>
                      <a:pt x="29" y="449"/>
                      <a:pt x="17" y="447"/>
                    </a:cubicBezTo>
                    <a:cubicBezTo>
                      <a:pt x="12" y="446"/>
                      <a:pt x="0" y="442"/>
                      <a:pt x="0" y="442"/>
                    </a:cubicBezTo>
                    <a:cubicBezTo>
                      <a:pt x="0" y="442"/>
                      <a:pt x="1" y="430"/>
                      <a:pt x="3" y="427"/>
                    </a:cubicBezTo>
                    <a:cubicBezTo>
                      <a:pt x="5" y="424"/>
                      <a:pt x="17" y="422"/>
                      <a:pt x="15" y="419"/>
                    </a:cubicBezTo>
                    <a:cubicBezTo>
                      <a:pt x="14" y="418"/>
                      <a:pt x="12" y="418"/>
                      <a:pt x="11" y="418"/>
                    </a:cubicBezTo>
                    <a:cubicBezTo>
                      <a:pt x="9" y="415"/>
                      <a:pt x="3" y="405"/>
                      <a:pt x="3" y="405"/>
                    </a:cubicBezTo>
                    <a:cubicBezTo>
                      <a:pt x="3" y="405"/>
                      <a:pt x="14" y="402"/>
                      <a:pt x="18" y="401"/>
                    </a:cubicBezTo>
                    <a:cubicBezTo>
                      <a:pt x="23" y="399"/>
                      <a:pt x="32" y="394"/>
                      <a:pt x="36" y="392"/>
                    </a:cubicBezTo>
                    <a:cubicBezTo>
                      <a:pt x="42" y="389"/>
                      <a:pt x="53" y="381"/>
                      <a:pt x="59" y="381"/>
                    </a:cubicBezTo>
                    <a:cubicBezTo>
                      <a:pt x="64" y="381"/>
                      <a:pt x="71" y="390"/>
                      <a:pt x="76" y="392"/>
                    </a:cubicBezTo>
                    <a:cubicBezTo>
                      <a:pt x="83" y="394"/>
                      <a:pt x="99" y="395"/>
                      <a:pt x="105" y="392"/>
                    </a:cubicBezTo>
                    <a:cubicBezTo>
                      <a:pt x="108" y="390"/>
                      <a:pt x="110" y="382"/>
                      <a:pt x="113" y="380"/>
                    </a:cubicBezTo>
                    <a:cubicBezTo>
                      <a:pt x="121" y="373"/>
                      <a:pt x="145" y="373"/>
                      <a:pt x="151" y="364"/>
                    </a:cubicBezTo>
                    <a:cubicBezTo>
                      <a:pt x="159" y="353"/>
                      <a:pt x="144" y="318"/>
                      <a:pt x="154" y="308"/>
                    </a:cubicBezTo>
                    <a:cubicBezTo>
                      <a:pt x="159" y="303"/>
                      <a:pt x="176" y="310"/>
                      <a:pt x="181" y="305"/>
                    </a:cubicBezTo>
                    <a:cubicBezTo>
                      <a:pt x="190" y="297"/>
                      <a:pt x="181" y="269"/>
                      <a:pt x="186" y="258"/>
                    </a:cubicBezTo>
                    <a:cubicBezTo>
                      <a:pt x="188" y="253"/>
                      <a:pt x="198" y="246"/>
                      <a:pt x="201" y="241"/>
                    </a:cubicBezTo>
                    <a:cubicBezTo>
                      <a:pt x="203" y="238"/>
                      <a:pt x="208" y="231"/>
                      <a:pt x="209" y="227"/>
                    </a:cubicBezTo>
                    <a:cubicBezTo>
                      <a:pt x="216" y="201"/>
                      <a:pt x="200" y="141"/>
                      <a:pt x="212" y="116"/>
                    </a:cubicBezTo>
                    <a:cubicBezTo>
                      <a:pt x="213" y="113"/>
                      <a:pt x="221" y="110"/>
                      <a:pt x="222" y="107"/>
                    </a:cubicBezTo>
                    <a:cubicBezTo>
                      <a:pt x="228" y="97"/>
                      <a:pt x="237" y="72"/>
                      <a:pt x="232" y="61"/>
                    </a:cubicBezTo>
                    <a:cubicBezTo>
                      <a:pt x="229" y="56"/>
                      <a:pt x="209" y="54"/>
                      <a:pt x="209" y="54"/>
                    </a:cubicBezTo>
                    <a:cubicBezTo>
                      <a:pt x="209" y="54"/>
                      <a:pt x="219" y="46"/>
                      <a:pt x="223" y="43"/>
                    </a:cubicBezTo>
                    <a:cubicBezTo>
                      <a:pt x="227" y="41"/>
                      <a:pt x="236" y="37"/>
                      <a:pt x="239" y="34"/>
                    </a:cubicBezTo>
                    <a:cubicBezTo>
                      <a:pt x="244" y="30"/>
                      <a:pt x="249" y="16"/>
                      <a:pt x="255" y="14"/>
                    </a:cubicBezTo>
                    <a:cubicBezTo>
                      <a:pt x="260" y="13"/>
                      <a:pt x="273" y="19"/>
                      <a:pt x="277" y="2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5" name="Freeform 288">
                <a:extLst>
                  <a:ext uri="{FF2B5EF4-FFF2-40B4-BE49-F238E27FC236}">
                    <a16:creationId xmlns:a16="http://schemas.microsoft.com/office/drawing/2014/main" id="{530456AF-6466-B7FE-A992-0E03ADAF0E91}"/>
                  </a:ext>
                </a:extLst>
              </p:cNvPr>
              <p:cNvSpPr>
                <a:spLocks/>
              </p:cNvSpPr>
              <p:nvPr/>
            </p:nvSpPr>
            <p:spPr bwMode="auto">
              <a:xfrm>
                <a:off x="2915" y="2414"/>
                <a:ext cx="188" cy="147"/>
              </a:xfrm>
              <a:custGeom>
                <a:avLst/>
                <a:gdLst>
                  <a:gd name="T0" fmla="*/ 196 w 434"/>
                  <a:gd name="T1" fmla="*/ 288 h 339"/>
                  <a:gd name="T2" fmla="*/ 161 w 434"/>
                  <a:gd name="T3" fmla="*/ 254 h 339"/>
                  <a:gd name="T4" fmla="*/ 129 w 434"/>
                  <a:gd name="T5" fmla="*/ 283 h 339"/>
                  <a:gd name="T6" fmla="*/ 89 w 434"/>
                  <a:gd name="T7" fmla="*/ 298 h 339"/>
                  <a:gd name="T8" fmla="*/ 57 w 434"/>
                  <a:gd name="T9" fmla="*/ 339 h 339"/>
                  <a:gd name="T10" fmla="*/ 28 w 434"/>
                  <a:gd name="T11" fmla="*/ 268 h 339"/>
                  <a:gd name="T12" fmla="*/ 17 w 434"/>
                  <a:gd name="T13" fmla="*/ 181 h 339"/>
                  <a:gd name="T14" fmla="*/ 54 w 434"/>
                  <a:gd name="T15" fmla="*/ 148 h 339"/>
                  <a:gd name="T16" fmla="*/ 98 w 434"/>
                  <a:gd name="T17" fmla="*/ 128 h 339"/>
                  <a:gd name="T18" fmla="*/ 154 w 434"/>
                  <a:gd name="T19" fmla="*/ 101 h 339"/>
                  <a:gd name="T20" fmla="*/ 200 w 434"/>
                  <a:gd name="T21" fmla="*/ 67 h 339"/>
                  <a:gd name="T22" fmla="*/ 238 w 434"/>
                  <a:gd name="T23" fmla="*/ 27 h 339"/>
                  <a:gd name="T24" fmla="*/ 278 w 434"/>
                  <a:gd name="T25" fmla="*/ 0 h 339"/>
                  <a:gd name="T26" fmla="*/ 309 w 434"/>
                  <a:gd name="T27" fmla="*/ 53 h 339"/>
                  <a:gd name="T28" fmla="*/ 312 w 434"/>
                  <a:gd name="T29" fmla="*/ 62 h 339"/>
                  <a:gd name="T30" fmla="*/ 311 w 434"/>
                  <a:gd name="T31" fmla="*/ 67 h 339"/>
                  <a:gd name="T32" fmla="*/ 310 w 434"/>
                  <a:gd name="T33" fmla="*/ 74 h 339"/>
                  <a:gd name="T34" fmla="*/ 308 w 434"/>
                  <a:gd name="T35" fmla="*/ 84 h 339"/>
                  <a:gd name="T36" fmla="*/ 309 w 434"/>
                  <a:gd name="T37" fmla="*/ 91 h 339"/>
                  <a:gd name="T38" fmla="*/ 310 w 434"/>
                  <a:gd name="T39" fmla="*/ 93 h 339"/>
                  <a:gd name="T40" fmla="*/ 311 w 434"/>
                  <a:gd name="T41" fmla="*/ 94 h 339"/>
                  <a:gd name="T42" fmla="*/ 316 w 434"/>
                  <a:gd name="T43" fmla="*/ 95 h 339"/>
                  <a:gd name="T44" fmla="*/ 318 w 434"/>
                  <a:gd name="T45" fmla="*/ 96 h 339"/>
                  <a:gd name="T46" fmla="*/ 321 w 434"/>
                  <a:gd name="T47" fmla="*/ 97 h 339"/>
                  <a:gd name="T48" fmla="*/ 324 w 434"/>
                  <a:gd name="T49" fmla="*/ 99 h 339"/>
                  <a:gd name="T50" fmla="*/ 325 w 434"/>
                  <a:gd name="T51" fmla="*/ 108 h 339"/>
                  <a:gd name="T52" fmla="*/ 325 w 434"/>
                  <a:gd name="T53" fmla="*/ 117 h 339"/>
                  <a:gd name="T54" fmla="*/ 327 w 434"/>
                  <a:gd name="T55" fmla="*/ 119 h 339"/>
                  <a:gd name="T56" fmla="*/ 334 w 434"/>
                  <a:gd name="T57" fmla="*/ 119 h 339"/>
                  <a:gd name="T58" fmla="*/ 338 w 434"/>
                  <a:gd name="T59" fmla="*/ 117 h 339"/>
                  <a:gd name="T60" fmla="*/ 344 w 434"/>
                  <a:gd name="T61" fmla="*/ 115 h 339"/>
                  <a:gd name="T62" fmla="*/ 349 w 434"/>
                  <a:gd name="T63" fmla="*/ 114 h 339"/>
                  <a:gd name="T64" fmla="*/ 351 w 434"/>
                  <a:gd name="T65" fmla="*/ 114 h 339"/>
                  <a:gd name="T66" fmla="*/ 352 w 434"/>
                  <a:gd name="T67" fmla="*/ 115 h 339"/>
                  <a:gd name="T68" fmla="*/ 360 w 434"/>
                  <a:gd name="T69" fmla="*/ 148 h 339"/>
                  <a:gd name="T70" fmla="*/ 386 w 434"/>
                  <a:gd name="T71" fmla="*/ 151 h 339"/>
                  <a:gd name="T72" fmla="*/ 392 w 434"/>
                  <a:gd name="T73" fmla="*/ 153 h 339"/>
                  <a:gd name="T74" fmla="*/ 395 w 434"/>
                  <a:gd name="T75" fmla="*/ 158 h 339"/>
                  <a:gd name="T76" fmla="*/ 395 w 434"/>
                  <a:gd name="T77" fmla="*/ 161 h 339"/>
                  <a:gd name="T78" fmla="*/ 396 w 434"/>
                  <a:gd name="T79" fmla="*/ 174 h 339"/>
                  <a:gd name="T80" fmla="*/ 396 w 434"/>
                  <a:gd name="T81" fmla="*/ 185 h 339"/>
                  <a:gd name="T82" fmla="*/ 399 w 434"/>
                  <a:gd name="T83" fmla="*/ 193 h 339"/>
                  <a:gd name="T84" fmla="*/ 428 w 434"/>
                  <a:gd name="T85" fmla="*/ 215 h 339"/>
                  <a:gd name="T86" fmla="*/ 434 w 434"/>
                  <a:gd name="T87" fmla="*/ 225 h 339"/>
                  <a:gd name="T88" fmla="*/ 434 w 434"/>
                  <a:gd name="T89" fmla="*/ 226 h 339"/>
                  <a:gd name="T90" fmla="*/ 409 w 434"/>
                  <a:gd name="T91" fmla="*/ 241 h 339"/>
                  <a:gd name="T92" fmla="*/ 338 w 434"/>
                  <a:gd name="T93" fmla="*/ 245 h 339"/>
                  <a:gd name="T94" fmla="*/ 261 w 434"/>
                  <a:gd name="T95" fmla="*/ 266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4" h="339">
                    <a:moveTo>
                      <a:pt x="257" y="282"/>
                    </a:moveTo>
                    <a:cubicBezTo>
                      <a:pt x="245" y="291"/>
                      <a:pt x="209" y="295"/>
                      <a:pt x="196" y="288"/>
                    </a:cubicBezTo>
                    <a:cubicBezTo>
                      <a:pt x="190" y="284"/>
                      <a:pt x="188" y="268"/>
                      <a:pt x="183" y="263"/>
                    </a:cubicBezTo>
                    <a:cubicBezTo>
                      <a:pt x="179" y="259"/>
                      <a:pt x="166" y="253"/>
                      <a:pt x="161" y="254"/>
                    </a:cubicBezTo>
                    <a:cubicBezTo>
                      <a:pt x="155" y="256"/>
                      <a:pt x="150" y="270"/>
                      <a:pt x="145" y="274"/>
                    </a:cubicBezTo>
                    <a:cubicBezTo>
                      <a:pt x="142" y="277"/>
                      <a:pt x="133" y="281"/>
                      <a:pt x="129" y="283"/>
                    </a:cubicBezTo>
                    <a:cubicBezTo>
                      <a:pt x="125" y="286"/>
                      <a:pt x="115" y="294"/>
                      <a:pt x="115" y="294"/>
                    </a:cubicBezTo>
                    <a:cubicBezTo>
                      <a:pt x="115" y="294"/>
                      <a:pt x="95" y="295"/>
                      <a:pt x="89" y="298"/>
                    </a:cubicBezTo>
                    <a:cubicBezTo>
                      <a:pt x="83" y="302"/>
                      <a:pt x="75" y="313"/>
                      <a:pt x="71" y="318"/>
                    </a:cubicBezTo>
                    <a:cubicBezTo>
                      <a:pt x="67" y="323"/>
                      <a:pt x="57" y="339"/>
                      <a:pt x="57" y="339"/>
                    </a:cubicBezTo>
                    <a:cubicBezTo>
                      <a:pt x="57" y="339"/>
                      <a:pt x="47" y="324"/>
                      <a:pt x="45" y="318"/>
                    </a:cubicBezTo>
                    <a:cubicBezTo>
                      <a:pt x="39" y="306"/>
                      <a:pt x="34" y="280"/>
                      <a:pt x="28" y="268"/>
                    </a:cubicBezTo>
                    <a:cubicBezTo>
                      <a:pt x="23" y="257"/>
                      <a:pt x="3" y="239"/>
                      <a:pt x="2" y="227"/>
                    </a:cubicBezTo>
                    <a:cubicBezTo>
                      <a:pt x="0" y="215"/>
                      <a:pt x="12" y="192"/>
                      <a:pt x="17" y="181"/>
                    </a:cubicBezTo>
                    <a:cubicBezTo>
                      <a:pt x="20" y="175"/>
                      <a:pt x="34" y="158"/>
                      <a:pt x="34" y="158"/>
                    </a:cubicBezTo>
                    <a:cubicBezTo>
                      <a:pt x="34" y="158"/>
                      <a:pt x="48" y="149"/>
                      <a:pt x="54" y="148"/>
                    </a:cubicBezTo>
                    <a:cubicBezTo>
                      <a:pt x="62" y="146"/>
                      <a:pt x="80" y="155"/>
                      <a:pt x="87" y="151"/>
                    </a:cubicBezTo>
                    <a:cubicBezTo>
                      <a:pt x="93" y="148"/>
                      <a:pt x="93" y="132"/>
                      <a:pt x="98" y="128"/>
                    </a:cubicBezTo>
                    <a:cubicBezTo>
                      <a:pt x="106" y="123"/>
                      <a:pt x="128" y="129"/>
                      <a:pt x="136" y="125"/>
                    </a:cubicBezTo>
                    <a:cubicBezTo>
                      <a:pt x="143" y="121"/>
                      <a:pt x="148" y="105"/>
                      <a:pt x="154" y="101"/>
                    </a:cubicBezTo>
                    <a:cubicBezTo>
                      <a:pt x="162" y="96"/>
                      <a:pt x="181" y="98"/>
                      <a:pt x="188" y="93"/>
                    </a:cubicBezTo>
                    <a:cubicBezTo>
                      <a:pt x="194" y="88"/>
                      <a:pt x="195" y="72"/>
                      <a:pt x="200" y="67"/>
                    </a:cubicBezTo>
                    <a:cubicBezTo>
                      <a:pt x="205" y="63"/>
                      <a:pt x="219" y="61"/>
                      <a:pt x="223" y="56"/>
                    </a:cubicBezTo>
                    <a:cubicBezTo>
                      <a:pt x="229" y="51"/>
                      <a:pt x="233" y="34"/>
                      <a:pt x="238" y="27"/>
                    </a:cubicBezTo>
                    <a:cubicBezTo>
                      <a:pt x="243" y="21"/>
                      <a:pt x="255" y="10"/>
                      <a:pt x="261" y="6"/>
                    </a:cubicBezTo>
                    <a:cubicBezTo>
                      <a:pt x="265" y="4"/>
                      <a:pt x="275" y="3"/>
                      <a:pt x="278" y="0"/>
                    </a:cubicBezTo>
                    <a:cubicBezTo>
                      <a:pt x="278" y="8"/>
                      <a:pt x="291" y="19"/>
                      <a:pt x="295" y="26"/>
                    </a:cubicBezTo>
                    <a:cubicBezTo>
                      <a:pt x="298" y="32"/>
                      <a:pt x="305" y="43"/>
                      <a:pt x="309" y="53"/>
                    </a:cubicBezTo>
                    <a:cubicBezTo>
                      <a:pt x="310" y="56"/>
                      <a:pt x="311" y="59"/>
                      <a:pt x="312" y="61"/>
                    </a:cubicBezTo>
                    <a:cubicBezTo>
                      <a:pt x="312" y="61"/>
                      <a:pt x="312" y="62"/>
                      <a:pt x="312" y="62"/>
                    </a:cubicBezTo>
                    <a:cubicBezTo>
                      <a:pt x="312" y="63"/>
                      <a:pt x="312" y="63"/>
                      <a:pt x="312" y="64"/>
                    </a:cubicBezTo>
                    <a:cubicBezTo>
                      <a:pt x="312" y="65"/>
                      <a:pt x="311" y="66"/>
                      <a:pt x="311" y="67"/>
                    </a:cubicBezTo>
                    <a:cubicBezTo>
                      <a:pt x="311" y="68"/>
                      <a:pt x="311" y="69"/>
                      <a:pt x="311" y="70"/>
                    </a:cubicBezTo>
                    <a:cubicBezTo>
                      <a:pt x="310" y="71"/>
                      <a:pt x="310" y="73"/>
                      <a:pt x="310" y="74"/>
                    </a:cubicBezTo>
                    <a:cubicBezTo>
                      <a:pt x="309" y="75"/>
                      <a:pt x="309" y="76"/>
                      <a:pt x="309" y="76"/>
                    </a:cubicBezTo>
                    <a:cubicBezTo>
                      <a:pt x="309" y="79"/>
                      <a:pt x="308" y="81"/>
                      <a:pt x="308" y="84"/>
                    </a:cubicBezTo>
                    <a:cubicBezTo>
                      <a:pt x="308" y="84"/>
                      <a:pt x="308" y="84"/>
                      <a:pt x="308" y="84"/>
                    </a:cubicBezTo>
                    <a:cubicBezTo>
                      <a:pt x="307" y="87"/>
                      <a:pt x="307" y="90"/>
                      <a:pt x="309" y="91"/>
                    </a:cubicBezTo>
                    <a:cubicBezTo>
                      <a:pt x="309" y="92"/>
                      <a:pt x="309" y="92"/>
                      <a:pt x="309" y="92"/>
                    </a:cubicBezTo>
                    <a:cubicBezTo>
                      <a:pt x="309" y="92"/>
                      <a:pt x="309" y="92"/>
                      <a:pt x="310" y="93"/>
                    </a:cubicBezTo>
                    <a:cubicBezTo>
                      <a:pt x="310" y="93"/>
                      <a:pt x="310" y="93"/>
                      <a:pt x="310" y="93"/>
                    </a:cubicBezTo>
                    <a:cubicBezTo>
                      <a:pt x="311" y="93"/>
                      <a:pt x="311" y="94"/>
                      <a:pt x="311" y="94"/>
                    </a:cubicBezTo>
                    <a:cubicBezTo>
                      <a:pt x="312" y="94"/>
                      <a:pt x="314" y="95"/>
                      <a:pt x="315" y="95"/>
                    </a:cubicBezTo>
                    <a:cubicBezTo>
                      <a:pt x="315" y="95"/>
                      <a:pt x="316" y="95"/>
                      <a:pt x="316" y="95"/>
                    </a:cubicBezTo>
                    <a:cubicBezTo>
                      <a:pt x="316" y="95"/>
                      <a:pt x="317" y="95"/>
                      <a:pt x="317" y="96"/>
                    </a:cubicBezTo>
                    <a:cubicBezTo>
                      <a:pt x="317" y="96"/>
                      <a:pt x="317" y="96"/>
                      <a:pt x="318" y="96"/>
                    </a:cubicBezTo>
                    <a:cubicBezTo>
                      <a:pt x="319" y="96"/>
                      <a:pt x="320" y="97"/>
                      <a:pt x="321" y="97"/>
                    </a:cubicBezTo>
                    <a:cubicBezTo>
                      <a:pt x="321" y="97"/>
                      <a:pt x="321" y="97"/>
                      <a:pt x="321" y="97"/>
                    </a:cubicBezTo>
                    <a:cubicBezTo>
                      <a:pt x="322" y="97"/>
                      <a:pt x="322" y="98"/>
                      <a:pt x="322" y="98"/>
                    </a:cubicBezTo>
                    <a:cubicBezTo>
                      <a:pt x="323" y="98"/>
                      <a:pt x="323" y="99"/>
                      <a:pt x="324" y="99"/>
                    </a:cubicBezTo>
                    <a:cubicBezTo>
                      <a:pt x="324" y="100"/>
                      <a:pt x="325" y="101"/>
                      <a:pt x="325" y="102"/>
                    </a:cubicBezTo>
                    <a:cubicBezTo>
                      <a:pt x="325" y="104"/>
                      <a:pt x="325" y="106"/>
                      <a:pt x="325" y="108"/>
                    </a:cubicBezTo>
                    <a:cubicBezTo>
                      <a:pt x="325" y="111"/>
                      <a:pt x="325" y="113"/>
                      <a:pt x="325" y="115"/>
                    </a:cubicBezTo>
                    <a:cubicBezTo>
                      <a:pt x="325" y="116"/>
                      <a:pt x="325" y="116"/>
                      <a:pt x="325" y="117"/>
                    </a:cubicBezTo>
                    <a:cubicBezTo>
                      <a:pt x="326" y="117"/>
                      <a:pt x="326" y="118"/>
                      <a:pt x="326" y="118"/>
                    </a:cubicBezTo>
                    <a:cubicBezTo>
                      <a:pt x="326" y="118"/>
                      <a:pt x="327" y="119"/>
                      <a:pt x="327" y="119"/>
                    </a:cubicBezTo>
                    <a:cubicBezTo>
                      <a:pt x="328" y="120"/>
                      <a:pt x="330" y="120"/>
                      <a:pt x="332" y="119"/>
                    </a:cubicBezTo>
                    <a:cubicBezTo>
                      <a:pt x="332" y="119"/>
                      <a:pt x="333" y="119"/>
                      <a:pt x="334" y="119"/>
                    </a:cubicBezTo>
                    <a:cubicBezTo>
                      <a:pt x="334" y="118"/>
                      <a:pt x="335" y="118"/>
                      <a:pt x="335" y="118"/>
                    </a:cubicBezTo>
                    <a:cubicBezTo>
                      <a:pt x="336" y="118"/>
                      <a:pt x="337" y="117"/>
                      <a:pt x="338" y="117"/>
                    </a:cubicBezTo>
                    <a:cubicBezTo>
                      <a:pt x="339" y="117"/>
                      <a:pt x="341" y="116"/>
                      <a:pt x="342" y="115"/>
                    </a:cubicBezTo>
                    <a:cubicBezTo>
                      <a:pt x="343" y="115"/>
                      <a:pt x="344" y="115"/>
                      <a:pt x="344" y="115"/>
                    </a:cubicBezTo>
                    <a:cubicBezTo>
                      <a:pt x="345" y="114"/>
                      <a:pt x="345" y="114"/>
                      <a:pt x="346" y="114"/>
                    </a:cubicBezTo>
                    <a:cubicBezTo>
                      <a:pt x="347" y="114"/>
                      <a:pt x="348" y="114"/>
                      <a:pt x="349" y="114"/>
                    </a:cubicBezTo>
                    <a:cubicBezTo>
                      <a:pt x="350" y="114"/>
                      <a:pt x="350" y="114"/>
                      <a:pt x="350" y="114"/>
                    </a:cubicBezTo>
                    <a:cubicBezTo>
                      <a:pt x="350" y="114"/>
                      <a:pt x="351" y="114"/>
                      <a:pt x="351" y="114"/>
                    </a:cubicBezTo>
                    <a:cubicBezTo>
                      <a:pt x="351" y="114"/>
                      <a:pt x="351" y="114"/>
                      <a:pt x="351" y="114"/>
                    </a:cubicBezTo>
                    <a:cubicBezTo>
                      <a:pt x="351" y="114"/>
                      <a:pt x="352" y="115"/>
                      <a:pt x="352" y="115"/>
                    </a:cubicBezTo>
                    <a:cubicBezTo>
                      <a:pt x="352" y="115"/>
                      <a:pt x="352" y="115"/>
                      <a:pt x="352" y="115"/>
                    </a:cubicBezTo>
                    <a:cubicBezTo>
                      <a:pt x="358" y="122"/>
                      <a:pt x="354" y="142"/>
                      <a:pt x="360" y="148"/>
                    </a:cubicBezTo>
                    <a:cubicBezTo>
                      <a:pt x="364" y="151"/>
                      <a:pt x="373" y="150"/>
                      <a:pt x="381" y="151"/>
                    </a:cubicBezTo>
                    <a:cubicBezTo>
                      <a:pt x="383" y="151"/>
                      <a:pt x="384" y="151"/>
                      <a:pt x="386" y="151"/>
                    </a:cubicBezTo>
                    <a:cubicBezTo>
                      <a:pt x="387" y="151"/>
                      <a:pt x="389" y="152"/>
                      <a:pt x="390" y="152"/>
                    </a:cubicBezTo>
                    <a:cubicBezTo>
                      <a:pt x="391" y="152"/>
                      <a:pt x="391" y="153"/>
                      <a:pt x="392" y="153"/>
                    </a:cubicBezTo>
                    <a:cubicBezTo>
                      <a:pt x="392" y="153"/>
                      <a:pt x="392" y="154"/>
                      <a:pt x="392" y="154"/>
                    </a:cubicBezTo>
                    <a:cubicBezTo>
                      <a:pt x="394" y="155"/>
                      <a:pt x="394" y="156"/>
                      <a:pt x="395" y="158"/>
                    </a:cubicBezTo>
                    <a:cubicBezTo>
                      <a:pt x="395" y="159"/>
                      <a:pt x="395" y="159"/>
                      <a:pt x="395" y="159"/>
                    </a:cubicBezTo>
                    <a:cubicBezTo>
                      <a:pt x="395" y="160"/>
                      <a:pt x="395" y="160"/>
                      <a:pt x="395" y="161"/>
                    </a:cubicBezTo>
                    <a:cubicBezTo>
                      <a:pt x="395" y="162"/>
                      <a:pt x="396" y="163"/>
                      <a:pt x="396" y="164"/>
                    </a:cubicBezTo>
                    <a:cubicBezTo>
                      <a:pt x="396" y="167"/>
                      <a:pt x="396" y="171"/>
                      <a:pt x="396" y="174"/>
                    </a:cubicBezTo>
                    <a:cubicBezTo>
                      <a:pt x="396" y="178"/>
                      <a:pt x="396" y="182"/>
                      <a:pt x="396" y="185"/>
                    </a:cubicBezTo>
                    <a:cubicBezTo>
                      <a:pt x="396" y="185"/>
                      <a:pt x="396" y="185"/>
                      <a:pt x="396" y="185"/>
                    </a:cubicBezTo>
                    <a:cubicBezTo>
                      <a:pt x="396" y="187"/>
                      <a:pt x="396" y="189"/>
                      <a:pt x="397" y="191"/>
                    </a:cubicBezTo>
                    <a:cubicBezTo>
                      <a:pt x="397" y="192"/>
                      <a:pt x="398" y="193"/>
                      <a:pt x="399" y="193"/>
                    </a:cubicBezTo>
                    <a:cubicBezTo>
                      <a:pt x="402" y="198"/>
                      <a:pt x="414" y="198"/>
                      <a:pt x="418" y="201"/>
                    </a:cubicBezTo>
                    <a:cubicBezTo>
                      <a:pt x="422" y="204"/>
                      <a:pt x="425" y="211"/>
                      <a:pt x="428" y="215"/>
                    </a:cubicBezTo>
                    <a:cubicBezTo>
                      <a:pt x="429" y="216"/>
                      <a:pt x="431" y="219"/>
                      <a:pt x="432" y="222"/>
                    </a:cubicBezTo>
                    <a:cubicBezTo>
                      <a:pt x="433" y="223"/>
                      <a:pt x="433" y="224"/>
                      <a:pt x="434" y="225"/>
                    </a:cubicBezTo>
                    <a:cubicBezTo>
                      <a:pt x="434" y="226"/>
                      <a:pt x="434" y="226"/>
                      <a:pt x="434" y="226"/>
                    </a:cubicBezTo>
                    <a:cubicBezTo>
                      <a:pt x="434" y="226"/>
                      <a:pt x="434" y="226"/>
                      <a:pt x="434" y="226"/>
                    </a:cubicBezTo>
                    <a:cubicBezTo>
                      <a:pt x="433" y="231"/>
                      <a:pt x="428" y="238"/>
                      <a:pt x="429" y="242"/>
                    </a:cubicBezTo>
                    <a:cubicBezTo>
                      <a:pt x="425" y="240"/>
                      <a:pt x="414" y="240"/>
                      <a:pt x="409" y="241"/>
                    </a:cubicBezTo>
                    <a:cubicBezTo>
                      <a:pt x="399" y="241"/>
                      <a:pt x="379" y="249"/>
                      <a:pt x="368" y="250"/>
                    </a:cubicBezTo>
                    <a:cubicBezTo>
                      <a:pt x="360" y="250"/>
                      <a:pt x="344" y="241"/>
                      <a:pt x="338" y="245"/>
                    </a:cubicBezTo>
                    <a:cubicBezTo>
                      <a:pt x="335" y="247"/>
                      <a:pt x="337" y="256"/>
                      <a:pt x="334" y="259"/>
                    </a:cubicBezTo>
                    <a:cubicBezTo>
                      <a:pt x="321" y="271"/>
                      <a:pt x="275" y="255"/>
                      <a:pt x="261" y="266"/>
                    </a:cubicBezTo>
                    <a:cubicBezTo>
                      <a:pt x="258" y="269"/>
                      <a:pt x="260" y="279"/>
                      <a:pt x="257" y="28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6" name="Freeform 289">
                <a:extLst>
                  <a:ext uri="{FF2B5EF4-FFF2-40B4-BE49-F238E27FC236}">
                    <a16:creationId xmlns:a16="http://schemas.microsoft.com/office/drawing/2014/main" id="{20A66836-E3D3-E73C-4440-979E298F1893}"/>
                  </a:ext>
                </a:extLst>
              </p:cNvPr>
              <p:cNvSpPr>
                <a:spLocks/>
              </p:cNvSpPr>
              <p:nvPr/>
            </p:nvSpPr>
            <p:spPr bwMode="auto">
              <a:xfrm>
                <a:off x="2890" y="2207"/>
                <a:ext cx="170" cy="275"/>
              </a:xfrm>
              <a:custGeom>
                <a:avLst/>
                <a:gdLst>
                  <a:gd name="T0" fmla="*/ 273 w 393"/>
                  <a:gd name="T1" fmla="*/ 128 h 634"/>
                  <a:gd name="T2" fmla="*/ 356 w 393"/>
                  <a:gd name="T3" fmla="*/ 187 h 634"/>
                  <a:gd name="T4" fmla="*/ 377 w 393"/>
                  <a:gd name="T5" fmla="*/ 293 h 634"/>
                  <a:gd name="T6" fmla="*/ 354 w 393"/>
                  <a:gd name="T7" fmla="*/ 301 h 634"/>
                  <a:gd name="T8" fmla="*/ 353 w 393"/>
                  <a:gd name="T9" fmla="*/ 303 h 634"/>
                  <a:gd name="T10" fmla="*/ 350 w 393"/>
                  <a:gd name="T11" fmla="*/ 305 h 634"/>
                  <a:gd name="T12" fmla="*/ 348 w 393"/>
                  <a:gd name="T13" fmla="*/ 309 h 634"/>
                  <a:gd name="T14" fmla="*/ 324 w 393"/>
                  <a:gd name="T15" fmla="*/ 377 h 634"/>
                  <a:gd name="T16" fmla="*/ 295 w 393"/>
                  <a:gd name="T17" fmla="*/ 402 h 634"/>
                  <a:gd name="T18" fmla="*/ 324 w 393"/>
                  <a:gd name="T19" fmla="*/ 422 h 634"/>
                  <a:gd name="T20" fmla="*/ 325 w 393"/>
                  <a:gd name="T21" fmla="*/ 434 h 634"/>
                  <a:gd name="T22" fmla="*/ 342 w 393"/>
                  <a:gd name="T23" fmla="*/ 447 h 634"/>
                  <a:gd name="T24" fmla="*/ 343 w 393"/>
                  <a:gd name="T25" fmla="*/ 465 h 634"/>
                  <a:gd name="T26" fmla="*/ 319 w 393"/>
                  <a:gd name="T27" fmla="*/ 482 h 634"/>
                  <a:gd name="T28" fmla="*/ 281 w 393"/>
                  <a:gd name="T29" fmla="*/ 532 h 634"/>
                  <a:gd name="T30" fmla="*/ 246 w 393"/>
                  <a:gd name="T31" fmla="*/ 569 h 634"/>
                  <a:gd name="T32" fmla="*/ 194 w 393"/>
                  <a:gd name="T33" fmla="*/ 601 h 634"/>
                  <a:gd name="T34" fmla="*/ 145 w 393"/>
                  <a:gd name="T35" fmla="*/ 627 h 634"/>
                  <a:gd name="T36" fmla="*/ 92 w 393"/>
                  <a:gd name="T37" fmla="*/ 634 h 634"/>
                  <a:gd name="T38" fmla="*/ 48 w 393"/>
                  <a:gd name="T39" fmla="*/ 563 h 634"/>
                  <a:gd name="T40" fmla="*/ 61 w 393"/>
                  <a:gd name="T41" fmla="*/ 532 h 634"/>
                  <a:gd name="T42" fmla="*/ 52 w 393"/>
                  <a:gd name="T43" fmla="*/ 497 h 634"/>
                  <a:gd name="T44" fmla="*/ 37 w 393"/>
                  <a:gd name="T45" fmla="*/ 469 h 634"/>
                  <a:gd name="T46" fmla="*/ 52 w 393"/>
                  <a:gd name="T47" fmla="*/ 441 h 634"/>
                  <a:gd name="T48" fmla="*/ 25 w 393"/>
                  <a:gd name="T49" fmla="*/ 388 h 634"/>
                  <a:gd name="T50" fmla="*/ 4 w 393"/>
                  <a:gd name="T51" fmla="*/ 366 h 634"/>
                  <a:gd name="T52" fmla="*/ 17 w 393"/>
                  <a:gd name="T53" fmla="*/ 312 h 634"/>
                  <a:gd name="T54" fmla="*/ 53 w 393"/>
                  <a:gd name="T55" fmla="*/ 274 h 634"/>
                  <a:gd name="T56" fmla="*/ 90 w 393"/>
                  <a:gd name="T57" fmla="*/ 76 h 634"/>
                  <a:gd name="T58" fmla="*/ 67 w 393"/>
                  <a:gd name="T59" fmla="*/ 23 h 634"/>
                  <a:gd name="T60" fmla="*/ 95 w 393"/>
                  <a:gd name="T61" fmla="*/ 6 h 634"/>
                  <a:gd name="T62" fmla="*/ 129 w 393"/>
                  <a:gd name="T63" fmla="*/ 30 h 634"/>
                  <a:gd name="T64" fmla="*/ 202 w 393"/>
                  <a:gd name="T65" fmla="*/ 7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3" h="634">
                    <a:moveTo>
                      <a:pt x="220" y="102"/>
                    </a:moveTo>
                    <a:cubicBezTo>
                      <a:pt x="231" y="112"/>
                      <a:pt x="260" y="121"/>
                      <a:pt x="273" y="128"/>
                    </a:cubicBezTo>
                    <a:cubicBezTo>
                      <a:pt x="280" y="131"/>
                      <a:pt x="292" y="137"/>
                      <a:pt x="298" y="141"/>
                    </a:cubicBezTo>
                    <a:cubicBezTo>
                      <a:pt x="313" y="152"/>
                      <a:pt x="339" y="180"/>
                      <a:pt x="356" y="187"/>
                    </a:cubicBezTo>
                    <a:cubicBezTo>
                      <a:pt x="361" y="189"/>
                      <a:pt x="380" y="190"/>
                      <a:pt x="380" y="190"/>
                    </a:cubicBezTo>
                    <a:cubicBezTo>
                      <a:pt x="380" y="190"/>
                      <a:pt x="393" y="273"/>
                      <a:pt x="377" y="293"/>
                    </a:cubicBezTo>
                    <a:cubicBezTo>
                      <a:pt x="374" y="297"/>
                      <a:pt x="364" y="297"/>
                      <a:pt x="358" y="299"/>
                    </a:cubicBezTo>
                    <a:cubicBezTo>
                      <a:pt x="356" y="300"/>
                      <a:pt x="355" y="300"/>
                      <a:pt x="354" y="301"/>
                    </a:cubicBezTo>
                    <a:cubicBezTo>
                      <a:pt x="354" y="301"/>
                      <a:pt x="354" y="302"/>
                      <a:pt x="353" y="302"/>
                    </a:cubicBezTo>
                    <a:cubicBezTo>
                      <a:pt x="353" y="302"/>
                      <a:pt x="353" y="302"/>
                      <a:pt x="353" y="303"/>
                    </a:cubicBezTo>
                    <a:cubicBezTo>
                      <a:pt x="352" y="303"/>
                      <a:pt x="352" y="303"/>
                      <a:pt x="352" y="304"/>
                    </a:cubicBezTo>
                    <a:cubicBezTo>
                      <a:pt x="351" y="304"/>
                      <a:pt x="351" y="305"/>
                      <a:pt x="350" y="305"/>
                    </a:cubicBezTo>
                    <a:cubicBezTo>
                      <a:pt x="350" y="306"/>
                      <a:pt x="350" y="306"/>
                      <a:pt x="349" y="307"/>
                    </a:cubicBezTo>
                    <a:cubicBezTo>
                      <a:pt x="349" y="307"/>
                      <a:pt x="348" y="308"/>
                      <a:pt x="348" y="309"/>
                    </a:cubicBezTo>
                    <a:cubicBezTo>
                      <a:pt x="342" y="319"/>
                      <a:pt x="336" y="333"/>
                      <a:pt x="333" y="341"/>
                    </a:cubicBezTo>
                    <a:cubicBezTo>
                      <a:pt x="330" y="349"/>
                      <a:pt x="331" y="371"/>
                      <a:pt x="324" y="377"/>
                    </a:cubicBezTo>
                    <a:cubicBezTo>
                      <a:pt x="319" y="381"/>
                      <a:pt x="303" y="374"/>
                      <a:pt x="298" y="379"/>
                    </a:cubicBezTo>
                    <a:cubicBezTo>
                      <a:pt x="294" y="383"/>
                      <a:pt x="292" y="397"/>
                      <a:pt x="295" y="402"/>
                    </a:cubicBezTo>
                    <a:cubicBezTo>
                      <a:pt x="298" y="408"/>
                      <a:pt x="316" y="407"/>
                      <a:pt x="321" y="412"/>
                    </a:cubicBezTo>
                    <a:cubicBezTo>
                      <a:pt x="322" y="414"/>
                      <a:pt x="323" y="418"/>
                      <a:pt x="324" y="422"/>
                    </a:cubicBezTo>
                    <a:cubicBezTo>
                      <a:pt x="324" y="424"/>
                      <a:pt x="324" y="427"/>
                      <a:pt x="324" y="430"/>
                    </a:cubicBezTo>
                    <a:cubicBezTo>
                      <a:pt x="324" y="431"/>
                      <a:pt x="324" y="433"/>
                      <a:pt x="325" y="434"/>
                    </a:cubicBezTo>
                    <a:cubicBezTo>
                      <a:pt x="325" y="436"/>
                      <a:pt x="326" y="438"/>
                      <a:pt x="327" y="440"/>
                    </a:cubicBezTo>
                    <a:cubicBezTo>
                      <a:pt x="329" y="443"/>
                      <a:pt x="340" y="444"/>
                      <a:pt x="342" y="447"/>
                    </a:cubicBezTo>
                    <a:cubicBezTo>
                      <a:pt x="344" y="451"/>
                      <a:pt x="345" y="460"/>
                      <a:pt x="344" y="464"/>
                    </a:cubicBezTo>
                    <a:cubicBezTo>
                      <a:pt x="344" y="464"/>
                      <a:pt x="343" y="464"/>
                      <a:pt x="343" y="465"/>
                    </a:cubicBezTo>
                    <a:cubicBezTo>
                      <a:pt x="342" y="468"/>
                      <a:pt x="336" y="473"/>
                      <a:pt x="336" y="476"/>
                    </a:cubicBezTo>
                    <a:cubicBezTo>
                      <a:pt x="332" y="475"/>
                      <a:pt x="323" y="480"/>
                      <a:pt x="319" y="482"/>
                    </a:cubicBezTo>
                    <a:cubicBezTo>
                      <a:pt x="313" y="486"/>
                      <a:pt x="301" y="497"/>
                      <a:pt x="296" y="503"/>
                    </a:cubicBezTo>
                    <a:cubicBezTo>
                      <a:pt x="291" y="510"/>
                      <a:pt x="287" y="527"/>
                      <a:pt x="281" y="532"/>
                    </a:cubicBezTo>
                    <a:cubicBezTo>
                      <a:pt x="277" y="537"/>
                      <a:pt x="263" y="539"/>
                      <a:pt x="258" y="543"/>
                    </a:cubicBezTo>
                    <a:cubicBezTo>
                      <a:pt x="253" y="548"/>
                      <a:pt x="252" y="564"/>
                      <a:pt x="246" y="569"/>
                    </a:cubicBezTo>
                    <a:cubicBezTo>
                      <a:pt x="239" y="574"/>
                      <a:pt x="220" y="572"/>
                      <a:pt x="212" y="577"/>
                    </a:cubicBezTo>
                    <a:cubicBezTo>
                      <a:pt x="206" y="581"/>
                      <a:pt x="201" y="597"/>
                      <a:pt x="194" y="601"/>
                    </a:cubicBezTo>
                    <a:cubicBezTo>
                      <a:pt x="186" y="605"/>
                      <a:pt x="164" y="599"/>
                      <a:pt x="156" y="604"/>
                    </a:cubicBezTo>
                    <a:cubicBezTo>
                      <a:pt x="151" y="608"/>
                      <a:pt x="151" y="624"/>
                      <a:pt x="145" y="627"/>
                    </a:cubicBezTo>
                    <a:cubicBezTo>
                      <a:pt x="138" y="631"/>
                      <a:pt x="120" y="622"/>
                      <a:pt x="112" y="624"/>
                    </a:cubicBezTo>
                    <a:cubicBezTo>
                      <a:pt x="106" y="625"/>
                      <a:pt x="92" y="634"/>
                      <a:pt x="92" y="634"/>
                    </a:cubicBezTo>
                    <a:cubicBezTo>
                      <a:pt x="92" y="634"/>
                      <a:pt x="79" y="605"/>
                      <a:pt x="74" y="596"/>
                    </a:cubicBezTo>
                    <a:cubicBezTo>
                      <a:pt x="68" y="587"/>
                      <a:pt x="52" y="573"/>
                      <a:pt x="48" y="563"/>
                    </a:cubicBezTo>
                    <a:cubicBezTo>
                      <a:pt x="46" y="558"/>
                      <a:pt x="43" y="548"/>
                      <a:pt x="45" y="543"/>
                    </a:cubicBezTo>
                    <a:cubicBezTo>
                      <a:pt x="47" y="539"/>
                      <a:pt x="59" y="537"/>
                      <a:pt x="61" y="532"/>
                    </a:cubicBezTo>
                    <a:cubicBezTo>
                      <a:pt x="64" y="529"/>
                      <a:pt x="66" y="519"/>
                      <a:pt x="64" y="514"/>
                    </a:cubicBezTo>
                    <a:cubicBezTo>
                      <a:pt x="63" y="509"/>
                      <a:pt x="55" y="502"/>
                      <a:pt x="52" y="497"/>
                    </a:cubicBezTo>
                    <a:cubicBezTo>
                      <a:pt x="49" y="492"/>
                      <a:pt x="48" y="480"/>
                      <a:pt x="45" y="475"/>
                    </a:cubicBezTo>
                    <a:cubicBezTo>
                      <a:pt x="43" y="473"/>
                      <a:pt x="37" y="471"/>
                      <a:pt x="37" y="469"/>
                    </a:cubicBezTo>
                    <a:cubicBezTo>
                      <a:pt x="37" y="464"/>
                      <a:pt x="50" y="465"/>
                      <a:pt x="52" y="461"/>
                    </a:cubicBezTo>
                    <a:cubicBezTo>
                      <a:pt x="55" y="457"/>
                      <a:pt x="53" y="446"/>
                      <a:pt x="52" y="441"/>
                    </a:cubicBezTo>
                    <a:cubicBezTo>
                      <a:pt x="50" y="432"/>
                      <a:pt x="40" y="416"/>
                      <a:pt x="35" y="408"/>
                    </a:cubicBezTo>
                    <a:cubicBezTo>
                      <a:pt x="33" y="403"/>
                      <a:pt x="27" y="393"/>
                      <a:pt x="25" y="388"/>
                    </a:cubicBezTo>
                    <a:cubicBezTo>
                      <a:pt x="23" y="382"/>
                      <a:pt x="24" y="368"/>
                      <a:pt x="19" y="365"/>
                    </a:cubicBezTo>
                    <a:cubicBezTo>
                      <a:pt x="16" y="363"/>
                      <a:pt x="4" y="366"/>
                      <a:pt x="4" y="366"/>
                    </a:cubicBezTo>
                    <a:cubicBezTo>
                      <a:pt x="4" y="366"/>
                      <a:pt x="0" y="339"/>
                      <a:pt x="3" y="331"/>
                    </a:cubicBezTo>
                    <a:cubicBezTo>
                      <a:pt x="5" y="325"/>
                      <a:pt x="12" y="316"/>
                      <a:pt x="17" y="312"/>
                    </a:cubicBezTo>
                    <a:cubicBezTo>
                      <a:pt x="22" y="308"/>
                      <a:pt x="35" y="302"/>
                      <a:pt x="39" y="297"/>
                    </a:cubicBezTo>
                    <a:cubicBezTo>
                      <a:pt x="44" y="292"/>
                      <a:pt x="48" y="278"/>
                      <a:pt x="53" y="274"/>
                    </a:cubicBezTo>
                    <a:cubicBezTo>
                      <a:pt x="58" y="271"/>
                      <a:pt x="74" y="273"/>
                      <a:pt x="78" y="268"/>
                    </a:cubicBezTo>
                    <a:cubicBezTo>
                      <a:pt x="108" y="231"/>
                      <a:pt x="97" y="124"/>
                      <a:pt x="90" y="76"/>
                    </a:cubicBezTo>
                    <a:cubicBezTo>
                      <a:pt x="88" y="66"/>
                      <a:pt x="79" y="48"/>
                      <a:pt x="75" y="38"/>
                    </a:cubicBezTo>
                    <a:cubicBezTo>
                      <a:pt x="73" y="34"/>
                      <a:pt x="68" y="27"/>
                      <a:pt x="67" y="23"/>
                    </a:cubicBezTo>
                    <a:cubicBezTo>
                      <a:pt x="65" y="18"/>
                      <a:pt x="62" y="2"/>
                      <a:pt x="62" y="2"/>
                    </a:cubicBezTo>
                    <a:cubicBezTo>
                      <a:pt x="62" y="2"/>
                      <a:pt x="89" y="0"/>
                      <a:pt x="95" y="6"/>
                    </a:cubicBezTo>
                    <a:cubicBezTo>
                      <a:pt x="98" y="8"/>
                      <a:pt x="96" y="17"/>
                      <a:pt x="98" y="20"/>
                    </a:cubicBezTo>
                    <a:cubicBezTo>
                      <a:pt x="103" y="26"/>
                      <a:pt x="123" y="25"/>
                      <a:pt x="129" y="30"/>
                    </a:cubicBezTo>
                    <a:cubicBezTo>
                      <a:pt x="134" y="36"/>
                      <a:pt x="134" y="56"/>
                      <a:pt x="141" y="61"/>
                    </a:cubicBezTo>
                    <a:cubicBezTo>
                      <a:pt x="153" y="70"/>
                      <a:pt x="189" y="61"/>
                      <a:pt x="202" y="70"/>
                    </a:cubicBezTo>
                    <a:cubicBezTo>
                      <a:pt x="209" y="75"/>
                      <a:pt x="213" y="95"/>
                      <a:pt x="220" y="10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7" name="Freeform 290">
                <a:extLst>
                  <a:ext uri="{FF2B5EF4-FFF2-40B4-BE49-F238E27FC236}">
                    <a16:creationId xmlns:a16="http://schemas.microsoft.com/office/drawing/2014/main" id="{E6F09352-6620-EAF1-9ECA-76337FB2D291}"/>
                  </a:ext>
                </a:extLst>
              </p:cNvPr>
              <p:cNvSpPr>
                <a:spLocks/>
              </p:cNvSpPr>
              <p:nvPr/>
            </p:nvSpPr>
            <p:spPr bwMode="auto">
              <a:xfrm>
                <a:off x="2795" y="2365"/>
                <a:ext cx="144" cy="221"/>
              </a:xfrm>
              <a:custGeom>
                <a:avLst/>
                <a:gdLst>
                  <a:gd name="T0" fmla="*/ 148 w 334"/>
                  <a:gd name="T1" fmla="*/ 506 h 510"/>
                  <a:gd name="T2" fmla="*/ 97 w 334"/>
                  <a:gd name="T3" fmla="*/ 510 h 510"/>
                  <a:gd name="T4" fmla="*/ 91 w 334"/>
                  <a:gd name="T5" fmla="*/ 472 h 510"/>
                  <a:gd name="T6" fmla="*/ 110 w 334"/>
                  <a:gd name="T7" fmla="*/ 437 h 510"/>
                  <a:gd name="T8" fmla="*/ 93 w 334"/>
                  <a:gd name="T9" fmla="*/ 416 h 510"/>
                  <a:gd name="T10" fmla="*/ 56 w 334"/>
                  <a:gd name="T11" fmla="*/ 402 h 510"/>
                  <a:gd name="T12" fmla="*/ 0 w 334"/>
                  <a:gd name="T13" fmla="*/ 385 h 510"/>
                  <a:gd name="T14" fmla="*/ 65 w 334"/>
                  <a:gd name="T15" fmla="*/ 332 h 510"/>
                  <a:gd name="T16" fmla="*/ 87 w 334"/>
                  <a:gd name="T17" fmla="*/ 305 h 510"/>
                  <a:gd name="T18" fmla="*/ 115 w 334"/>
                  <a:gd name="T19" fmla="*/ 278 h 510"/>
                  <a:gd name="T20" fmla="*/ 153 w 334"/>
                  <a:gd name="T21" fmla="*/ 250 h 510"/>
                  <a:gd name="T22" fmla="*/ 177 w 334"/>
                  <a:gd name="T23" fmla="*/ 210 h 510"/>
                  <a:gd name="T24" fmla="*/ 194 w 334"/>
                  <a:gd name="T25" fmla="*/ 142 h 510"/>
                  <a:gd name="T26" fmla="*/ 204 w 334"/>
                  <a:gd name="T27" fmla="*/ 125 h 510"/>
                  <a:gd name="T28" fmla="*/ 224 w 334"/>
                  <a:gd name="T29" fmla="*/ 110 h 510"/>
                  <a:gd name="T30" fmla="*/ 230 w 334"/>
                  <a:gd name="T31" fmla="*/ 64 h 510"/>
                  <a:gd name="T32" fmla="*/ 223 w 334"/>
                  <a:gd name="T33" fmla="*/ 3 h 510"/>
                  <a:gd name="T34" fmla="*/ 238 w 334"/>
                  <a:gd name="T35" fmla="*/ 2 h 510"/>
                  <a:gd name="T36" fmla="*/ 244 w 334"/>
                  <a:gd name="T37" fmla="*/ 25 h 510"/>
                  <a:gd name="T38" fmla="*/ 254 w 334"/>
                  <a:gd name="T39" fmla="*/ 45 h 510"/>
                  <a:gd name="T40" fmla="*/ 271 w 334"/>
                  <a:gd name="T41" fmla="*/ 78 h 510"/>
                  <a:gd name="T42" fmla="*/ 271 w 334"/>
                  <a:gd name="T43" fmla="*/ 98 h 510"/>
                  <a:gd name="T44" fmla="*/ 256 w 334"/>
                  <a:gd name="T45" fmla="*/ 106 h 510"/>
                  <a:gd name="T46" fmla="*/ 264 w 334"/>
                  <a:gd name="T47" fmla="*/ 112 h 510"/>
                  <a:gd name="T48" fmla="*/ 271 w 334"/>
                  <a:gd name="T49" fmla="*/ 134 h 510"/>
                  <a:gd name="T50" fmla="*/ 283 w 334"/>
                  <a:gd name="T51" fmla="*/ 151 h 510"/>
                  <a:gd name="T52" fmla="*/ 280 w 334"/>
                  <a:gd name="T53" fmla="*/ 169 h 510"/>
                  <a:gd name="T54" fmla="*/ 264 w 334"/>
                  <a:gd name="T55" fmla="*/ 180 h 510"/>
                  <a:gd name="T56" fmla="*/ 267 w 334"/>
                  <a:gd name="T57" fmla="*/ 200 h 510"/>
                  <a:gd name="T58" fmla="*/ 293 w 334"/>
                  <a:gd name="T59" fmla="*/ 233 h 510"/>
                  <a:gd name="T60" fmla="*/ 311 w 334"/>
                  <a:gd name="T61" fmla="*/ 271 h 510"/>
                  <a:gd name="T62" fmla="*/ 294 w 334"/>
                  <a:gd name="T63" fmla="*/ 294 h 510"/>
                  <a:gd name="T64" fmla="*/ 279 w 334"/>
                  <a:gd name="T65" fmla="*/ 340 h 510"/>
                  <a:gd name="T66" fmla="*/ 305 w 334"/>
                  <a:gd name="T67" fmla="*/ 381 h 510"/>
                  <a:gd name="T68" fmla="*/ 322 w 334"/>
                  <a:gd name="T69" fmla="*/ 431 h 510"/>
                  <a:gd name="T70" fmla="*/ 334 w 334"/>
                  <a:gd name="T71" fmla="*/ 452 h 510"/>
                  <a:gd name="T72" fmla="*/ 224 w 334"/>
                  <a:gd name="T73" fmla="*/ 466 h 510"/>
                  <a:gd name="T74" fmla="*/ 168 w 334"/>
                  <a:gd name="T75" fmla="*/ 471 h 510"/>
                  <a:gd name="T76" fmla="*/ 148 w 334"/>
                  <a:gd name="T77" fmla="*/ 488 h 510"/>
                  <a:gd name="T78" fmla="*/ 148 w 334"/>
                  <a:gd name="T79" fmla="*/ 50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4" h="510">
                    <a:moveTo>
                      <a:pt x="148" y="506"/>
                    </a:moveTo>
                    <a:cubicBezTo>
                      <a:pt x="97" y="510"/>
                      <a:pt x="97" y="510"/>
                      <a:pt x="97" y="510"/>
                    </a:cubicBezTo>
                    <a:cubicBezTo>
                      <a:pt x="97" y="510"/>
                      <a:pt x="90" y="482"/>
                      <a:pt x="91" y="472"/>
                    </a:cubicBezTo>
                    <a:cubicBezTo>
                      <a:pt x="93" y="463"/>
                      <a:pt x="110" y="447"/>
                      <a:pt x="110" y="437"/>
                    </a:cubicBezTo>
                    <a:cubicBezTo>
                      <a:pt x="109" y="431"/>
                      <a:pt x="98" y="420"/>
                      <a:pt x="93" y="416"/>
                    </a:cubicBezTo>
                    <a:cubicBezTo>
                      <a:pt x="85" y="410"/>
                      <a:pt x="65" y="405"/>
                      <a:pt x="56" y="402"/>
                    </a:cubicBezTo>
                    <a:cubicBezTo>
                      <a:pt x="42" y="398"/>
                      <a:pt x="0" y="385"/>
                      <a:pt x="0" y="385"/>
                    </a:cubicBezTo>
                    <a:cubicBezTo>
                      <a:pt x="0" y="385"/>
                      <a:pt x="51" y="347"/>
                      <a:pt x="65" y="332"/>
                    </a:cubicBezTo>
                    <a:cubicBezTo>
                      <a:pt x="71" y="326"/>
                      <a:pt x="81" y="311"/>
                      <a:pt x="87" y="305"/>
                    </a:cubicBezTo>
                    <a:cubicBezTo>
                      <a:pt x="93" y="298"/>
                      <a:pt x="107" y="284"/>
                      <a:pt x="115" y="278"/>
                    </a:cubicBezTo>
                    <a:cubicBezTo>
                      <a:pt x="124" y="270"/>
                      <a:pt x="145" y="259"/>
                      <a:pt x="153" y="250"/>
                    </a:cubicBezTo>
                    <a:cubicBezTo>
                      <a:pt x="161" y="242"/>
                      <a:pt x="172" y="221"/>
                      <a:pt x="177" y="210"/>
                    </a:cubicBezTo>
                    <a:cubicBezTo>
                      <a:pt x="183" y="194"/>
                      <a:pt x="187" y="158"/>
                      <a:pt x="194" y="142"/>
                    </a:cubicBezTo>
                    <a:cubicBezTo>
                      <a:pt x="195" y="137"/>
                      <a:pt x="201" y="129"/>
                      <a:pt x="204" y="125"/>
                    </a:cubicBezTo>
                    <a:cubicBezTo>
                      <a:pt x="208" y="121"/>
                      <a:pt x="221" y="115"/>
                      <a:pt x="224" y="110"/>
                    </a:cubicBezTo>
                    <a:cubicBezTo>
                      <a:pt x="230" y="100"/>
                      <a:pt x="230" y="76"/>
                      <a:pt x="230" y="64"/>
                    </a:cubicBezTo>
                    <a:cubicBezTo>
                      <a:pt x="230" y="49"/>
                      <a:pt x="223" y="3"/>
                      <a:pt x="223" y="3"/>
                    </a:cubicBezTo>
                    <a:cubicBezTo>
                      <a:pt x="223" y="3"/>
                      <a:pt x="235" y="0"/>
                      <a:pt x="238" y="2"/>
                    </a:cubicBezTo>
                    <a:cubicBezTo>
                      <a:pt x="243" y="5"/>
                      <a:pt x="242" y="19"/>
                      <a:pt x="244" y="25"/>
                    </a:cubicBezTo>
                    <a:cubicBezTo>
                      <a:pt x="246" y="30"/>
                      <a:pt x="252" y="40"/>
                      <a:pt x="254" y="45"/>
                    </a:cubicBezTo>
                    <a:cubicBezTo>
                      <a:pt x="259" y="53"/>
                      <a:pt x="269" y="69"/>
                      <a:pt x="271" y="78"/>
                    </a:cubicBezTo>
                    <a:cubicBezTo>
                      <a:pt x="272" y="83"/>
                      <a:pt x="274" y="94"/>
                      <a:pt x="271" y="98"/>
                    </a:cubicBezTo>
                    <a:cubicBezTo>
                      <a:pt x="269" y="102"/>
                      <a:pt x="256" y="101"/>
                      <a:pt x="256" y="106"/>
                    </a:cubicBezTo>
                    <a:cubicBezTo>
                      <a:pt x="256" y="108"/>
                      <a:pt x="262" y="110"/>
                      <a:pt x="264" y="112"/>
                    </a:cubicBezTo>
                    <a:cubicBezTo>
                      <a:pt x="267" y="117"/>
                      <a:pt x="268" y="129"/>
                      <a:pt x="271" y="134"/>
                    </a:cubicBezTo>
                    <a:cubicBezTo>
                      <a:pt x="274" y="139"/>
                      <a:pt x="282" y="146"/>
                      <a:pt x="283" y="151"/>
                    </a:cubicBezTo>
                    <a:cubicBezTo>
                      <a:pt x="285" y="156"/>
                      <a:pt x="283" y="166"/>
                      <a:pt x="280" y="169"/>
                    </a:cubicBezTo>
                    <a:cubicBezTo>
                      <a:pt x="278" y="174"/>
                      <a:pt x="266" y="176"/>
                      <a:pt x="264" y="180"/>
                    </a:cubicBezTo>
                    <a:cubicBezTo>
                      <a:pt x="262" y="185"/>
                      <a:pt x="265" y="195"/>
                      <a:pt x="267" y="200"/>
                    </a:cubicBezTo>
                    <a:cubicBezTo>
                      <a:pt x="271" y="210"/>
                      <a:pt x="287" y="224"/>
                      <a:pt x="293" y="233"/>
                    </a:cubicBezTo>
                    <a:cubicBezTo>
                      <a:pt x="298" y="242"/>
                      <a:pt x="311" y="271"/>
                      <a:pt x="311" y="271"/>
                    </a:cubicBezTo>
                    <a:cubicBezTo>
                      <a:pt x="311" y="271"/>
                      <a:pt x="297" y="288"/>
                      <a:pt x="294" y="294"/>
                    </a:cubicBezTo>
                    <a:cubicBezTo>
                      <a:pt x="289" y="305"/>
                      <a:pt x="277" y="328"/>
                      <a:pt x="279" y="340"/>
                    </a:cubicBezTo>
                    <a:cubicBezTo>
                      <a:pt x="280" y="352"/>
                      <a:pt x="300" y="370"/>
                      <a:pt x="305" y="381"/>
                    </a:cubicBezTo>
                    <a:cubicBezTo>
                      <a:pt x="311" y="393"/>
                      <a:pt x="316" y="419"/>
                      <a:pt x="322" y="431"/>
                    </a:cubicBezTo>
                    <a:cubicBezTo>
                      <a:pt x="324" y="437"/>
                      <a:pt x="334" y="452"/>
                      <a:pt x="334" y="452"/>
                    </a:cubicBezTo>
                    <a:cubicBezTo>
                      <a:pt x="224" y="466"/>
                      <a:pt x="224" y="466"/>
                      <a:pt x="224" y="466"/>
                    </a:cubicBezTo>
                    <a:cubicBezTo>
                      <a:pt x="224" y="466"/>
                      <a:pt x="181" y="465"/>
                      <a:pt x="168" y="471"/>
                    </a:cubicBezTo>
                    <a:cubicBezTo>
                      <a:pt x="162" y="473"/>
                      <a:pt x="150" y="482"/>
                      <a:pt x="148" y="488"/>
                    </a:cubicBezTo>
                    <a:cubicBezTo>
                      <a:pt x="146" y="492"/>
                      <a:pt x="148" y="506"/>
                      <a:pt x="148" y="50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8" name="Freeform 291">
                <a:extLst>
                  <a:ext uri="{FF2B5EF4-FFF2-40B4-BE49-F238E27FC236}">
                    <a16:creationId xmlns:a16="http://schemas.microsoft.com/office/drawing/2014/main" id="{27B7CD38-79E3-FC85-C0FD-356F3DC7BFE2}"/>
                  </a:ext>
                </a:extLst>
              </p:cNvPr>
              <p:cNvSpPr>
                <a:spLocks/>
              </p:cNvSpPr>
              <p:nvPr/>
            </p:nvSpPr>
            <p:spPr bwMode="auto">
              <a:xfrm>
                <a:off x="2866" y="2541"/>
                <a:ext cx="111" cy="152"/>
              </a:xfrm>
              <a:custGeom>
                <a:avLst/>
                <a:gdLst>
                  <a:gd name="T0" fmla="*/ 13 w 256"/>
                  <a:gd name="T1" fmla="*/ 306 h 351"/>
                  <a:gd name="T2" fmla="*/ 25 w 256"/>
                  <a:gd name="T3" fmla="*/ 277 h 351"/>
                  <a:gd name="T4" fmla="*/ 8 w 256"/>
                  <a:gd name="T5" fmla="*/ 265 h 351"/>
                  <a:gd name="T6" fmla="*/ 5 w 256"/>
                  <a:gd name="T7" fmla="*/ 245 h 351"/>
                  <a:gd name="T8" fmla="*/ 29 w 256"/>
                  <a:gd name="T9" fmla="*/ 234 h 351"/>
                  <a:gd name="T10" fmla="*/ 48 w 256"/>
                  <a:gd name="T11" fmla="*/ 230 h 351"/>
                  <a:gd name="T12" fmla="*/ 66 w 256"/>
                  <a:gd name="T13" fmla="*/ 254 h 351"/>
                  <a:gd name="T14" fmla="*/ 95 w 256"/>
                  <a:gd name="T15" fmla="*/ 242 h 351"/>
                  <a:gd name="T16" fmla="*/ 118 w 256"/>
                  <a:gd name="T17" fmla="*/ 208 h 351"/>
                  <a:gd name="T18" fmla="*/ 112 w 256"/>
                  <a:gd name="T19" fmla="*/ 175 h 351"/>
                  <a:gd name="T20" fmla="*/ 94 w 256"/>
                  <a:gd name="T21" fmla="*/ 158 h 351"/>
                  <a:gd name="T22" fmla="*/ 83 w 256"/>
                  <a:gd name="T23" fmla="*/ 134 h 351"/>
                  <a:gd name="T24" fmla="*/ 92 w 256"/>
                  <a:gd name="T25" fmla="*/ 116 h 351"/>
                  <a:gd name="T26" fmla="*/ 84 w 256"/>
                  <a:gd name="T27" fmla="*/ 93 h 351"/>
                  <a:gd name="T28" fmla="*/ 60 w 256"/>
                  <a:gd name="T29" fmla="*/ 91 h 351"/>
                  <a:gd name="T30" fmla="*/ 60 w 256"/>
                  <a:gd name="T31" fmla="*/ 59 h 351"/>
                  <a:gd name="T32" fmla="*/ 170 w 256"/>
                  <a:gd name="T33" fmla="*/ 45 h 351"/>
                  <a:gd name="T34" fmla="*/ 184 w 256"/>
                  <a:gd name="T35" fmla="*/ 24 h 351"/>
                  <a:gd name="T36" fmla="*/ 202 w 256"/>
                  <a:gd name="T37" fmla="*/ 4 h 351"/>
                  <a:gd name="T38" fmla="*/ 228 w 256"/>
                  <a:gd name="T39" fmla="*/ 0 h 351"/>
                  <a:gd name="T40" fmla="*/ 251 w 256"/>
                  <a:gd name="T41" fmla="*/ 7 h 351"/>
                  <a:gd name="T42" fmla="*/ 241 w 256"/>
                  <a:gd name="T43" fmla="*/ 53 h 351"/>
                  <a:gd name="T44" fmla="*/ 231 w 256"/>
                  <a:gd name="T45" fmla="*/ 62 h 351"/>
                  <a:gd name="T46" fmla="*/ 228 w 256"/>
                  <a:gd name="T47" fmla="*/ 173 h 351"/>
                  <a:gd name="T48" fmla="*/ 220 w 256"/>
                  <a:gd name="T49" fmla="*/ 187 h 351"/>
                  <a:gd name="T50" fmla="*/ 205 w 256"/>
                  <a:gd name="T51" fmla="*/ 204 h 351"/>
                  <a:gd name="T52" fmla="*/ 200 w 256"/>
                  <a:gd name="T53" fmla="*/ 251 h 351"/>
                  <a:gd name="T54" fmla="*/ 173 w 256"/>
                  <a:gd name="T55" fmla="*/ 254 h 351"/>
                  <a:gd name="T56" fmla="*/ 170 w 256"/>
                  <a:gd name="T57" fmla="*/ 310 h 351"/>
                  <a:gd name="T58" fmla="*/ 132 w 256"/>
                  <a:gd name="T59" fmla="*/ 326 h 351"/>
                  <a:gd name="T60" fmla="*/ 124 w 256"/>
                  <a:gd name="T61" fmla="*/ 338 h 351"/>
                  <a:gd name="T62" fmla="*/ 95 w 256"/>
                  <a:gd name="T63" fmla="*/ 338 h 351"/>
                  <a:gd name="T64" fmla="*/ 78 w 256"/>
                  <a:gd name="T65" fmla="*/ 327 h 351"/>
                  <a:gd name="T66" fmla="*/ 55 w 256"/>
                  <a:gd name="T67" fmla="*/ 338 h 351"/>
                  <a:gd name="T68" fmla="*/ 37 w 256"/>
                  <a:gd name="T69" fmla="*/ 347 h 351"/>
                  <a:gd name="T70" fmla="*/ 22 w 256"/>
                  <a:gd name="T71" fmla="*/ 351 h 351"/>
                  <a:gd name="T72" fmla="*/ 22 w 256"/>
                  <a:gd name="T73" fmla="*/ 333 h 351"/>
                  <a:gd name="T74" fmla="*/ 0 w 256"/>
                  <a:gd name="T75" fmla="*/ 324 h 351"/>
                  <a:gd name="T76" fmla="*/ 13 w 256"/>
                  <a:gd name="T77" fmla="*/ 30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351">
                    <a:moveTo>
                      <a:pt x="13" y="306"/>
                    </a:moveTo>
                    <a:cubicBezTo>
                      <a:pt x="16" y="299"/>
                      <a:pt x="27" y="284"/>
                      <a:pt x="25" y="277"/>
                    </a:cubicBezTo>
                    <a:cubicBezTo>
                      <a:pt x="23" y="272"/>
                      <a:pt x="11" y="269"/>
                      <a:pt x="8" y="265"/>
                    </a:cubicBezTo>
                    <a:cubicBezTo>
                      <a:pt x="5" y="260"/>
                      <a:pt x="3" y="249"/>
                      <a:pt x="5" y="245"/>
                    </a:cubicBezTo>
                    <a:cubicBezTo>
                      <a:pt x="8" y="239"/>
                      <a:pt x="23" y="236"/>
                      <a:pt x="29" y="234"/>
                    </a:cubicBezTo>
                    <a:cubicBezTo>
                      <a:pt x="34" y="233"/>
                      <a:pt x="43" y="228"/>
                      <a:pt x="48" y="230"/>
                    </a:cubicBezTo>
                    <a:cubicBezTo>
                      <a:pt x="55" y="232"/>
                      <a:pt x="59" y="252"/>
                      <a:pt x="66" y="254"/>
                    </a:cubicBezTo>
                    <a:cubicBezTo>
                      <a:pt x="74" y="256"/>
                      <a:pt x="89" y="247"/>
                      <a:pt x="95" y="242"/>
                    </a:cubicBezTo>
                    <a:cubicBezTo>
                      <a:pt x="103" y="235"/>
                      <a:pt x="116" y="218"/>
                      <a:pt x="118" y="208"/>
                    </a:cubicBezTo>
                    <a:cubicBezTo>
                      <a:pt x="120" y="200"/>
                      <a:pt x="116" y="182"/>
                      <a:pt x="112" y="175"/>
                    </a:cubicBezTo>
                    <a:cubicBezTo>
                      <a:pt x="109" y="169"/>
                      <a:pt x="97" y="163"/>
                      <a:pt x="94" y="158"/>
                    </a:cubicBezTo>
                    <a:cubicBezTo>
                      <a:pt x="90" y="153"/>
                      <a:pt x="83" y="140"/>
                      <a:pt x="83" y="134"/>
                    </a:cubicBezTo>
                    <a:cubicBezTo>
                      <a:pt x="83" y="129"/>
                      <a:pt x="92" y="121"/>
                      <a:pt x="92" y="116"/>
                    </a:cubicBezTo>
                    <a:cubicBezTo>
                      <a:pt x="92" y="110"/>
                      <a:pt x="89" y="96"/>
                      <a:pt x="84" y="93"/>
                    </a:cubicBezTo>
                    <a:cubicBezTo>
                      <a:pt x="80" y="89"/>
                      <a:pt x="64" y="96"/>
                      <a:pt x="60" y="91"/>
                    </a:cubicBezTo>
                    <a:cubicBezTo>
                      <a:pt x="54" y="85"/>
                      <a:pt x="60" y="59"/>
                      <a:pt x="60" y="59"/>
                    </a:cubicBezTo>
                    <a:cubicBezTo>
                      <a:pt x="170" y="45"/>
                      <a:pt x="170" y="45"/>
                      <a:pt x="170" y="45"/>
                    </a:cubicBezTo>
                    <a:cubicBezTo>
                      <a:pt x="170" y="45"/>
                      <a:pt x="180" y="29"/>
                      <a:pt x="184" y="24"/>
                    </a:cubicBezTo>
                    <a:cubicBezTo>
                      <a:pt x="188" y="19"/>
                      <a:pt x="196" y="8"/>
                      <a:pt x="202" y="4"/>
                    </a:cubicBezTo>
                    <a:cubicBezTo>
                      <a:pt x="208" y="1"/>
                      <a:pt x="228" y="0"/>
                      <a:pt x="228" y="0"/>
                    </a:cubicBezTo>
                    <a:cubicBezTo>
                      <a:pt x="228" y="0"/>
                      <a:pt x="248" y="2"/>
                      <a:pt x="251" y="7"/>
                    </a:cubicBezTo>
                    <a:cubicBezTo>
                      <a:pt x="256" y="18"/>
                      <a:pt x="247" y="43"/>
                      <a:pt x="241" y="53"/>
                    </a:cubicBezTo>
                    <a:cubicBezTo>
                      <a:pt x="240" y="56"/>
                      <a:pt x="232" y="59"/>
                      <a:pt x="231" y="62"/>
                    </a:cubicBezTo>
                    <a:cubicBezTo>
                      <a:pt x="219" y="87"/>
                      <a:pt x="235" y="147"/>
                      <a:pt x="228" y="173"/>
                    </a:cubicBezTo>
                    <a:cubicBezTo>
                      <a:pt x="227" y="177"/>
                      <a:pt x="222" y="184"/>
                      <a:pt x="220" y="187"/>
                    </a:cubicBezTo>
                    <a:cubicBezTo>
                      <a:pt x="217" y="192"/>
                      <a:pt x="207" y="199"/>
                      <a:pt x="205" y="204"/>
                    </a:cubicBezTo>
                    <a:cubicBezTo>
                      <a:pt x="200" y="215"/>
                      <a:pt x="209" y="243"/>
                      <a:pt x="200" y="251"/>
                    </a:cubicBezTo>
                    <a:cubicBezTo>
                      <a:pt x="195" y="256"/>
                      <a:pt x="178" y="249"/>
                      <a:pt x="173" y="254"/>
                    </a:cubicBezTo>
                    <a:cubicBezTo>
                      <a:pt x="163" y="264"/>
                      <a:pt x="178" y="299"/>
                      <a:pt x="170" y="310"/>
                    </a:cubicBezTo>
                    <a:cubicBezTo>
                      <a:pt x="164" y="319"/>
                      <a:pt x="140" y="319"/>
                      <a:pt x="132" y="326"/>
                    </a:cubicBezTo>
                    <a:cubicBezTo>
                      <a:pt x="129" y="328"/>
                      <a:pt x="127" y="336"/>
                      <a:pt x="124" y="338"/>
                    </a:cubicBezTo>
                    <a:cubicBezTo>
                      <a:pt x="118" y="341"/>
                      <a:pt x="102" y="340"/>
                      <a:pt x="95" y="338"/>
                    </a:cubicBezTo>
                    <a:cubicBezTo>
                      <a:pt x="90" y="336"/>
                      <a:pt x="83" y="327"/>
                      <a:pt x="78" y="327"/>
                    </a:cubicBezTo>
                    <a:cubicBezTo>
                      <a:pt x="72" y="327"/>
                      <a:pt x="61" y="335"/>
                      <a:pt x="55" y="338"/>
                    </a:cubicBezTo>
                    <a:cubicBezTo>
                      <a:pt x="51" y="340"/>
                      <a:pt x="42" y="345"/>
                      <a:pt x="37" y="347"/>
                    </a:cubicBezTo>
                    <a:cubicBezTo>
                      <a:pt x="33" y="348"/>
                      <a:pt x="22" y="351"/>
                      <a:pt x="22" y="351"/>
                    </a:cubicBezTo>
                    <a:cubicBezTo>
                      <a:pt x="22" y="351"/>
                      <a:pt x="24" y="337"/>
                      <a:pt x="22" y="333"/>
                    </a:cubicBezTo>
                    <a:cubicBezTo>
                      <a:pt x="19" y="328"/>
                      <a:pt x="0" y="324"/>
                      <a:pt x="0" y="324"/>
                    </a:cubicBezTo>
                    <a:cubicBezTo>
                      <a:pt x="0" y="324"/>
                      <a:pt x="10" y="311"/>
                      <a:pt x="13" y="30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9" name="Freeform 292">
                <a:extLst>
                  <a:ext uri="{FF2B5EF4-FFF2-40B4-BE49-F238E27FC236}">
                    <a16:creationId xmlns:a16="http://schemas.microsoft.com/office/drawing/2014/main" id="{416C8966-D8A7-29C7-A486-0BEC50B2968D}"/>
                  </a:ext>
                </a:extLst>
              </p:cNvPr>
              <p:cNvSpPr>
                <a:spLocks/>
              </p:cNvSpPr>
              <p:nvPr/>
            </p:nvSpPr>
            <p:spPr bwMode="auto">
              <a:xfrm>
                <a:off x="2864" y="2705"/>
                <a:ext cx="196" cy="216"/>
              </a:xfrm>
              <a:custGeom>
                <a:avLst/>
                <a:gdLst>
                  <a:gd name="T0" fmla="*/ 22 w 452"/>
                  <a:gd name="T1" fmla="*/ 10 h 499"/>
                  <a:gd name="T2" fmla="*/ 39 w 452"/>
                  <a:gd name="T3" fmla="*/ 15 h 499"/>
                  <a:gd name="T4" fmla="*/ 89 w 452"/>
                  <a:gd name="T5" fmla="*/ 18 h 499"/>
                  <a:gd name="T6" fmla="*/ 125 w 452"/>
                  <a:gd name="T7" fmla="*/ 4 h 499"/>
                  <a:gd name="T8" fmla="*/ 191 w 452"/>
                  <a:gd name="T9" fmla="*/ 11 h 499"/>
                  <a:gd name="T10" fmla="*/ 205 w 452"/>
                  <a:gd name="T11" fmla="*/ 71 h 499"/>
                  <a:gd name="T12" fmla="*/ 220 w 452"/>
                  <a:gd name="T13" fmla="*/ 77 h 499"/>
                  <a:gd name="T14" fmla="*/ 223 w 452"/>
                  <a:gd name="T15" fmla="*/ 100 h 499"/>
                  <a:gd name="T16" fmla="*/ 286 w 452"/>
                  <a:gd name="T17" fmla="*/ 98 h 499"/>
                  <a:gd name="T18" fmla="*/ 289 w 452"/>
                  <a:gd name="T19" fmla="*/ 59 h 499"/>
                  <a:gd name="T20" fmla="*/ 306 w 452"/>
                  <a:gd name="T21" fmla="*/ 45 h 499"/>
                  <a:gd name="T22" fmla="*/ 324 w 452"/>
                  <a:gd name="T23" fmla="*/ 88 h 499"/>
                  <a:gd name="T24" fmla="*/ 339 w 452"/>
                  <a:gd name="T25" fmla="*/ 77 h 499"/>
                  <a:gd name="T26" fmla="*/ 362 w 452"/>
                  <a:gd name="T27" fmla="*/ 72 h 499"/>
                  <a:gd name="T28" fmla="*/ 376 w 452"/>
                  <a:gd name="T29" fmla="*/ 94 h 499"/>
                  <a:gd name="T30" fmla="*/ 379 w 452"/>
                  <a:gd name="T31" fmla="*/ 173 h 499"/>
                  <a:gd name="T32" fmla="*/ 379 w 452"/>
                  <a:gd name="T33" fmla="*/ 202 h 499"/>
                  <a:gd name="T34" fmla="*/ 400 w 452"/>
                  <a:gd name="T35" fmla="*/ 220 h 499"/>
                  <a:gd name="T36" fmla="*/ 441 w 452"/>
                  <a:gd name="T37" fmla="*/ 220 h 499"/>
                  <a:gd name="T38" fmla="*/ 437 w 452"/>
                  <a:gd name="T39" fmla="*/ 302 h 499"/>
                  <a:gd name="T40" fmla="*/ 405 w 452"/>
                  <a:gd name="T41" fmla="*/ 302 h 499"/>
                  <a:gd name="T42" fmla="*/ 392 w 452"/>
                  <a:gd name="T43" fmla="*/ 281 h 499"/>
                  <a:gd name="T44" fmla="*/ 379 w 452"/>
                  <a:gd name="T45" fmla="*/ 282 h 499"/>
                  <a:gd name="T46" fmla="*/ 377 w 452"/>
                  <a:gd name="T47" fmla="*/ 302 h 499"/>
                  <a:gd name="T48" fmla="*/ 354 w 452"/>
                  <a:gd name="T49" fmla="*/ 305 h 499"/>
                  <a:gd name="T50" fmla="*/ 353 w 452"/>
                  <a:gd name="T51" fmla="*/ 400 h 499"/>
                  <a:gd name="T52" fmla="*/ 356 w 452"/>
                  <a:gd name="T53" fmla="*/ 430 h 499"/>
                  <a:gd name="T54" fmla="*/ 383 w 452"/>
                  <a:gd name="T55" fmla="*/ 465 h 499"/>
                  <a:gd name="T56" fmla="*/ 385 w 452"/>
                  <a:gd name="T57" fmla="*/ 483 h 499"/>
                  <a:gd name="T58" fmla="*/ 344 w 452"/>
                  <a:gd name="T59" fmla="*/ 499 h 499"/>
                  <a:gd name="T60" fmla="*/ 316 w 452"/>
                  <a:gd name="T61" fmla="*/ 495 h 499"/>
                  <a:gd name="T62" fmla="*/ 241 w 452"/>
                  <a:gd name="T63" fmla="*/ 485 h 499"/>
                  <a:gd name="T64" fmla="*/ 229 w 452"/>
                  <a:gd name="T65" fmla="*/ 466 h 499"/>
                  <a:gd name="T66" fmla="*/ 139 w 452"/>
                  <a:gd name="T67" fmla="*/ 469 h 499"/>
                  <a:gd name="T68" fmla="*/ 76 w 452"/>
                  <a:gd name="T69" fmla="*/ 463 h 499"/>
                  <a:gd name="T70" fmla="*/ 40 w 452"/>
                  <a:gd name="T71" fmla="*/ 446 h 499"/>
                  <a:gd name="T72" fmla="*/ 4 w 452"/>
                  <a:gd name="T73" fmla="*/ 460 h 499"/>
                  <a:gd name="T74" fmla="*/ 3 w 452"/>
                  <a:gd name="T75" fmla="*/ 400 h 499"/>
                  <a:gd name="T76" fmla="*/ 43 w 452"/>
                  <a:gd name="T77" fmla="*/ 331 h 499"/>
                  <a:gd name="T78" fmla="*/ 63 w 452"/>
                  <a:gd name="T79" fmla="*/ 285 h 499"/>
                  <a:gd name="T80" fmla="*/ 66 w 452"/>
                  <a:gd name="T81" fmla="*/ 273 h 499"/>
                  <a:gd name="T82" fmla="*/ 83 w 452"/>
                  <a:gd name="T83" fmla="*/ 269 h 499"/>
                  <a:gd name="T84" fmla="*/ 90 w 452"/>
                  <a:gd name="T85" fmla="*/ 234 h 499"/>
                  <a:gd name="T86" fmla="*/ 68 w 452"/>
                  <a:gd name="T87" fmla="*/ 196 h 499"/>
                  <a:gd name="T88" fmla="*/ 60 w 452"/>
                  <a:gd name="T89" fmla="*/ 148 h 499"/>
                  <a:gd name="T90" fmla="*/ 54 w 452"/>
                  <a:gd name="T91" fmla="*/ 97 h 499"/>
                  <a:gd name="T92" fmla="*/ 35 w 452"/>
                  <a:gd name="T93" fmla="*/ 86 h 499"/>
                  <a:gd name="T94" fmla="*/ 35 w 452"/>
                  <a:gd name="T95" fmla="*/ 31 h 499"/>
                  <a:gd name="T96" fmla="*/ 16 w 452"/>
                  <a:gd name="T97" fmla="*/ 31 h 499"/>
                  <a:gd name="T98" fmla="*/ 22 w 452"/>
                  <a:gd name="T99" fmla="*/ 1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99">
                    <a:moveTo>
                      <a:pt x="22" y="10"/>
                    </a:moveTo>
                    <a:cubicBezTo>
                      <a:pt x="22" y="10"/>
                      <a:pt x="34" y="14"/>
                      <a:pt x="39" y="15"/>
                    </a:cubicBezTo>
                    <a:cubicBezTo>
                      <a:pt x="51" y="17"/>
                      <a:pt x="76" y="19"/>
                      <a:pt x="89" y="18"/>
                    </a:cubicBezTo>
                    <a:cubicBezTo>
                      <a:pt x="99" y="16"/>
                      <a:pt x="116" y="5"/>
                      <a:pt x="125" y="4"/>
                    </a:cubicBezTo>
                    <a:cubicBezTo>
                      <a:pt x="142" y="2"/>
                      <a:pt x="179" y="0"/>
                      <a:pt x="191" y="11"/>
                    </a:cubicBezTo>
                    <a:cubicBezTo>
                      <a:pt x="202" y="22"/>
                      <a:pt x="195" y="59"/>
                      <a:pt x="205" y="71"/>
                    </a:cubicBezTo>
                    <a:cubicBezTo>
                      <a:pt x="208" y="74"/>
                      <a:pt x="218" y="74"/>
                      <a:pt x="220" y="77"/>
                    </a:cubicBezTo>
                    <a:cubicBezTo>
                      <a:pt x="224" y="81"/>
                      <a:pt x="219" y="96"/>
                      <a:pt x="223" y="100"/>
                    </a:cubicBezTo>
                    <a:cubicBezTo>
                      <a:pt x="235" y="110"/>
                      <a:pt x="274" y="109"/>
                      <a:pt x="286" y="98"/>
                    </a:cubicBezTo>
                    <a:cubicBezTo>
                      <a:pt x="293" y="91"/>
                      <a:pt x="284" y="67"/>
                      <a:pt x="289" y="59"/>
                    </a:cubicBezTo>
                    <a:cubicBezTo>
                      <a:pt x="291" y="54"/>
                      <a:pt x="300" y="44"/>
                      <a:pt x="306" y="45"/>
                    </a:cubicBezTo>
                    <a:cubicBezTo>
                      <a:pt x="317" y="48"/>
                      <a:pt x="313" y="84"/>
                      <a:pt x="324" y="88"/>
                    </a:cubicBezTo>
                    <a:cubicBezTo>
                      <a:pt x="328" y="89"/>
                      <a:pt x="335" y="79"/>
                      <a:pt x="339" y="77"/>
                    </a:cubicBezTo>
                    <a:cubicBezTo>
                      <a:pt x="344" y="75"/>
                      <a:pt x="357" y="70"/>
                      <a:pt x="362" y="72"/>
                    </a:cubicBezTo>
                    <a:cubicBezTo>
                      <a:pt x="368" y="75"/>
                      <a:pt x="374" y="88"/>
                      <a:pt x="376" y="94"/>
                    </a:cubicBezTo>
                    <a:cubicBezTo>
                      <a:pt x="382" y="113"/>
                      <a:pt x="378" y="153"/>
                      <a:pt x="379" y="173"/>
                    </a:cubicBezTo>
                    <a:cubicBezTo>
                      <a:pt x="379" y="180"/>
                      <a:pt x="376" y="195"/>
                      <a:pt x="379" y="202"/>
                    </a:cubicBezTo>
                    <a:cubicBezTo>
                      <a:pt x="382" y="208"/>
                      <a:pt x="393" y="218"/>
                      <a:pt x="400" y="220"/>
                    </a:cubicBezTo>
                    <a:cubicBezTo>
                      <a:pt x="410" y="224"/>
                      <a:pt x="441" y="220"/>
                      <a:pt x="441" y="220"/>
                    </a:cubicBezTo>
                    <a:cubicBezTo>
                      <a:pt x="441" y="220"/>
                      <a:pt x="452" y="288"/>
                      <a:pt x="437" y="302"/>
                    </a:cubicBezTo>
                    <a:cubicBezTo>
                      <a:pt x="431" y="308"/>
                      <a:pt x="412" y="306"/>
                      <a:pt x="405" y="302"/>
                    </a:cubicBezTo>
                    <a:cubicBezTo>
                      <a:pt x="399" y="299"/>
                      <a:pt x="398" y="284"/>
                      <a:pt x="392" y="281"/>
                    </a:cubicBezTo>
                    <a:cubicBezTo>
                      <a:pt x="389" y="279"/>
                      <a:pt x="381" y="280"/>
                      <a:pt x="379" y="282"/>
                    </a:cubicBezTo>
                    <a:cubicBezTo>
                      <a:pt x="375" y="286"/>
                      <a:pt x="381" y="299"/>
                      <a:pt x="377" y="302"/>
                    </a:cubicBezTo>
                    <a:cubicBezTo>
                      <a:pt x="373" y="306"/>
                      <a:pt x="358" y="301"/>
                      <a:pt x="354" y="305"/>
                    </a:cubicBezTo>
                    <a:cubicBezTo>
                      <a:pt x="339" y="323"/>
                      <a:pt x="352" y="376"/>
                      <a:pt x="353" y="400"/>
                    </a:cubicBezTo>
                    <a:cubicBezTo>
                      <a:pt x="353" y="407"/>
                      <a:pt x="353" y="423"/>
                      <a:pt x="356" y="430"/>
                    </a:cubicBezTo>
                    <a:cubicBezTo>
                      <a:pt x="360" y="440"/>
                      <a:pt x="379" y="455"/>
                      <a:pt x="383" y="465"/>
                    </a:cubicBezTo>
                    <a:cubicBezTo>
                      <a:pt x="385" y="469"/>
                      <a:pt x="385" y="483"/>
                      <a:pt x="385" y="483"/>
                    </a:cubicBezTo>
                    <a:cubicBezTo>
                      <a:pt x="344" y="499"/>
                      <a:pt x="344" y="499"/>
                      <a:pt x="344" y="499"/>
                    </a:cubicBezTo>
                    <a:cubicBezTo>
                      <a:pt x="344" y="499"/>
                      <a:pt x="323" y="496"/>
                      <a:pt x="316" y="495"/>
                    </a:cubicBezTo>
                    <a:cubicBezTo>
                      <a:pt x="297" y="492"/>
                      <a:pt x="257" y="496"/>
                      <a:pt x="241" y="485"/>
                    </a:cubicBezTo>
                    <a:cubicBezTo>
                      <a:pt x="236" y="482"/>
                      <a:pt x="234" y="468"/>
                      <a:pt x="229" y="466"/>
                    </a:cubicBezTo>
                    <a:cubicBezTo>
                      <a:pt x="209" y="455"/>
                      <a:pt x="161" y="469"/>
                      <a:pt x="139" y="469"/>
                    </a:cubicBezTo>
                    <a:cubicBezTo>
                      <a:pt x="123" y="468"/>
                      <a:pt x="91" y="467"/>
                      <a:pt x="76" y="463"/>
                    </a:cubicBezTo>
                    <a:cubicBezTo>
                      <a:pt x="66" y="460"/>
                      <a:pt x="50" y="446"/>
                      <a:pt x="40" y="446"/>
                    </a:cubicBezTo>
                    <a:cubicBezTo>
                      <a:pt x="30" y="446"/>
                      <a:pt x="4" y="460"/>
                      <a:pt x="4" y="460"/>
                    </a:cubicBezTo>
                    <a:cubicBezTo>
                      <a:pt x="4" y="460"/>
                      <a:pt x="0" y="414"/>
                      <a:pt x="3" y="400"/>
                    </a:cubicBezTo>
                    <a:cubicBezTo>
                      <a:pt x="8" y="380"/>
                      <a:pt x="34" y="349"/>
                      <a:pt x="43" y="331"/>
                    </a:cubicBezTo>
                    <a:cubicBezTo>
                      <a:pt x="49" y="320"/>
                      <a:pt x="59" y="297"/>
                      <a:pt x="63" y="285"/>
                    </a:cubicBezTo>
                    <a:cubicBezTo>
                      <a:pt x="64" y="282"/>
                      <a:pt x="64" y="276"/>
                      <a:pt x="66" y="273"/>
                    </a:cubicBezTo>
                    <a:cubicBezTo>
                      <a:pt x="69" y="270"/>
                      <a:pt x="80" y="272"/>
                      <a:pt x="83" y="269"/>
                    </a:cubicBezTo>
                    <a:cubicBezTo>
                      <a:pt x="89" y="262"/>
                      <a:pt x="92" y="243"/>
                      <a:pt x="90" y="234"/>
                    </a:cubicBezTo>
                    <a:cubicBezTo>
                      <a:pt x="89" y="223"/>
                      <a:pt x="71" y="206"/>
                      <a:pt x="68" y="196"/>
                    </a:cubicBezTo>
                    <a:cubicBezTo>
                      <a:pt x="63" y="184"/>
                      <a:pt x="62" y="160"/>
                      <a:pt x="60" y="148"/>
                    </a:cubicBezTo>
                    <a:cubicBezTo>
                      <a:pt x="58" y="136"/>
                      <a:pt x="61" y="108"/>
                      <a:pt x="54" y="97"/>
                    </a:cubicBezTo>
                    <a:cubicBezTo>
                      <a:pt x="51" y="92"/>
                      <a:pt x="38" y="91"/>
                      <a:pt x="35" y="86"/>
                    </a:cubicBezTo>
                    <a:cubicBezTo>
                      <a:pt x="29" y="74"/>
                      <a:pt x="45" y="41"/>
                      <a:pt x="35" y="31"/>
                    </a:cubicBezTo>
                    <a:cubicBezTo>
                      <a:pt x="32" y="28"/>
                      <a:pt x="19" y="35"/>
                      <a:pt x="16" y="31"/>
                    </a:cubicBezTo>
                    <a:cubicBezTo>
                      <a:pt x="12" y="27"/>
                      <a:pt x="22" y="10"/>
                      <a:pt x="22" y="1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0" name="Freeform 293">
                <a:extLst>
                  <a:ext uri="{FF2B5EF4-FFF2-40B4-BE49-F238E27FC236}">
                    <a16:creationId xmlns:a16="http://schemas.microsoft.com/office/drawing/2014/main" id="{6CD4C451-432B-B9A6-44CD-9B8C675B054C}"/>
                  </a:ext>
                </a:extLst>
              </p:cNvPr>
              <p:cNvSpPr>
                <a:spLocks/>
              </p:cNvSpPr>
              <p:nvPr/>
            </p:nvSpPr>
            <p:spPr bwMode="auto">
              <a:xfrm>
                <a:off x="2831" y="2010"/>
                <a:ext cx="236" cy="279"/>
              </a:xfrm>
              <a:custGeom>
                <a:avLst/>
                <a:gdLst>
                  <a:gd name="T0" fmla="*/ 83 w 543"/>
                  <a:gd name="T1" fmla="*/ 427 h 644"/>
                  <a:gd name="T2" fmla="*/ 77 w 543"/>
                  <a:gd name="T3" fmla="*/ 390 h 644"/>
                  <a:gd name="T4" fmla="*/ 22 w 543"/>
                  <a:gd name="T5" fmla="*/ 381 h 644"/>
                  <a:gd name="T6" fmla="*/ 10 w 543"/>
                  <a:gd name="T7" fmla="*/ 372 h 644"/>
                  <a:gd name="T8" fmla="*/ 7 w 543"/>
                  <a:gd name="T9" fmla="*/ 368 h 644"/>
                  <a:gd name="T10" fmla="*/ 4 w 543"/>
                  <a:gd name="T11" fmla="*/ 364 h 644"/>
                  <a:gd name="T12" fmla="*/ 4 w 543"/>
                  <a:gd name="T13" fmla="*/ 363 h 644"/>
                  <a:gd name="T14" fmla="*/ 2 w 543"/>
                  <a:gd name="T15" fmla="*/ 359 h 644"/>
                  <a:gd name="T16" fmla="*/ 2 w 543"/>
                  <a:gd name="T17" fmla="*/ 356 h 644"/>
                  <a:gd name="T18" fmla="*/ 1 w 543"/>
                  <a:gd name="T19" fmla="*/ 353 h 644"/>
                  <a:gd name="T20" fmla="*/ 1 w 543"/>
                  <a:gd name="T21" fmla="*/ 348 h 644"/>
                  <a:gd name="T22" fmla="*/ 1 w 543"/>
                  <a:gd name="T23" fmla="*/ 320 h 644"/>
                  <a:gd name="T24" fmla="*/ 9 w 543"/>
                  <a:gd name="T25" fmla="*/ 83 h 644"/>
                  <a:gd name="T26" fmla="*/ 44 w 543"/>
                  <a:gd name="T27" fmla="*/ 67 h 644"/>
                  <a:gd name="T28" fmla="*/ 62 w 543"/>
                  <a:gd name="T29" fmla="*/ 63 h 644"/>
                  <a:gd name="T30" fmla="*/ 64 w 543"/>
                  <a:gd name="T31" fmla="*/ 60 h 644"/>
                  <a:gd name="T32" fmla="*/ 68 w 543"/>
                  <a:gd name="T33" fmla="*/ 46 h 644"/>
                  <a:gd name="T34" fmla="*/ 68 w 543"/>
                  <a:gd name="T35" fmla="*/ 44 h 644"/>
                  <a:gd name="T36" fmla="*/ 69 w 543"/>
                  <a:gd name="T37" fmla="*/ 34 h 644"/>
                  <a:gd name="T38" fmla="*/ 69 w 543"/>
                  <a:gd name="T39" fmla="*/ 26 h 644"/>
                  <a:gd name="T40" fmla="*/ 69 w 543"/>
                  <a:gd name="T41" fmla="*/ 14 h 644"/>
                  <a:gd name="T42" fmla="*/ 69 w 543"/>
                  <a:gd name="T43" fmla="*/ 11 h 644"/>
                  <a:gd name="T44" fmla="*/ 69 w 543"/>
                  <a:gd name="T45" fmla="*/ 10 h 644"/>
                  <a:gd name="T46" fmla="*/ 68 w 543"/>
                  <a:gd name="T47" fmla="*/ 6 h 644"/>
                  <a:gd name="T48" fmla="*/ 97 w 543"/>
                  <a:gd name="T49" fmla="*/ 25 h 644"/>
                  <a:gd name="T50" fmla="*/ 119 w 543"/>
                  <a:gd name="T51" fmla="*/ 28 h 644"/>
                  <a:gd name="T52" fmla="*/ 198 w 543"/>
                  <a:gd name="T53" fmla="*/ 40 h 644"/>
                  <a:gd name="T54" fmla="*/ 209 w 543"/>
                  <a:gd name="T55" fmla="*/ 70 h 644"/>
                  <a:gd name="T56" fmla="*/ 265 w 543"/>
                  <a:gd name="T57" fmla="*/ 78 h 644"/>
                  <a:gd name="T58" fmla="*/ 267 w 543"/>
                  <a:gd name="T59" fmla="*/ 96 h 644"/>
                  <a:gd name="T60" fmla="*/ 316 w 543"/>
                  <a:gd name="T61" fmla="*/ 108 h 644"/>
                  <a:gd name="T62" fmla="*/ 347 w 543"/>
                  <a:gd name="T63" fmla="*/ 119 h 644"/>
                  <a:gd name="T64" fmla="*/ 357 w 543"/>
                  <a:gd name="T65" fmla="*/ 102 h 644"/>
                  <a:gd name="T66" fmla="*/ 357 w 543"/>
                  <a:gd name="T67" fmla="*/ 52 h 644"/>
                  <a:gd name="T68" fmla="*/ 372 w 543"/>
                  <a:gd name="T69" fmla="*/ 37 h 644"/>
                  <a:gd name="T70" fmla="*/ 387 w 543"/>
                  <a:gd name="T71" fmla="*/ 15 h 644"/>
                  <a:gd name="T72" fmla="*/ 401 w 543"/>
                  <a:gd name="T73" fmla="*/ 3 h 644"/>
                  <a:gd name="T74" fmla="*/ 436 w 543"/>
                  <a:gd name="T75" fmla="*/ 5 h 644"/>
                  <a:gd name="T76" fmla="*/ 457 w 543"/>
                  <a:gd name="T77" fmla="*/ 26 h 644"/>
                  <a:gd name="T78" fmla="*/ 476 w 543"/>
                  <a:gd name="T79" fmla="*/ 43 h 644"/>
                  <a:gd name="T80" fmla="*/ 508 w 543"/>
                  <a:gd name="T81" fmla="*/ 41 h 644"/>
                  <a:gd name="T82" fmla="*/ 538 w 543"/>
                  <a:gd name="T83" fmla="*/ 52 h 644"/>
                  <a:gd name="T84" fmla="*/ 535 w 543"/>
                  <a:gd name="T85" fmla="*/ 87 h 644"/>
                  <a:gd name="T86" fmla="*/ 537 w 543"/>
                  <a:gd name="T87" fmla="*/ 508 h 644"/>
                  <a:gd name="T88" fmla="*/ 537 w 543"/>
                  <a:gd name="T89" fmla="*/ 513 h 644"/>
                  <a:gd name="T90" fmla="*/ 534 w 543"/>
                  <a:gd name="T91" fmla="*/ 574 h 644"/>
                  <a:gd name="T92" fmla="*/ 509 w 543"/>
                  <a:gd name="T93" fmla="*/ 580 h 644"/>
                  <a:gd name="T94" fmla="*/ 515 w 543"/>
                  <a:gd name="T95" fmla="*/ 644 h 644"/>
                  <a:gd name="T96" fmla="*/ 491 w 543"/>
                  <a:gd name="T97" fmla="*/ 641 h 644"/>
                  <a:gd name="T98" fmla="*/ 433 w 543"/>
                  <a:gd name="T99" fmla="*/ 595 h 644"/>
                  <a:gd name="T100" fmla="*/ 408 w 543"/>
                  <a:gd name="T101" fmla="*/ 582 h 644"/>
                  <a:gd name="T102" fmla="*/ 355 w 543"/>
                  <a:gd name="T103" fmla="*/ 556 h 644"/>
                  <a:gd name="T104" fmla="*/ 337 w 543"/>
                  <a:gd name="T105" fmla="*/ 524 h 644"/>
                  <a:gd name="T106" fmla="*/ 276 w 543"/>
                  <a:gd name="T107" fmla="*/ 515 h 644"/>
                  <a:gd name="T108" fmla="*/ 264 w 543"/>
                  <a:gd name="T109" fmla="*/ 484 h 644"/>
                  <a:gd name="T110" fmla="*/ 233 w 543"/>
                  <a:gd name="T111" fmla="*/ 474 h 644"/>
                  <a:gd name="T112" fmla="*/ 230 w 543"/>
                  <a:gd name="T113" fmla="*/ 460 h 644"/>
                  <a:gd name="T114" fmla="*/ 197 w 543"/>
                  <a:gd name="T115" fmla="*/ 456 h 644"/>
                  <a:gd name="T116" fmla="*/ 174 w 543"/>
                  <a:gd name="T117" fmla="*/ 448 h 644"/>
                  <a:gd name="T118" fmla="*/ 133 w 543"/>
                  <a:gd name="T119" fmla="*/ 444 h 644"/>
                  <a:gd name="T120" fmla="*/ 129 w 543"/>
                  <a:gd name="T121" fmla="*/ 427 h 644"/>
                  <a:gd name="T122" fmla="*/ 83 w 543"/>
                  <a:gd name="T123" fmla="*/ 42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44">
                    <a:moveTo>
                      <a:pt x="83" y="427"/>
                    </a:moveTo>
                    <a:cubicBezTo>
                      <a:pt x="83" y="427"/>
                      <a:pt x="83" y="397"/>
                      <a:pt x="77" y="390"/>
                    </a:cubicBezTo>
                    <a:cubicBezTo>
                      <a:pt x="67" y="381"/>
                      <a:pt x="34" y="388"/>
                      <a:pt x="22" y="381"/>
                    </a:cubicBezTo>
                    <a:cubicBezTo>
                      <a:pt x="19" y="380"/>
                      <a:pt x="14" y="376"/>
                      <a:pt x="10" y="372"/>
                    </a:cubicBezTo>
                    <a:cubicBezTo>
                      <a:pt x="9" y="371"/>
                      <a:pt x="8" y="369"/>
                      <a:pt x="7" y="368"/>
                    </a:cubicBezTo>
                    <a:cubicBezTo>
                      <a:pt x="6" y="367"/>
                      <a:pt x="5" y="365"/>
                      <a:pt x="4" y="364"/>
                    </a:cubicBezTo>
                    <a:cubicBezTo>
                      <a:pt x="4" y="364"/>
                      <a:pt x="4" y="363"/>
                      <a:pt x="4" y="363"/>
                    </a:cubicBezTo>
                    <a:cubicBezTo>
                      <a:pt x="3" y="362"/>
                      <a:pt x="3" y="361"/>
                      <a:pt x="2" y="359"/>
                    </a:cubicBezTo>
                    <a:cubicBezTo>
                      <a:pt x="2" y="358"/>
                      <a:pt x="2" y="357"/>
                      <a:pt x="2" y="356"/>
                    </a:cubicBezTo>
                    <a:cubicBezTo>
                      <a:pt x="2" y="355"/>
                      <a:pt x="1" y="354"/>
                      <a:pt x="1" y="353"/>
                    </a:cubicBezTo>
                    <a:cubicBezTo>
                      <a:pt x="1" y="351"/>
                      <a:pt x="1" y="350"/>
                      <a:pt x="1" y="348"/>
                    </a:cubicBezTo>
                    <a:cubicBezTo>
                      <a:pt x="0" y="338"/>
                      <a:pt x="1" y="327"/>
                      <a:pt x="1" y="320"/>
                    </a:cubicBezTo>
                    <a:cubicBezTo>
                      <a:pt x="0" y="261"/>
                      <a:pt x="9" y="83"/>
                      <a:pt x="9" y="83"/>
                    </a:cubicBezTo>
                    <a:cubicBezTo>
                      <a:pt x="9" y="83"/>
                      <a:pt x="35" y="70"/>
                      <a:pt x="44" y="67"/>
                    </a:cubicBezTo>
                    <a:cubicBezTo>
                      <a:pt x="48" y="66"/>
                      <a:pt x="59" y="66"/>
                      <a:pt x="62" y="63"/>
                    </a:cubicBezTo>
                    <a:cubicBezTo>
                      <a:pt x="63" y="62"/>
                      <a:pt x="63" y="61"/>
                      <a:pt x="64" y="60"/>
                    </a:cubicBezTo>
                    <a:cubicBezTo>
                      <a:pt x="66" y="56"/>
                      <a:pt x="67" y="51"/>
                      <a:pt x="68" y="46"/>
                    </a:cubicBezTo>
                    <a:cubicBezTo>
                      <a:pt x="68" y="45"/>
                      <a:pt x="68" y="45"/>
                      <a:pt x="68" y="44"/>
                    </a:cubicBezTo>
                    <a:cubicBezTo>
                      <a:pt x="68" y="41"/>
                      <a:pt x="68" y="37"/>
                      <a:pt x="69" y="34"/>
                    </a:cubicBezTo>
                    <a:cubicBezTo>
                      <a:pt x="69" y="31"/>
                      <a:pt x="69" y="29"/>
                      <a:pt x="69" y="26"/>
                    </a:cubicBezTo>
                    <a:cubicBezTo>
                      <a:pt x="69" y="22"/>
                      <a:pt x="69" y="17"/>
                      <a:pt x="69" y="14"/>
                    </a:cubicBezTo>
                    <a:cubicBezTo>
                      <a:pt x="69" y="13"/>
                      <a:pt x="69" y="12"/>
                      <a:pt x="69" y="11"/>
                    </a:cubicBezTo>
                    <a:cubicBezTo>
                      <a:pt x="69" y="11"/>
                      <a:pt x="69" y="10"/>
                      <a:pt x="69" y="10"/>
                    </a:cubicBezTo>
                    <a:cubicBezTo>
                      <a:pt x="68" y="8"/>
                      <a:pt x="68" y="7"/>
                      <a:pt x="68" y="6"/>
                    </a:cubicBezTo>
                    <a:cubicBezTo>
                      <a:pt x="69" y="7"/>
                      <a:pt x="89" y="22"/>
                      <a:pt x="97" y="25"/>
                    </a:cubicBezTo>
                    <a:cubicBezTo>
                      <a:pt x="102" y="26"/>
                      <a:pt x="113" y="27"/>
                      <a:pt x="119" y="28"/>
                    </a:cubicBezTo>
                    <a:cubicBezTo>
                      <a:pt x="138" y="31"/>
                      <a:pt x="182" y="27"/>
                      <a:pt x="198" y="40"/>
                    </a:cubicBezTo>
                    <a:cubicBezTo>
                      <a:pt x="204" y="45"/>
                      <a:pt x="202" y="65"/>
                      <a:pt x="209" y="70"/>
                    </a:cubicBezTo>
                    <a:cubicBezTo>
                      <a:pt x="220" y="79"/>
                      <a:pt x="255" y="68"/>
                      <a:pt x="265" y="78"/>
                    </a:cubicBezTo>
                    <a:cubicBezTo>
                      <a:pt x="268" y="81"/>
                      <a:pt x="264" y="93"/>
                      <a:pt x="267" y="96"/>
                    </a:cubicBezTo>
                    <a:cubicBezTo>
                      <a:pt x="275" y="106"/>
                      <a:pt x="303" y="105"/>
                      <a:pt x="316" y="108"/>
                    </a:cubicBezTo>
                    <a:cubicBezTo>
                      <a:pt x="324" y="110"/>
                      <a:pt x="340" y="122"/>
                      <a:pt x="347" y="119"/>
                    </a:cubicBezTo>
                    <a:cubicBezTo>
                      <a:pt x="352" y="117"/>
                      <a:pt x="355" y="107"/>
                      <a:pt x="357" y="102"/>
                    </a:cubicBezTo>
                    <a:cubicBezTo>
                      <a:pt x="360" y="90"/>
                      <a:pt x="352" y="64"/>
                      <a:pt x="357" y="52"/>
                    </a:cubicBezTo>
                    <a:cubicBezTo>
                      <a:pt x="359" y="47"/>
                      <a:pt x="368" y="41"/>
                      <a:pt x="372" y="37"/>
                    </a:cubicBezTo>
                    <a:cubicBezTo>
                      <a:pt x="376" y="32"/>
                      <a:pt x="383" y="20"/>
                      <a:pt x="387" y="15"/>
                    </a:cubicBezTo>
                    <a:cubicBezTo>
                      <a:pt x="390" y="12"/>
                      <a:pt x="396" y="5"/>
                      <a:pt x="401" y="3"/>
                    </a:cubicBezTo>
                    <a:cubicBezTo>
                      <a:pt x="409" y="0"/>
                      <a:pt x="428" y="1"/>
                      <a:pt x="436" y="5"/>
                    </a:cubicBezTo>
                    <a:cubicBezTo>
                      <a:pt x="443" y="8"/>
                      <a:pt x="452" y="21"/>
                      <a:pt x="457" y="26"/>
                    </a:cubicBezTo>
                    <a:cubicBezTo>
                      <a:pt x="462" y="30"/>
                      <a:pt x="470" y="41"/>
                      <a:pt x="476" y="43"/>
                    </a:cubicBezTo>
                    <a:cubicBezTo>
                      <a:pt x="483" y="46"/>
                      <a:pt x="500" y="40"/>
                      <a:pt x="508" y="41"/>
                    </a:cubicBezTo>
                    <a:cubicBezTo>
                      <a:pt x="516" y="42"/>
                      <a:pt x="534" y="45"/>
                      <a:pt x="538" y="52"/>
                    </a:cubicBezTo>
                    <a:cubicBezTo>
                      <a:pt x="543" y="59"/>
                      <a:pt x="535" y="87"/>
                      <a:pt x="535" y="87"/>
                    </a:cubicBezTo>
                    <a:cubicBezTo>
                      <a:pt x="537" y="508"/>
                      <a:pt x="537" y="508"/>
                      <a:pt x="537" y="508"/>
                    </a:cubicBezTo>
                    <a:cubicBezTo>
                      <a:pt x="537" y="513"/>
                      <a:pt x="537" y="513"/>
                      <a:pt x="537" y="513"/>
                    </a:cubicBezTo>
                    <a:cubicBezTo>
                      <a:pt x="537" y="513"/>
                      <a:pt x="543" y="562"/>
                      <a:pt x="534" y="574"/>
                    </a:cubicBezTo>
                    <a:cubicBezTo>
                      <a:pt x="530" y="579"/>
                      <a:pt x="513" y="575"/>
                      <a:pt x="509" y="580"/>
                    </a:cubicBezTo>
                    <a:cubicBezTo>
                      <a:pt x="500" y="593"/>
                      <a:pt x="515" y="644"/>
                      <a:pt x="515" y="644"/>
                    </a:cubicBezTo>
                    <a:cubicBezTo>
                      <a:pt x="515" y="644"/>
                      <a:pt x="496" y="643"/>
                      <a:pt x="491" y="641"/>
                    </a:cubicBezTo>
                    <a:cubicBezTo>
                      <a:pt x="474" y="634"/>
                      <a:pt x="448" y="606"/>
                      <a:pt x="433" y="595"/>
                    </a:cubicBezTo>
                    <a:cubicBezTo>
                      <a:pt x="427" y="591"/>
                      <a:pt x="415" y="585"/>
                      <a:pt x="408" y="582"/>
                    </a:cubicBezTo>
                    <a:cubicBezTo>
                      <a:pt x="395" y="575"/>
                      <a:pt x="366" y="566"/>
                      <a:pt x="355" y="556"/>
                    </a:cubicBezTo>
                    <a:cubicBezTo>
                      <a:pt x="348" y="549"/>
                      <a:pt x="344" y="529"/>
                      <a:pt x="337" y="524"/>
                    </a:cubicBezTo>
                    <a:cubicBezTo>
                      <a:pt x="324" y="515"/>
                      <a:pt x="288" y="524"/>
                      <a:pt x="276" y="515"/>
                    </a:cubicBezTo>
                    <a:cubicBezTo>
                      <a:pt x="269" y="510"/>
                      <a:pt x="269" y="490"/>
                      <a:pt x="264" y="484"/>
                    </a:cubicBezTo>
                    <a:cubicBezTo>
                      <a:pt x="258" y="479"/>
                      <a:pt x="238" y="480"/>
                      <a:pt x="233" y="474"/>
                    </a:cubicBezTo>
                    <a:cubicBezTo>
                      <a:pt x="231" y="471"/>
                      <a:pt x="233" y="462"/>
                      <a:pt x="230" y="460"/>
                    </a:cubicBezTo>
                    <a:cubicBezTo>
                      <a:pt x="224" y="454"/>
                      <a:pt x="197" y="456"/>
                      <a:pt x="197" y="456"/>
                    </a:cubicBezTo>
                    <a:cubicBezTo>
                      <a:pt x="197" y="456"/>
                      <a:pt x="180" y="450"/>
                      <a:pt x="174" y="448"/>
                    </a:cubicBezTo>
                    <a:cubicBezTo>
                      <a:pt x="164" y="446"/>
                      <a:pt x="141" y="450"/>
                      <a:pt x="133" y="444"/>
                    </a:cubicBezTo>
                    <a:cubicBezTo>
                      <a:pt x="130" y="441"/>
                      <a:pt x="132" y="430"/>
                      <a:pt x="129" y="427"/>
                    </a:cubicBezTo>
                    <a:cubicBezTo>
                      <a:pt x="120" y="420"/>
                      <a:pt x="83" y="427"/>
                      <a:pt x="83" y="42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1" name="Freeform 294">
                <a:extLst>
                  <a:ext uri="{FF2B5EF4-FFF2-40B4-BE49-F238E27FC236}">
                    <a16:creationId xmlns:a16="http://schemas.microsoft.com/office/drawing/2014/main" id="{CE545392-3120-989E-11D1-4C0D50FC7388}"/>
                  </a:ext>
                </a:extLst>
              </p:cNvPr>
              <p:cNvSpPr>
                <a:spLocks/>
              </p:cNvSpPr>
              <p:nvPr/>
            </p:nvSpPr>
            <p:spPr bwMode="auto">
              <a:xfrm>
                <a:off x="2861" y="2021"/>
                <a:ext cx="0" cy="4"/>
              </a:xfrm>
              <a:custGeom>
                <a:avLst/>
                <a:gdLst>
                  <a:gd name="T0" fmla="*/ 0 h 8"/>
                  <a:gd name="T1" fmla="*/ 8 h 8"/>
                  <a:gd name="T2" fmla="*/ 0 h 8"/>
                </a:gdLst>
                <a:ahLst/>
                <a:cxnLst>
                  <a:cxn ang="0">
                    <a:pos x="0" y="T0"/>
                  </a:cxn>
                  <a:cxn ang="0">
                    <a:pos x="0" y="T1"/>
                  </a:cxn>
                  <a:cxn ang="0">
                    <a:pos x="0" y="T2"/>
                  </a:cxn>
                </a:cxnLst>
                <a:rect l="0" t="0" r="r" b="b"/>
                <a:pathLst>
                  <a:path h="8">
                    <a:moveTo>
                      <a:pt x="0" y="0"/>
                    </a:moveTo>
                    <a:cubicBezTo>
                      <a:pt x="0" y="3"/>
                      <a:pt x="0" y="5"/>
                      <a:pt x="0" y="8"/>
                    </a:cubicBezTo>
                    <a:cubicBezTo>
                      <a:pt x="0" y="5"/>
                      <a:pt x="0" y="3"/>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2" name="Freeform 295">
                <a:extLst>
                  <a:ext uri="{FF2B5EF4-FFF2-40B4-BE49-F238E27FC236}">
                    <a16:creationId xmlns:a16="http://schemas.microsoft.com/office/drawing/2014/main" id="{499A8211-7327-B7E9-2236-F8FAA174B32E}"/>
                  </a:ext>
                </a:extLst>
              </p:cNvPr>
              <p:cNvSpPr>
                <a:spLocks/>
              </p:cNvSpPr>
              <p:nvPr/>
            </p:nvSpPr>
            <p:spPr bwMode="auto">
              <a:xfrm>
                <a:off x="2861" y="2015"/>
                <a:ext cx="0" cy="1"/>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1"/>
                      <a:pt x="0" y="2"/>
                      <a:pt x="0" y="3"/>
                    </a:cubicBezTo>
                    <a:cubicBezTo>
                      <a:pt x="0" y="2"/>
                      <a:pt x="0"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3" name="Freeform 296">
                <a:extLst>
                  <a:ext uri="{FF2B5EF4-FFF2-40B4-BE49-F238E27FC236}">
                    <a16:creationId xmlns:a16="http://schemas.microsoft.com/office/drawing/2014/main" id="{F57E98C3-DFD3-2AFB-D39F-A59A1094930A}"/>
                  </a:ext>
                </a:extLst>
              </p:cNvPr>
              <p:cNvSpPr>
                <a:spLocks/>
              </p:cNvSpPr>
              <p:nvPr/>
            </p:nvSpPr>
            <p:spPr bwMode="auto">
              <a:xfrm>
                <a:off x="2861" y="2013"/>
                <a:ext cx="0" cy="2"/>
              </a:xfrm>
              <a:custGeom>
                <a:avLst/>
                <a:gdLst>
                  <a:gd name="T0" fmla="*/ 0 w 1"/>
                  <a:gd name="T1" fmla="*/ 0 h 4"/>
                  <a:gd name="T2" fmla="*/ 1 w 1"/>
                  <a:gd name="T3" fmla="*/ 4 h 4"/>
                  <a:gd name="T4" fmla="*/ 0 w 1"/>
                  <a:gd name="T5" fmla="*/ 0 h 4"/>
                  <a:gd name="T6" fmla="*/ 0 w 1"/>
                  <a:gd name="T7" fmla="*/ 0 h 4"/>
                </a:gdLst>
                <a:ahLst/>
                <a:cxnLst>
                  <a:cxn ang="0">
                    <a:pos x="T0" y="T1"/>
                  </a:cxn>
                  <a:cxn ang="0">
                    <a:pos x="T2" y="T3"/>
                  </a:cxn>
                  <a:cxn ang="0">
                    <a:pos x="T4" y="T5"/>
                  </a:cxn>
                  <a:cxn ang="0">
                    <a:pos x="T6" y="T7"/>
                  </a:cxn>
                </a:cxnLst>
                <a:rect l="0" t="0" r="r" b="b"/>
                <a:pathLst>
                  <a:path w="1" h="4">
                    <a:moveTo>
                      <a:pt x="0" y="0"/>
                    </a:moveTo>
                    <a:cubicBezTo>
                      <a:pt x="0" y="1"/>
                      <a:pt x="0" y="2"/>
                      <a:pt x="1" y="4"/>
                    </a:cubicBezTo>
                    <a:cubicBezTo>
                      <a:pt x="0" y="2"/>
                      <a:pt x="0" y="0"/>
                      <a:pt x="0" y="0"/>
                    </a:cubicBezTo>
                    <a:cubicBezTo>
                      <a:pt x="0"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4" name="Freeform 297">
                <a:extLst>
                  <a:ext uri="{FF2B5EF4-FFF2-40B4-BE49-F238E27FC236}">
                    <a16:creationId xmlns:a16="http://schemas.microsoft.com/office/drawing/2014/main" id="{13934CFB-92D9-B220-5F70-4EDA6417980A}"/>
                  </a:ext>
                </a:extLst>
              </p:cNvPr>
              <p:cNvSpPr>
                <a:spLocks/>
              </p:cNvSpPr>
              <p:nvPr/>
            </p:nvSpPr>
            <p:spPr bwMode="auto">
              <a:xfrm>
                <a:off x="2861" y="2029"/>
                <a:ext cx="0" cy="1"/>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5" name="Freeform 298">
                <a:extLst>
                  <a:ext uri="{FF2B5EF4-FFF2-40B4-BE49-F238E27FC236}">
                    <a16:creationId xmlns:a16="http://schemas.microsoft.com/office/drawing/2014/main" id="{7379B30C-CD0B-E3F1-C061-C46F21D4310F}"/>
                  </a:ext>
                </a:extLst>
              </p:cNvPr>
              <p:cNvSpPr>
                <a:spLocks/>
              </p:cNvSpPr>
              <p:nvPr/>
            </p:nvSpPr>
            <p:spPr bwMode="auto">
              <a:xfrm>
                <a:off x="2858" y="2036"/>
                <a:ext cx="1" cy="1"/>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1" y="1"/>
                      <a:pt x="1" y="2"/>
                      <a:pt x="0" y="3"/>
                    </a:cubicBezTo>
                    <a:cubicBezTo>
                      <a:pt x="1" y="2"/>
                      <a:pt x="2" y="1"/>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6" name="Freeform 299">
                <a:extLst>
                  <a:ext uri="{FF2B5EF4-FFF2-40B4-BE49-F238E27FC236}">
                    <a16:creationId xmlns:a16="http://schemas.microsoft.com/office/drawing/2014/main" id="{E79CB7B7-530E-9656-5308-514548A237E8}"/>
                  </a:ext>
                </a:extLst>
              </p:cNvPr>
              <p:cNvSpPr>
                <a:spLocks/>
              </p:cNvSpPr>
              <p:nvPr/>
            </p:nvSpPr>
            <p:spPr bwMode="auto">
              <a:xfrm>
                <a:off x="2835" y="2584"/>
                <a:ext cx="24" cy="14"/>
              </a:xfrm>
              <a:custGeom>
                <a:avLst/>
                <a:gdLst>
                  <a:gd name="T0" fmla="*/ 55 w 55"/>
                  <a:gd name="T1" fmla="*/ 0 h 32"/>
                  <a:gd name="T2" fmla="*/ 46 w 55"/>
                  <a:gd name="T3" fmla="*/ 26 h 32"/>
                  <a:gd name="T4" fmla="*/ 9 w 55"/>
                  <a:gd name="T5" fmla="*/ 29 h 32"/>
                  <a:gd name="T6" fmla="*/ 0 w 55"/>
                  <a:gd name="T7" fmla="*/ 18 h 32"/>
                  <a:gd name="T8" fmla="*/ 4 w 55"/>
                  <a:gd name="T9" fmla="*/ 4 h 32"/>
                  <a:gd name="T10" fmla="*/ 55 w 55"/>
                  <a:gd name="T11" fmla="*/ 0 h 32"/>
                </a:gdLst>
                <a:ahLst/>
                <a:cxnLst>
                  <a:cxn ang="0">
                    <a:pos x="T0" y="T1"/>
                  </a:cxn>
                  <a:cxn ang="0">
                    <a:pos x="T2" y="T3"/>
                  </a:cxn>
                  <a:cxn ang="0">
                    <a:pos x="T4" y="T5"/>
                  </a:cxn>
                  <a:cxn ang="0">
                    <a:pos x="T6" y="T7"/>
                  </a:cxn>
                  <a:cxn ang="0">
                    <a:pos x="T8" y="T9"/>
                  </a:cxn>
                  <a:cxn ang="0">
                    <a:pos x="T10" y="T11"/>
                  </a:cxn>
                </a:cxnLst>
                <a:rect l="0" t="0" r="r" b="b"/>
                <a:pathLst>
                  <a:path w="55" h="32">
                    <a:moveTo>
                      <a:pt x="55" y="0"/>
                    </a:moveTo>
                    <a:cubicBezTo>
                      <a:pt x="55" y="0"/>
                      <a:pt x="51" y="21"/>
                      <a:pt x="46" y="26"/>
                    </a:cubicBezTo>
                    <a:cubicBezTo>
                      <a:pt x="38" y="31"/>
                      <a:pt x="17" y="32"/>
                      <a:pt x="9" y="29"/>
                    </a:cubicBezTo>
                    <a:cubicBezTo>
                      <a:pt x="6" y="27"/>
                      <a:pt x="0" y="18"/>
                      <a:pt x="0" y="18"/>
                    </a:cubicBezTo>
                    <a:cubicBezTo>
                      <a:pt x="4" y="4"/>
                      <a:pt x="4" y="4"/>
                      <a:pt x="4" y="4"/>
                    </a:cubicBezTo>
                    <a:lnTo>
                      <a:pt x="55" y="0"/>
                    </a:ln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7" name="Freeform 300">
                <a:extLst>
                  <a:ext uri="{FF2B5EF4-FFF2-40B4-BE49-F238E27FC236}">
                    <a16:creationId xmlns:a16="http://schemas.microsoft.com/office/drawing/2014/main" id="{F7AC2BF4-9498-6338-F36F-48005D5F6E67}"/>
                  </a:ext>
                </a:extLst>
              </p:cNvPr>
              <p:cNvSpPr>
                <a:spLocks/>
              </p:cNvSpPr>
              <p:nvPr/>
            </p:nvSpPr>
            <p:spPr bwMode="auto">
              <a:xfrm>
                <a:off x="2819" y="2566"/>
                <a:ext cx="99" cy="116"/>
              </a:xfrm>
              <a:custGeom>
                <a:avLst/>
                <a:gdLst>
                  <a:gd name="T0" fmla="*/ 107 w 227"/>
                  <a:gd name="T1" fmla="*/ 266 h 266"/>
                  <a:gd name="T2" fmla="*/ 94 w 227"/>
                  <a:gd name="T3" fmla="*/ 251 h 266"/>
                  <a:gd name="T4" fmla="*/ 60 w 227"/>
                  <a:gd name="T5" fmla="*/ 211 h 266"/>
                  <a:gd name="T6" fmla="*/ 16 w 227"/>
                  <a:gd name="T7" fmla="*/ 170 h 266"/>
                  <a:gd name="T8" fmla="*/ 17 w 227"/>
                  <a:gd name="T9" fmla="*/ 137 h 266"/>
                  <a:gd name="T10" fmla="*/ 1 w 227"/>
                  <a:gd name="T11" fmla="*/ 129 h 266"/>
                  <a:gd name="T12" fmla="*/ 7 w 227"/>
                  <a:gd name="T13" fmla="*/ 118 h 266"/>
                  <a:gd name="T14" fmla="*/ 36 w 227"/>
                  <a:gd name="T15" fmla="*/ 106 h 266"/>
                  <a:gd name="T16" fmla="*/ 36 w 227"/>
                  <a:gd name="T17" fmla="*/ 59 h 266"/>
                  <a:gd name="T18" fmla="*/ 45 w 227"/>
                  <a:gd name="T19" fmla="*/ 70 h 266"/>
                  <a:gd name="T20" fmla="*/ 82 w 227"/>
                  <a:gd name="T21" fmla="*/ 67 h 266"/>
                  <a:gd name="T22" fmla="*/ 91 w 227"/>
                  <a:gd name="T23" fmla="*/ 41 h 266"/>
                  <a:gd name="T24" fmla="*/ 91 w 227"/>
                  <a:gd name="T25" fmla="*/ 23 h 266"/>
                  <a:gd name="T26" fmla="*/ 111 w 227"/>
                  <a:gd name="T27" fmla="*/ 6 h 266"/>
                  <a:gd name="T28" fmla="*/ 167 w 227"/>
                  <a:gd name="T29" fmla="*/ 1 h 266"/>
                  <a:gd name="T30" fmla="*/ 167 w 227"/>
                  <a:gd name="T31" fmla="*/ 33 h 266"/>
                  <a:gd name="T32" fmla="*/ 191 w 227"/>
                  <a:gd name="T33" fmla="*/ 35 h 266"/>
                  <a:gd name="T34" fmla="*/ 199 w 227"/>
                  <a:gd name="T35" fmla="*/ 58 h 266"/>
                  <a:gd name="T36" fmla="*/ 190 w 227"/>
                  <a:gd name="T37" fmla="*/ 76 h 266"/>
                  <a:gd name="T38" fmla="*/ 201 w 227"/>
                  <a:gd name="T39" fmla="*/ 100 h 266"/>
                  <a:gd name="T40" fmla="*/ 219 w 227"/>
                  <a:gd name="T41" fmla="*/ 117 h 266"/>
                  <a:gd name="T42" fmla="*/ 225 w 227"/>
                  <a:gd name="T43" fmla="*/ 150 h 266"/>
                  <a:gd name="T44" fmla="*/ 202 w 227"/>
                  <a:gd name="T45" fmla="*/ 184 h 266"/>
                  <a:gd name="T46" fmla="*/ 173 w 227"/>
                  <a:gd name="T47" fmla="*/ 196 h 266"/>
                  <a:gd name="T48" fmla="*/ 155 w 227"/>
                  <a:gd name="T49" fmla="*/ 172 h 266"/>
                  <a:gd name="T50" fmla="*/ 136 w 227"/>
                  <a:gd name="T51" fmla="*/ 176 h 266"/>
                  <a:gd name="T52" fmla="*/ 112 w 227"/>
                  <a:gd name="T53" fmla="*/ 187 h 266"/>
                  <a:gd name="T54" fmla="*/ 115 w 227"/>
                  <a:gd name="T55" fmla="*/ 207 h 266"/>
                  <a:gd name="T56" fmla="*/ 132 w 227"/>
                  <a:gd name="T57" fmla="*/ 219 h 266"/>
                  <a:gd name="T58" fmla="*/ 120 w 227"/>
                  <a:gd name="T59" fmla="*/ 248 h 266"/>
                  <a:gd name="T60" fmla="*/ 107 w 227"/>
                  <a:gd name="T61"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7" h="266">
                    <a:moveTo>
                      <a:pt x="107" y="266"/>
                    </a:moveTo>
                    <a:cubicBezTo>
                      <a:pt x="107" y="266"/>
                      <a:pt x="97" y="255"/>
                      <a:pt x="94" y="251"/>
                    </a:cubicBezTo>
                    <a:cubicBezTo>
                      <a:pt x="85" y="241"/>
                      <a:pt x="69" y="221"/>
                      <a:pt x="60" y="211"/>
                    </a:cubicBezTo>
                    <a:cubicBezTo>
                      <a:pt x="50" y="200"/>
                      <a:pt x="22" y="184"/>
                      <a:pt x="16" y="170"/>
                    </a:cubicBezTo>
                    <a:cubicBezTo>
                      <a:pt x="13" y="162"/>
                      <a:pt x="22" y="144"/>
                      <a:pt x="17" y="137"/>
                    </a:cubicBezTo>
                    <a:cubicBezTo>
                      <a:pt x="15" y="133"/>
                      <a:pt x="2" y="133"/>
                      <a:pt x="1" y="129"/>
                    </a:cubicBezTo>
                    <a:cubicBezTo>
                      <a:pt x="0" y="126"/>
                      <a:pt x="4" y="120"/>
                      <a:pt x="7" y="118"/>
                    </a:cubicBezTo>
                    <a:cubicBezTo>
                      <a:pt x="13" y="113"/>
                      <a:pt x="31" y="113"/>
                      <a:pt x="36" y="106"/>
                    </a:cubicBezTo>
                    <a:cubicBezTo>
                      <a:pt x="42" y="96"/>
                      <a:pt x="36" y="59"/>
                      <a:pt x="36" y="59"/>
                    </a:cubicBezTo>
                    <a:cubicBezTo>
                      <a:pt x="36" y="59"/>
                      <a:pt x="42" y="68"/>
                      <a:pt x="45" y="70"/>
                    </a:cubicBezTo>
                    <a:cubicBezTo>
                      <a:pt x="53" y="73"/>
                      <a:pt x="74" y="72"/>
                      <a:pt x="82" y="67"/>
                    </a:cubicBezTo>
                    <a:cubicBezTo>
                      <a:pt x="87" y="62"/>
                      <a:pt x="91" y="41"/>
                      <a:pt x="91" y="41"/>
                    </a:cubicBezTo>
                    <a:cubicBezTo>
                      <a:pt x="91" y="41"/>
                      <a:pt x="89" y="27"/>
                      <a:pt x="91" y="23"/>
                    </a:cubicBezTo>
                    <a:cubicBezTo>
                      <a:pt x="93" y="17"/>
                      <a:pt x="105" y="8"/>
                      <a:pt x="111" y="6"/>
                    </a:cubicBezTo>
                    <a:cubicBezTo>
                      <a:pt x="124" y="0"/>
                      <a:pt x="167" y="1"/>
                      <a:pt x="167" y="1"/>
                    </a:cubicBezTo>
                    <a:cubicBezTo>
                      <a:pt x="167" y="1"/>
                      <a:pt x="161" y="27"/>
                      <a:pt x="167" y="33"/>
                    </a:cubicBezTo>
                    <a:cubicBezTo>
                      <a:pt x="171" y="38"/>
                      <a:pt x="187" y="31"/>
                      <a:pt x="191" y="35"/>
                    </a:cubicBezTo>
                    <a:cubicBezTo>
                      <a:pt x="196" y="38"/>
                      <a:pt x="199" y="52"/>
                      <a:pt x="199" y="58"/>
                    </a:cubicBezTo>
                    <a:cubicBezTo>
                      <a:pt x="199" y="63"/>
                      <a:pt x="190" y="71"/>
                      <a:pt x="190" y="76"/>
                    </a:cubicBezTo>
                    <a:cubicBezTo>
                      <a:pt x="190" y="82"/>
                      <a:pt x="197" y="95"/>
                      <a:pt x="201" y="100"/>
                    </a:cubicBezTo>
                    <a:cubicBezTo>
                      <a:pt x="204" y="105"/>
                      <a:pt x="216" y="111"/>
                      <a:pt x="219" y="117"/>
                    </a:cubicBezTo>
                    <a:cubicBezTo>
                      <a:pt x="223" y="124"/>
                      <a:pt x="227" y="142"/>
                      <a:pt x="225" y="150"/>
                    </a:cubicBezTo>
                    <a:cubicBezTo>
                      <a:pt x="223" y="160"/>
                      <a:pt x="210" y="177"/>
                      <a:pt x="202" y="184"/>
                    </a:cubicBezTo>
                    <a:cubicBezTo>
                      <a:pt x="196" y="189"/>
                      <a:pt x="181" y="198"/>
                      <a:pt x="173" y="196"/>
                    </a:cubicBezTo>
                    <a:cubicBezTo>
                      <a:pt x="166" y="194"/>
                      <a:pt x="162" y="174"/>
                      <a:pt x="155" y="172"/>
                    </a:cubicBezTo>
                    <a:cubicBezTo>
                      <a:pt x="150" y="170"/>
                      <a:pt x="141" y="175"/>
                      <a:pt x="136" y="176"/>
                    </a:cubicBezTo>
                    <a:cubicBezTo>
                      <a:pt x="130" y="178"/>
                      <a:pt x="115" y="181"/>
                      <a:pt x="112" y="187"/>
                    </a:cubicBezTo>
                    <a:cubicBezTo>
                      <a:pt x="110" y="191"/>
                      <a:pt x="112" y="202"/>
                      <a:pt x="115" y="207"/>
                    </a:cubicBezTo>
                    <a:cubicBezTo>
                      <a:pt x="118" y="211"/>
                      <a:pt x="130" y="214"/>
                      <a:pt x="132" y="219"/>
                    </a:cubicBezTo>
                    <a:cubicBezTo>
                      <a:pt x="134" y="226"/>
                      <a:pt x="123" y="241"/>
                      <a:pt x="120" y="248"/>
                    </a:cubicBezTo>
                    <a:cubicBezTo>
                      <a:pt x="117" y="253"/>
                      <a:pt x="107" y="266"/>
                      <a:pt x="107" y="26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8" name="Freeform 301">
                <a:extLst>
                  <a:ext uri="{FF2B5EF4-FFF2-40B4-BE49-F238E27FC236}">
                    <a16:creationId xmlns:a16="http://schemas.microsoft.com/office/drawing/2014/main" id="{7CA811C5-F598-8C37-2C1D-14884B429F38}"/>
                  </a:ext>
                </a:extLst>
              </p:cNvPr>
              <p:cNvSpPr>
                <a:spLocks/>
              </p:cNvSpPr>
              <p:nvPr/>
            </p:nvSpPr>
            <p:spPr bwMode="auto">
              <a:xfrm>
                <a:off x="2826" y="2046"/>
                <a:ext cx="2" cy="1"/>
              </a:xfrm>
              <a:custGeom>
                <a:avLst/>
                <a:gdLst>
                  <a:gd name="T0" fmla="*/ 0 w 5"/>
                  <a:gd name="T1" fmla="*/ 0 h 1"/>
                  <a:gd name="T2" fmla="*/ 5 w 5"/>
                  <a:gd name="T3" fmla="*/ 1 h 1"/>
                  <a:gd name="T4" fmla="*/ 0 w 5"/>
                  <a:gd name="T5" fmla="*/ 0 h 1"/>
                </a:gdLst>
                <a:ahLst/>
                <a:cxnLst>
                  <a:cxn ang="0">
                    <a:pos x="T0" y="T1"/>
                  </a:cxn>
                  <a:cxn ang="0">
                    <a:pos x="T2" y="T3"/>
                  </a:cxn>
                  <a:cxn ang="0">
                    <a:pos x="T4" y="T5"/>
                  </a:cxn>
                </a:cxnLst>
                <a:rect l="0" t="0" r="r" b="b"/>
                <a:pathLst>
                  <a:path w="5" h="1">
                    <a:moveTo>
                      <a:pt x="0" y="0"/>
                    </a:moveTo>
                    <a:cubicBezTo>
                      <a:pt x="1" y="1"/>
                      <a:pt x="3" y="1"/>
                      <a:pt x="5" y="1"/>
                    </a:cubicBezTo>
                    <a:cubicBezTo>
                      <a:pt x="3" y="1"/>
                      <a:pt x="1"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9" name="Freeform 302">
                <a:extLst>
                  <a:ext uri="{FF2B5EF4-FFF2-40B4-BE49-F238E27FC236}">
                    <a16:creationId xmlns:a16="http://schemas.microsoft.com/office/drawing/2014/main" id="{8118050B-6ED9-9121-379D-1867E5AA5570}"/>
                  </a:ext>
                </a:extLst>
              </p:cNvPr>
              <p:cNvSpPr>
                <a:spLocks/>
              </p:cNvSpPr>
              <p:nvPr/>
            </p:nvSpPr>
            <p:spPr bwMode="auto">
              <a:xfrm>
                <a:off x="2802" y="1934"/>
                <a:ext cx="59" cy="113"/>
              </a:xfrm>
              <a:custGeom>
                <a:avLst/>
                <a:gdLst>
                  <a:gd name="T0" fmla="*/ 76 w 136"/>
                  <a:gd name="T1" fmla="*/ 259 h 261"/>
                  <a:gd name="T2" fmla="*/ 61 w 136"/>
                  <a:gd name="T3" fmla="*/ 260 h 261"/>
                  <a:gd name="T4" fmla="*/ 56 w 136"/>
                  <a:gd name="T5" fmla="*/ 259 h 261"/>
                  <a:gd name="T6" fmla="*/ 55 w 136"/>
                  <a:gd name="T7" fmla="*/ 259 h 261"/>
                  <a:gd name="T8" fmla="*/ 49 w 136"/>
                  <a:gd name="T9" fmla="*/ 228 h 261"/>
                  <a:gd name="T10" fmla="*/ 49 w 136"/>
                  <a:gd name="T11" fmla="*/ 225 h 261"/>
                  <a:gd name="T12" fmla="*/ 47 w 136"/>
                  <a:gd name="T13" fmla="*/ 221 h 261"/>
                  <a:gd name="T14" fmla="*/ 46 w 136"/>
                  <a:gd name="T15" fmla="*/ 219 h 261"/>
                  <a:gd name="T16" fmla="*/ 46 w 136"/>
                  <a:gd name="T17" fmla="*/ 219 h 261"/>
                  <a:gd name="T18" fmla="*/ 46 w 136"/>
                  <a:gd name="T19" fmla="*/ 219 h 261"/>
                  <a:gd name="T20" fmla="*/ 16 w 136"/>
                  <a:gd name="T21" fmla="*/ 207 h 261"/>
                  <a:gd name="T22" fmla="*/ 0 w 136"/>
                  <a:gd name="T23" fmla="*/ 168 h 261"/>
                  <a:gd name="T24" fmla="*/ 10 w 136"/>
                  <a:gd name="T25" fmla="*/ 131 h 261"/>
                  <a:gd name="T26" fmla="*/ 34 w 136"/>
                  <a:gd name="T27" fmla="*/ 124 h 261"/>
                  <a:gd name="T28" fmla="*/ 37 w 136"/>
                  <a:gd name="T29" fmla="*/ 124 h 261"/>
                  <a:gd name="T30" fmla="*/ 40 w 136"/>
                  <a:gd name="T31" fmla="*/ 122 h 261"/>
                  <a:gd name="T32" fmla="*/ 42 w 136"/>
                  <a:gd name="T33" fmla="*/ 121 h 261"/>
                  <a:gd name="T34" fmla="*/ 43 w 136"/>
                  <a:gd name="T35" fmla="*/ 119 h 261"/>
                  <a:gd name="T36" fmla="*/ 34 w 136"/>
                  <a:gd name="T37" fmla="*/ 104 h 261"/>
                  <a:gd name="T38" fmla="*/ 33 w 136"/>
                  <a:gd name="T39" fmla="*/ 103 h 261"/>
                  <a:gd name="T40" fmla="*/ 32 w 136"/>
                  <a:gd name="T41" fmla="*/ 102 h 261"/>
                  <a:gd name="T42" fmla="*/ 25 w 136"/>
                  <a:gd name="T43" fmla="*/ 92 h 261"/>
                  <a:gd name="T44" fmla="*/ 25 w 136"/>
                  <a:gd name="T45" fmla="*/ 92 h 261"/>
                  <a:gd name="T46" fmla="*/ 25 w 136"/>
                  <a:gd name="T47" fmla="*/ 90 h 261"/>
                  <a:gd name="T48" fmla="*/ 25 w 136"/>
                  <a:gd name="T49" fmla="*/ 89 h 261"/>
                  <a:gd name="T50" fmla="*/ 27 w 136"/>
                  <a:gd name="T51" fmla="*/ 71 h 261"/>
                  <a:gd name="T52" fmla="*/ 30 w 136"/>
                  <a:gd name="T53" fmla="*/ 65 h 261"/>
                  <a:gd name="T54" fmla="*/ 31 w 136"/>
                  <a:gd name="T55" fmla="*/ 64 h 261"/>
                  <a:gd name="T56" fmla="*/ 46 w 136"/>
                  <a:gd name="T57" fmla="*/ 64 h 261"/>
                  <a:gd name="T58" fmla="*/ 46 w 136"/>
                  <a:gd name="T59" fmla="*/ 64 h 261"/>
                  <a:gd name="T60" fmla="*/ 47 w 136"/>
                  <a:gd name="T61" fmla="*/ 63 h 261"/>
                  <a:gd name="T62" fmla="*/ 40 w 136"/>
                  <a:gd name="T63" fmla="*/ 18 h 261"/>
                  <a:gd name="T64" fmla="*/ 64 w 136"/>
                  <a:gd name="T65" fmla="*/ 3 h 261"/>
                  <a:gd name="T66" fmla="*/ 82 w 136"/>
                  <a:gd name="T67" fmla="*/ 1 h 261"/>
                  <a:gd name="T68" fmla="*/ 99 w 136"/>
                  <a:gd name="T69" fmla="*/ 13 h 261"/>
                  <a:gd name="T70" fmla="*/ 128 w 136"/>
                  <a:gd name="T71" fmla="*/ 25 h 261"/>
                  <a:gd name="T72" fmla="*/ 119 w 136"/>
                  <a:gd name="T73" fmla="*/ 53 h 261"/>
                  <a:gd name="T74" fmla="*/ 132 w 136"/>
                  <a:gd name="T75" fmla="*/ 74 h 261"/>
                  <a:gd name="T76" fmla="*/ 128 w 136"/>
                  <a:gd name="T77" fmla="*/ 117 h 261"/>
                  <a:gd name="T78" fmla="*/ 103 w 136"/>
                  <a:gd name="T79" fmla="*/ 124 h 261"/>
                  <a:gd name="T80" fmla="*/ 100 w 136"/>
                  <a:gd name="T81" fmla="*/ 158 h 261"/>
                  <a:gd name="T82" fmla="*/ 122 w 136"/>
                  <a:gd name="T83" fmla="*/ 165 h 261"/>
                  <a:gd name="T84" fmla="*/ 135 w 136"/>
                  <a:gd name="T85" fmla="*/ 182 h 261"/>
                  <a:gd name="T86" fmla="*/ 135 w 136"/>
                  <a:gd name="T87" fmla="*/ 182 h 261"/>
                  <a:gd name="T88" fmla="*/ 135 w 136"/>
                  <a:gd name="T89" fmla="*/ 182 h 261"/>
                  <a:gd name="T90" fmla="*/ 136 w 136"/>
                  <a:gd name="T91" fmla="*/ 186 h 261"/>
                  <a:gd name="T92" fmla="*/ 136 w 136"/>
                  <a:gd name="T93" fmla="*/ 187 h 261"/>
                  <a:gd name="T94" fmla="*/ 136 w 136"/>
                  <a:gd name="T95" fmla="*/ 190 h 261"/>
                  <a:gd name="T96" fmla="*/ 136 w 136"/>
                  <a:gd name="T97" fmla="*/ 202 h 261"/>
                  <a:gd name="T98" fmla="*/ 136 w 136"/>
                  <a:gd name="T99" fmla="*/ 210 h 261"/>
                  <a:gd name="T100" fmla="*/ 135 w 136"/>
                  <a:gd name="T101" fmla="*/ 220 h 261"/>
                  <a:gd name="T102" fmla="*/ 135 w 136"/>
                  <a:gd name="T103" fmla="*/ 222 h 261"/>
                  <a:gd name="T104" fmla="*/ 131 w 136"/>
                  <a:gd name="T105" fmla="*/ 236 h 261"/>
                  <a:gd name="T106" fmla="*/ 129 w 136"/>
                  <a:gd name="T107" fmla="*/ 239 h 261"/>
                  <a:gd name="T108" fmla="*/ 111 w 136"/>
                  <a:gd name="T109" fmla="*/ 243 h 261"/>
                  <a:gd name="T110" fmla="*/ 76 w 136"/>
                  <a:gd name="T111" fmla="*/ 259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 h="261">
                    <a:moveTo>
                      <a:pt x="76" y="259"/>
                    </a:moveTo>
                    <a:cubicBezTo>
                      <a:pt x="76" y="259"/>
                      <a:pt x="67" y="261"/>
                      <a:pt x="61" y="260"/>
                    </a:cubicBezTo>
                    <a:cubicBezTo>
                      <a:pt x="59" y="260"/>
                      <a:pt x="57" y="260"/>
                      <a:pt x="56" y="259"/>
                    </a:cubicBezTo>
                    <a:cubicBezTo>
                      <a:pt x="56" y="259"/>
                      <a:pt x="56" y="259"/>
                      <a:pt x="55" y="259"/>
                    </a:cubicBezTo>
                    <a:cubicBezTo>
                      <a:pt x="49" y="254"/>
                      <a:pt x="51" y="239"/>
                      <a:pt x="49" y="228"/>
                    </a:cubicBezTo>
                    <a:cubicBezTo>
                      <a:pt x="49" y="227"/>
                      <a:pt x="49" y="226"/>
                      <a:pt x="49" y="225"/>
                    </a:cubicBezTo>
                    <a:cubicBezTo>
                      <a:pt x="49" y="224"/>
                      <a:pt x="48" y="222"/>
                      <a:pt x="47" y="221"/>
                    </a:cubicBezTo>
                    <a:cubicBezTo>
                      <a:pt x="47" y="220"/>
                      <a:pt x="47" y="220"/>
                      <a:pt x="46" y="219"/>
                    </a:cubicBezTo>
                    <a:cubicBezTo>
                      <a:pt x="46" y="219"/>
                      <a:pt x="46" y="219"/>
                      <a:pt x="46" y="219"/>
                    </a:cubicBezTo>
                    <a:cubicBezTo>
                      <a:pt x="46" y="219"/>
                      <a:pt x="46" y="219"/>
                      <a:pt x="46" y="219"/>
                    </a:cubicBezTo>
                    <a:cubicBezTo>
                      <a:pt x="40" y="213"/>
                      <a:pt x="21" y="213"/>
                      <a:pt x="16" y="207"/>
                    </a:cubicBezTo>
                    <a:cubicBezTo>
                      <a:pt x="8" y="200"/>
                      <a:pt x="1" y="178"/>
                      <a:pt x="0" y="168"/>
                    </a:cubicBezTo>
                    <a:cubicBezTo>
                      <a:pt x="0" y="158"/>
                      <a:pt x="3" y="138"/>
                      <a:pt x="10" y="131"/>
                    </a:cubicBezTo>
                    <a:cubicBezTo>
                      <a:pt x="14" y="127"/>
                      <a:pt x="26" y="126"/>
                      <a:pt x="34" y="124"/>
                    </a:cubicBezTo>
                    <a:cubicBezTo>
                      <a:pt x="35" y="124"/>
                      <a:pt x="36" y="124"/>
                      <a:pt x="37" y="124"/>
                    </a:cubicBezTo>
                    <a:cubicBezTo>
                      <a:pt x="38" y="123"/>
                      <a:pt x="39" y="123"/>
                      <a:pt x="40" y="122"/>
                    </a:cubicBezTo>
                    <a:cubicBezTo>
                      <a:pt x="41" y="122"/>
                      <a:pt x="41" y="121"/>
                      <a:pt x="42" y="121"/>
                    </a:cubicBezTo>
                    <a:cubicBezTo>
                      <a:pt x="42" y="120"/>
                      <a:pt x="43" y="120"/>
                      <a:pt x="43" y="119"/>
                    </a:cubicBezTo>
                    <a:cubicBezTo>
                      <a:pt x="45" y="115"/>
                      <a:pt x="39" y="109"/>
                      <a:pt x="34" y="104"/>
                    </a:cubicBezTo>
                    <a:cubicBezTo>
                      <a:pt x="34" y="103"/>
                      <a:pt x="33" y="103"/>
                      <a:pt x="33" y="103"/>
                    </a:cubicBezTo>
                    <a:cubicBezTo>
                      <a:pt x="33" y="102"/>
                      <a:pt x="32" y="102"/>
                      <a:pt x="32" y="102"/>
                    </a:cubicBezTo>
                    <a:cubicBezTo>
                      <a:pt x="29" y="98"/>
                      <a:pt x="26" y="95"/>
                      <a:pt x="25" y="92"/>
                    </a:cubicBezTo>
                    <a:cubicBezTo>
                      <a:pt x="25" y="92"/>
                      <a:pt x="25" y="92"/>
                      <a:pt x="25" y="92"/>
                    </a:cubicBezTo>
                    <a:cubicBezTo>
                      <a:pt x="25" y="91"/>
                      <a:pt x="25" y="91"/>
                      <a:pt x="25" y="90"/>
                    </a:cubicBezTo>
                    <a:cubicBezTo>
                      <a:pt x="25" y="90"/>
                      <a:pt x="25" y="90"/>
                      <a:pt x="25" y="89"/>
                    </a:cubicBezTo>
                    <a:cubicBezTo>
                      <a:pt x="24" y="84"/>
                      <a:pt x="25" y="76"/>
                      <a:pt x="27" y="71"/>
                    </a:cubicBezTo>
                    <a:cubicBezTo>
                      <a:pt x="28" y="68"/>
                      <a:pt x="29" y="66"/>
                      <a:pt x="30" y="65"/>
                    </a:cubicBezTo>
                    <a:cubicBezTo>
                      <a:pt x="30" y="65"/>
                      <a:pt x="31" y="64"/>
                      <a:pt x="31" y="64"/>
                    </a:cubicBezTo>
                    <a:cubicBezTo>
                      <a:pt x="34" y="62"/>
                      <a:pt x="44" y="67"/>
                      <a:pt x="46" y="64"/>
                    </a:cubicBezTo>
                    <a:cubicBezTo>
                      <a:pt x="46" y="64"/>
                      <a:pt x="46" y="64"/>
                      <a:pt x="46" y="64"/>
                    </a:cubicBezTo>
                    <a:cubicBezTo>
                      <a:pt x="46" y="64"/>
                      <a:pt x="47" y="64"/>
                      <a:pt x="47" y="63"/>
                    </a:cubicBezTo>
                    <a:cubicBezTo>
                      <a:pt x="53" y="53"/>
                      <a:pt x="40" y="18"/>
                      <a:pt x="40" y="18"/>
                    </a:cubicBezTo>
                    <a:cubicBezTo>
                      <a:pt x="40" y="18"/>
                      <a:pt x="57" y="5"/>
                      <a:pt x="64" y="3"/>
                    </a:cubicBezTo>
                    <a:cubicBezTo>
                      <a:pt x="68" y="1"/>
                      <a:pt x="78" y="0"/>
                      <a:pt x="82" y="1"/>
                    </a:cubicBezTo>
                    <a:cubicBezTo>
                      <a:pt x="87" y="2"/>
                      <a:pt x="94" y="11"/>
                      <a:pt x="99" y="13"/>
                    </a:cubicBezTo>
                    <a:cubicBezTo>
                      <a:pt x="106" y="17"/>
                      <a:pt x="124" y="18"/>
                      <a:pt x="128" y="25"/>
                    </a:cubicBezTo>
                    <a:cubicBezTo>
                      <a:pt x="131" y="32"/>
                      <a:pt x="118" y="46"/>
                      <a:pt x="119" y="53"/>
                    </a:cubicBezTo>
                    <a:cubicBezTo>
                      <a:pt x="119" y="59"/>
                      <a:pt x="131" y="68"/>
                      <a:pt x="132" y="74"/>
                    </a:cubicBezTo>
                    <a:cubicBezTo>
                      <a:pt x="135" y="85"/>
                      <a:pt x="135" y="108"/>
                      <a:pt x="128" y="117"/>
                    </a:cubicBezTo>
                    <a:cubicBezTo>
                      <a:pt x="124" y="122"/>
                      <a:pt x="107" y="119"/>
                      <a:pt x="103" y="124"/>
                    </a:cubicBezTo>
                    <a:cubicBezTo>
                      <a:pt x="98" y="131"/>
                      <a:pt x="96" y="151"/>
                      <a:pt x="100" y="158"/>
                    </a:cubicBezTo>
                    <a:cubicBezTo>
                      <a:pt x="103" y="163"/>
                      <a:pt x="117" y="162"/>
                      <a:pt x="122" y="165"/>
                    </a:cubicBezTo>
                    <a:cubicBezTo>
                      <a:pt x="126" y="169"/>
                      <a:pt x="135" y="182"/>
                      <a:pt x="135" y="182"/>
                    </a:cubicBezTo>
                    <a:cubicBezTo>
                      <a:pt x="135" y="182"/>
                      <a:pt x="135" y="182"/>
                      <a:pt x="135" y="182"/>
                    </a:cubicBezTo>
                    <a:cubicBezTo>
                      <a:pt x="135" y="182"/>
                      <a:pt x="135" y="182"/>
                      <a:pt x="135" y="182"/>
                    </a:cubicBezTo>
                    <a:cubicBezTo>
                      <a:pt x="135" y="182"/>
                      <a:pt x="135" y="184"/>
                      <a:pt x="136" y="186"/>
                    </a:cubicBezTo>
                    <a:cubicBezTo>
                      <a:pt x="136" y="186"/>
                      <a:pt x="136" y="187"/>
                      <a:pt x="136" y="187"/>
                    </a:cubicBezTo>
                    <a:cubicBezTo>
                      <a:pt x="136" y="188"/>
                      <a:pt x="136" y="189"/>
                      <a:pt x="136" y="190"/>
                    </a:cubicBezTo>
                    <a:cubicBezTo>
                      <a:pt x="136" y="193"/>
                      <a:pt x="136" y="198"/>
                      <a:pt x="136" y="202"/>
                    </a:cubicBezTo>
                    <a:cubicBezTo>
                      <a:pt x="136" y="205"/>
                      <a:pt x="136" y="207"/>
                      <a:pt x="136" y="210"/>
                    </a:cubicBezTo>
                    <a:cubicBezTo>
                      <a:pt x="135" y="213"/>
                      <a:pt x="135" y="217"/>
                      <a:pt x="135" y="220"/>
                    </a:cubicBezTo>
                    <a:cubicBezTo>
                      <a:pt x="135" y="221"/>
                      <a:pt x="135" y="221"/>
                      <a:pt x="135" y="222"/>
                    </a:cubicBezTo>
                    <a:cubicBezTo>
                      <a:pt x="134" y="227"/>
                      <a:pt x="133" y="232"/>
                      <a:pt x="131" y="236"/>
                    </a:cubicBezTo>
                    <a:cubicBezTo>
                      <a:pt x="131" y="237"/>
                      <a:pt x="130" y="238"/>
                      <a:pt x="129" y="239"/>
                    </a:cubicBezTo>
                    <a:cubicBezTo>
                      <a:pt x="126" y="242"/>
                      <a:pt x="115" y="242"/>
                      <a:pt x="111" y="243"/>
                    </a:cubicBezTo>
                    <a:cubicBezTo>
                      <a:pt x="102" y="246"/>
                      <a:pt x="76" y="259"/>
                      <a:pt x="76" y="25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0" name="Freeform 303">
                <a:extLst>
                  <a:ext uri="{FF2B5EF4-FFF2-40B4-BE49-F238E27FC236}">
                    <a16:creationId xmlns:a16="http://schemas.microsoft.com/office/drawing/2014/main" id="{2FA844CB-295D-BAAC-B24B-9553C6FE02DD}"/>
                  </a:ext>
                </a:extLst>
              </p:cNvPr>
              <p:cNvSpPr>
                <a:spLocks/>
              </p:cNvSpPr>
              <p:nvPr/>
            </p:nvSpPr>
            <p:spPr bwMode="auto">
              <a:xfrm>
                <a:off x="2816" y="1979"/>
                <a:ext cx="1"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1" name="Freeform 304">
                <a:extLst>
                  <a:ext uri="{FF2B5EF4-FFF2-40B4-BE49-F238E27FC236}">
                    <a16:creationId xmlns:a16="http://schemas.microsoft.com/office/drawing/2014/main" id="{4224FF36-0983-65FB-662D-954B2F407D71}"/>
                  </a:ext>
                </a:extLst>
              </p:cNvPr>
              <p:cNvSpPr>
                <a:spLocks/>
              </p:cNvSpPr>
              <p:nvPr/>
            </p:nvSpPr>
            <p:spPr bwMode="auto">
              <a:xfrm>
                <a:off x="2816" y="1978"/>
                <a:ext cx="0"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2" name="Freeform 305">
                <a:extLst>
                  <a:ext uri="{FF2B5EF4-FFF2-40B4-BE49-F238E27FC236}">
                    <a16:creationId xmlns:a16="http://schemas.microsoft.com/office/drawing/2014/main" id="{8DD87D33-8B07-B59D-A632-10D43BA1BF0A}"/>
                  </a:ext>
                </a:extLst>
              </p:cNvPr>
              <p:cNvSpPr>
                <a:spLocks/>
              </p:cNvSpPr>
              <p:nvPr/>
            </p:nvSpPr>
            <p:spPr bwMode="auto">
              <a:xfrm>
                <a:off x="2692" y="2192"/>
                <a:ext cx="244" cy="200"/>
              </a:xfrm>
              <a:custGeom>
                <a:avLst/>
                <a:gdLst>
                  <a:gd name="T0" fmla="*/ 400 w 563"/>
                  <a:gd name="T1" fmla="*/ 415 h 460"/>
                  <a:gd name="T2" fmla="*/ 348 w 563"/>
                  <a:gd name="T3" fmla="*/ 433 h 460"/>
                  <a:gd name="T4" fmla="*/ 298 w 563"/>
                  <a:gd name="T5" fmla="*/ 410 h 460"/>
                  <a:gd name="T6" fmla="*/ 228 w 563"/>
                  <a:gd name="T7" fmla="*/ 418 h 460"/>
                  <a:gd name="T8" fmla="*/ 209 w 563"/>
                  <a:gd name="T9" fmla="*/ 409 h 460"/>
                  <a:gd name="T10" fmla="*/ 148 w 563"/>
                  <a:gd name="T11" fmla="*/ 413 h 460"/>
                  <a:gd name="T12" fmla="*/ 124 w 563"/>
                  <a:gd name="T13" fmla="*/ 457 h 460"/>
                  <a:gd name="T14" fmla="*/ 80 w 563"/>
                  <a:gd name="T15" fmla="*/ 460 h 460"/>
                  <a:gd name="T16" fmla="*/ 37 w 563"/>
                  <a:gd name="T17" fmla="*/ 430 h 460"/>
                  <a:gd name="T18" fmla="*/ 12 w 563"/>
                  <a:gd name="T19" fmla="*/ 381 h 460"/>
                  <a:gd name="T20" fmla="*/ 28 w 563"/>
                  <a:gd name="T21" fmla="*/ 342 h 460"/>
                  <a:gd name="T22" fmla="*/ 119 w 563"/>
                  <a:gd name="T23" fmla="*/ 308 h 460"/>
                  <a:gd name="T24" fmla="*/ 138 w 563"/>
                  <a:gd name="T25" fmla="*/ 189 h 460"/>
                  <a:gd name="T26" fmla="*/ 142 w 563"/>
                  <a:gd name="T27" fmla="*/ 170 h 460"/>
                  <a:gd name="T28" fmla="*/ 177 w 563"/>
                  <a:gd name="T29" fmla="*/ 168 h 460"/>
                  <a:gd name="T30" fmla="*/ 196 w 563"/>
                  <a:gd name="T31" fmla="*/ 169 h 460"/>
                  <a:gd name="T32" fmla="*/ 199 w 563"/>
                  <a:gd name="T33" fmla="*/ 167 h 460"/>
                  <a:gd name="T34" fmla="*/ 218 w 563"/>
                  <a:gd name="T35" fmla="*/ 146 h 460"/>
                  <a:gd name="T36" fmla="*/ 224 w 563"/>
                  <a:gd name="T37" fmla="*/ 140 h 460"/>
                  <a:gd name="T38" fmla="*/ 251 w 563"/>
                  <a:gd name="T39" fmla="*/ 103 h 460"/>
                  <a:gd name="T40" fmla="*/ 261 w 563"/>
                  <a:gd name="T41" fmla="*/ 98 h 460"/>
                  <a:gd name="T42" fmla="*/ 282 w 563"/>
                  <a:gd name="T43" fmla="*/ 93 h 460"/>
                  <a:gd name="T44" fmla="*/ 293 w 563"/>
                  <a:gd name="T45" fmla="*/ 91 h 460"/>
                  <a:gd name="T46" fmla="*/ 325 w 563"/>
                  <a:gd name="T47" fmla="*/ 61 h 460"/>
                  <a:gd name="T48" fmla="*/ 392 w 563"/>
                  <a:gd name="T49" fmla="*/ 21 h 460"/>
                  <a:gd name="T50" fmla="*/ 449 w 563"/>
                  <a:gd name="T51" fmla="*/ 7 h 460"/>
                  <a:gd name="T52" fmla="*/ 494 w 563"/>
                  <a:gd name="T53" fmla="*/ 28 h 460"/>
                  <a:gd name="T54" fmla="*/ 522 w 563"/>
                  <a:gd name="T55" fmla="*/ 57 h 460"/>
                  <a:gd name="T56" fmla="*/ 545 w 563"/>
                  <a:gd name="T57" fmla="*/ 110 h 460"/>
                  <a:gd name="T58" fmla="*/ 508 w 563"/>
                  <a:gd name="T59" fmla="*/ 308 h 460"/>
                  <a:gd name="T60" fmla="*/ 472 w 563"/>
                  <a:gd name="T61" fmla="*/ 346 h 460"/>
                  <a:gd name="T62" fmla="*/ 459 w 563"/>
                  <a:gd name="T63" fmla="*/ 400 h 460"/>
                  <a:gd name="T64" fmla="*/ 417 w 563"/>
                  <a:gd name="T65" fmla="*/ 435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3" h="460">
                    <a:moveTo>
                      <a:pt x="417" y="435"/>
                    </a:moveTo>
                    <a:cubicBezTo>
                      <a:pt x="410" y="435"/>
                      <a:pt x="406" y="418"/>
                      <a:pt x="400" y="415"/>
                    </a:cubicBezTo>
                    <a:cubicBezTo>
                      <a:pt x="389" y="410"/>
                      <a:pt x="362" y="406"/>
                      <a:pt x="353" y="413"/>
                    </a:cubicBezTo>
                    <a:cubicBezTo>
                      <a:pt x="349" y="416"/>
                      <a:pt x="352" y="430"/>
                      <a:pt x="348" y="433"/>
                    </a:cubicBezTo>
                    <a:cubicBezTo>
                      <a:pt x="342" y="437"/>
                      <a:pt x="326" y="433"/>
                      <a:pt x="319" y="430"/>
                    </a:cubicBezTo>
                    <a:cubicBezTo>
                      <a:pt x="312" y="427"/>
                      <a:pt x="305" y="412"/>
                      <a:pt x="298" y="410"/>
                    </a:cubicBezTo>
                    <a:cubicBezTo>
                      <a:pt x="292" y="408"/>
                      <a:pt x="278" y="413"/>
                      <a:pt x="272" y="413"/>
                    </a:cubicBezTo>
                    <a:cubicBezTo>
                      <a:pt x="261" y="414"/>
                      <a:pt x="236" y="410"/>
                      <a:pt x="228" y="418"/>
                    </a:cubicBezTo>
                    <a:cubicBezTo>
                      <a:pt x="225" y="420"/>
                      <a:pt x="228" y="432"/>
                      <a:pt x="225" y="433"/>
                    </a:cubicBezTo>
                    <a:cubicBezTo>
                      <a:pt x="217" y="434"/>
                      <a:pt x="215" y="413"/>
                      <a:pt x="209" y="409"/>
                    </a:cubicBezTo>
                    <a:cubicBezTo>
                      <a:pt x="203" y="405"/>
                      <a:pt x="188" y="404"/>
                      <a:pt x="180" y="404"/>
                    </a:cubicBezTo>
                    <a:cubicBezTo>
                      <a:pt x="172" y="405"/>
                      <a:pt x="155" y="408"/>
                      <a:pt x="148" y="413"/>
                    </a:cubicBezTo>
                    <a:cubicBezTo>
                      <a:pt x="143" y="418"/>
                      <a:pt x="138" y="433"/>
                      <a:pt x="135" y="439"/>
                    </a:cubicBezTo>
                    <a:cubicBezTo>
                      <a:pt x="132" y="444"/>
                      <a:pt x="128" y="455"/>
                      <a:pt x="124" y="457"/>
                    </a:cubicBezTo>
                    <a:cubicBezTo>
                      <a:pt x="122" y="459"/>
                      <a:pt x="113" y="457"/>
                      <a:pt x="113" y="457"/>
                    </a:cubicBezTo>
                    <a:cubicBezTo>
                      <a:pt x="80" y="460"/>
                      <a:pt x="80" y="460"/>
                      <a:pt x="80" y="460"/>
                    </a:cubicBezTo>
                    <a:cubicBezTo>
                      <a:pt x="80" y="460"/>
                      <a:pt x="68" y="437"/>
                      <a:pt x="61" y="433"/>
                    </a:cubicBezTo>
                    <a:cubicBezTo>
                      <a:pt x="56" y="430"/>
                      <a:pt x="41" y="434"/>
                      <a:pt x="37" y="430"/>
                    </a:cubicBezTo>
                    <a:cubicBezTo>
                      <a:pt x="30" y="423"/>
                      <a:pt x="39" y="401"/>
                      <a:pt x="34" y="394"/>
                    </a:cubicBezTo>
                    <a:cubicBezTo>
                      <a:pt x="30" y="388"/>
                      <a:pt x="17" y="386"/>
                      <a:pt x="12" y="381"/>
                    </a:cubicBezTo>
                    <a:cubicBezTo>
                      <a:pt x="8" y="377"/>
                      <a:pt x="0" y="360"/>
                      <a:pt x="0" y="360"/>
                    </a:cubicBezTo>
                    <a:cubicBezTo>
                      <a:pt x="0" y="360"/>
                      <a:pt x="20" y="345"/>
                      <a:pt x="28" y="342"/>
                    </a:cubicBezTo>
                    <a:cubicBezTo>
                      <a:pt x="49" y="334"/>
                      <a:pt x="104" y="347"/>
                      <a:pt x="119" y="330"/>
                    </a:cubicBezTo>
                    <a:cubicBezTo>
                      <a:pt x="123" y="326"/>
                      <a:pt x="116" y="312"/>
                      <a:pt x="119" y="308"/>
                    </a:cubicBezTo>
                    <a:cubicBezTo>
                      <a:pt x="123" y="304"/>
                      <a:pt x="140" y="310"/>
                      <a:pt x="144" y="305"/>
                    </a:cubicBezTo>
                    <a:cubicBezTo>
                      <a:pt x="162" y="283"/>
                      <a:pt x="138" y="189"/>
                      <a:pt x="138" y="189"/>
                    </a:cubicBezTo>
                    <a:cubicBezTo>
                      <a:pt x="138" y="189"/>
                      <a:pt x="138" y="186"/>
                      <a:pt x="138" y="183"/>
                    </a:cubicBezTo>
                    <a:cubicBezTo>
                      <a:pt x="139" y="178"/>
                      <a:pt x="139" y="172"/>
                      <a:pt x="142" y="170"/>
                    </a:cubicBezTo>
                    <a:cubicBezTo>
                      <a:pt x="146" y="166"/>
                      <a:pt x="155" y="166"/>
                      <a:pt x="164" y="167"/>
                    </a:cubicBezTo>
                    <a:cubicBezTo>
                      <a:pt x="168" y="167"/>
                      <a:pt x="172" y="168"/>
                      <a:pt x="177" y="168"/>
                    </a:cubicBezTo>
                    <a:cubicBezTo>
                      <a:pt x="177" y="168"/>
                      <a:pt x="177" y="168"/>
                      <a:pt x="177" y="168"/>
                    </a:cubicBezTo>
                    <a:cubicBezTo>
                      <a:pt x="184" y="169"/>
                      <a:pt x="191" y="170"/>
                      <a:pt x="196" y="169"/>
                    </a:cubicBezTo>
                    <a:cubicBezTo>
                      <a:pt x="196" y="168"/>
                      <a:pt x="196" y="168"/>
                      <a:pt x="196" y="168"/>
                    </a:cubicBezTo>
                    <a:cubicBezTo>
                      <a:pt x="197" y="168"/>
                      <a:pt x="199" y="168"/>
                      <a:pt x="199" y="167"/>
                    </a:cubicBezTo>
                    <a:cubicBezTo>
                      <a:pt x="204" y="165"/>
                      <a:pt x="209" y="159"/>
                      <a:pt x="214" y="152"/>
                    </a:cubicBezTo>
                    <a:cubicBezTo>
                      <a:pt x="215" y="150"/>
                      <a:pt x="217" y="148"/>
                      <a:pt x="218" y="146"/>
                    </a:cubicBezTo>
                    <a:cubicBezTo>
                      <a:pt x="220" y="144"/>
                      <a:pt x="221" y="142"/>
                      <a:pt x="223" y="141"/>
                    </a:cubicBezTo>
                    <a:cubicBezTo>
                      <a:pt x="223" y="141"/>
                      <a:pt x="223" y="140"/>
                      <a:pt x="224" y="140"/>
                    </a:cubicBezTo>
                    <a:cubicBezTo>
                      <a:pt x="229" y="136"/>
                      <a:pt x="242" y="133"/>
                      <a:pt x="245" y="128"/>
                    </a:cubicBezTo>
                    <a:cubicBezTo>
                      <a:pt x="249" y="123"/>
                      <a:pt x="247" y="108"/>
                      <a:pt x="251" y="103"/>
                    </a:cubicBezTo>
                    <a:cubicBezTo>
                      <a:pt x="253" y="102"/>
                      <a:pt x="254" y="101"/>
                      <a:pt x="256" y="100"/>
                    </a:cubicBezTo>
                    <a:cubicBezTo>
                      <a:pt x="258" y="99"/>
                      <a:pt x="259" y="98"/>
                      <a:pt x="261" y="98"/>
                    </a:cubicBezTo>
                    <a:cubicBezTo>
                      <a:pt x="263" y="97"/>
                      <a:pt x="265" y="97"/>
                      <a:pt x="267" y="96"/>
                    </a:cubicBezTo>
                    <a:cubicBezTo>
                      <a:pt x="272" y="95"/>
                      <a:pt x="277" y="94"/>
                      <a:pt x="282" y="93"/>
                    </a:cubicBezTo>
                    <a:cubicBezTo>
                      <a:pt x="283" y="93"/>
                      <a:pt x="285" y="93"/>
                      <a:pt x="286" y="92"/>
                    </a:cubicBezTo>
                    <a:cubicBezTo>
                      <a:pt x="288" y="92"/>
                      <a:pt x="291" y="92"/>
                      <a:pt x="293" y="91"/>
                    </a:cubicBezTo>
                    <a:cubicBezTo>
                      <a:pt x="300" y="90"/>
                      <a:pt x="306" y="88"/>
                      <a:pt x="309" y="85"/>
                    </a:cubicBezTo>
                    <a:cubicBezTo>
                      <a:pt x="315" y="81"/>
                      <a:pt x="320" y="66"/>
                      <a:pt x="325" y="61"/>
                    </a:cubicBezTo>
                    <a:cubicBezTo>
                      <a:pt x="331" y="53"/>
                      <a:pt x="347" y="41"/>
                      <a:pt x="355" y="36"/>
                    </a:cubicBezTo>
                    <a:cubicBezTo>
                      <a:pt x="364" y="31"/>
                      <a:pt x="384" y="27"/>
                      <a:pt x="392" y="21"/>
                    </a:cubicBezTo>
                    <a:cubicBezTo>
                      <a:pt x="395" y="18"/>
                      <a:pt x="403" y="7"/>
                      <a:pt x="403" y="7"/>
                    </a:cubicBezTo>
                    <a:cubicBezTo>
                      <a:pt x="403" y="7"/>
                      <a:pt x="440" y="0"/>
                      <a:pt x="449" y="7"/>
                    </a:cubicBezTo>
                    <a:cubicBezTo>
                      <a:pt x="452" y="10"/>
                      <a:pt x="450" y="21"/>
                      <a:pt x="453" y="24"/>
                    </a:cubicBezTo>
                    <a:cubicBezTo>
                      <a:pt x="461" y="30"/>
                      <a:pt x="484" y="26"/>
                      <a:pt x="494" y="28"/>
                    </a:cubicBezTo>
                    <a:cubicBezTo>
                      <a:pt x="500" y="30"/>
                      <a:pt x="517" y="36"/>
                      <a:pt x="517" y="36"/>
                    </a:cubicBezTo>
                    <a:cubicBezTo>
                      <a:pt x="517" y="36"/>
                      <a:pt x="520" y="52"/>
                      <a:pt x="522" y="57"/>
                    </a:cubicBezTo>
                    <a:cubicBezTo>
                      <a:pt x="523" y="61"/>
                      <a:pt x="528" y="68"/>
                      <a:pt x="530" y="72"/>
                    </a:cubicBezTo>
                    <a:cubicBezTo>
                      <a:pt x="534" y="82"/>
                      <a:pt x="543" y="100"/>
                      <a:pt x="545" y="110"/>
                    </a:cubicBezTo>
                    <a:cubicBezTo>
                      <a:pt x="552" y="158"/>
                      <a:pt x="563" y="265"/>
                      <a:pt x="533" y="302"/>
                    </a:cubicBezTo>
                    <a:cubicBezTo>
                      <a:pt x="529" y="307"/>
                      <a:pt x="513" y="305"/>
                      <a:pt x="508" y="308"/>
                    </a:cubicBezTo>
                    <a:cubicBezTo>
                      <a:pt x="503" y="312"/>
                      <a:pt x="499" y="326"/>
                      <a:pt x="494" y="331"/>
                    </a:cubicBezTo>
                    <a:cubicBezTo>
                      <a:pt x="490" y="336"/>
                      <a:pt x="477" y="342"/>
                      <a:pt x="472" y="346"/>
                    </a:cubicBezTo>
                    <a:cubicBezTo>
                      <a:pt x="467" y="350"/>
                      <a:pt x="460" y="359"/>
                      <a:pt x="458" y="365"/>
                    </a:cubicBezTo>
                    <a:cubicBezTo>
                      <a:pt x="455" y="373"/>
                      <a:pt x="459" y="400"/>
                      <a:pt x="459" y="400"/>
                    </a:cubicBezTo>
                    <a:cubicBezTo>
                      <a:pt x="459" y="400"/>
                      <a:pt x="439" y="410"/>
                      <a:pt x="433" y="415"/>
                    </a:cubicBezTo>
                    <a:cubicBezTo>
                      <a:pt x="429" y="419"/>
                      <a:pt x="423" y="435"/>
                      <a:pt x="417" y="43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3" name="Freeform 306">
                <a:extLst>
                  <a:ext uri="{FF2B5EF4-FFF2-40B4-BE49-F238E27FC236}">
                    <a16:creationId xmlns:a16="http://schemas.microsoft.com/office/drawing/2014/main" id="{606F0C20-81F2-2663-4B4F-CCF7D19E80D2}"/>
                  </a:ext>
                </a:extLst>
              </p:cNvPr>
              <p:cNvSpPr>
                <a:spLocks/>
              </p:cNvSpPr>
              <p:nvPr/>
            </p:nvSpPr>
            <p:spPr bwMode="auto">
              <a:xfrm>
                <a:off x="2724" y="2366"/>
                <a:ext cx="170" cy="166"/>
              </a:xfrm>
              <a:custGeom>
                <a:avLst/>
                <a:gdLst>
                  <a:gd name="T0" fmla="*/ 279 w 392"/>
                  <a:gd name="T1" fmla="*/ 13 h 384"/>
                  <a:gd name="T2" fmla="*/ 326 w 392"/>
                  <a:gd name="T3" fmla="*/ 15 h 384"/>
                  <a:gd name="T4" fmla="*/ 343 w 392"/>
                  <a:gd name="T5" fmla="*/ 35 h 384"/>
                  <a:gd name="T6" fmla="*/ 359 w 392"/>
                  <a:gd name="T7" fmla="*/ 15 h 384"/>
                  <a:gd name="T8" fmla="*/ 385 w 392"/>
                  <a:gd name="T9" fmla="*/ 0 h 384"/>
                  <a:gd name="T10" fmla="*/ 392 w 392"/>
                  <a:gd name="T11" fmla="*/ 61 h 384"/>
                  <a:gd name="T12" fmla="*/ 386 w 392"/>
                  <a:gd name="T13" fmla="*/ 107 h 384"/>
                  <a:gd name="T14" fmla="*/ 366 w 392"/>
                  <a:gd name="T15" fmla="*/ 122 h 384"/>
                  <a:gd name="T16" fmla="*/ 356 w 392"/>
                  <a:gd name="T17" fmla="*/ 139 h 384"/>
                  <a:gd name="T18" fmla="*/ 339 w 392"/>
                  <a:gd name="T19" fmla="*/ 207 h 384"/>
                  <a:gd name="T20" fmla="*/ 315 w 392"/>
                  <a:gd name="T21" fmla="*/ 247 h 384"/>
                  <a:gd name="T22" fmla="*/ 277 w 392"/>
                  <a:gd name="T23" fmla="*/ 275 h 384"/>
                  <a:gd name="T24" fmla="*/ 249 w 392"/>
                  <a:gd name="T25" fmla="*/ 302 h 384"/>
                  <a:gd name="T26" fmla="*/ 227 w 392"/>
                  <a:gd name="T27" fmla="*/ 329 h 384"/>
                  <a:gd name="T28" fmla="*/ 162 w 392"/>
                  <a:gd name="T29" fmla="*/ 382 h 384"/>
                  <a:gd name="T30" fmla="*/ 128 w 392"/>
                  <a:gd name="T31" fmla="*/ 381 h 384"/>
                  <a:gd name="T32" fmla="*/ 102 w 392"/>
                  <a:gd name="T33" fmla="*/ 361 h 384"/>
                  <a:gd name="T34" fmla="*/ 104 w 392"/>
                  <a:gd name="T35" fmla="*/ 328 h 384"/>
                  <a:gd name="T36" fmla="*/ 89 w 392"/>
                  <a:gd name="T37" fmla="*/ 306 h 384"/>
                  <a:gd name="T38" fmla="*/ 75 w 392"/>
                  <a:gd name="T39" fmla="*/ 290 h 384"/>
                  <a:gd name="T40" fmla="*/ 43 w 392"/>
                  <a:gd name="T41" fmla="*/ 294 h 384"/>
                  <a:gd name="T42" fmla="*/ 15 w 392"/>
                  <a:gd name="T43" fmla="*/ 289 h 384"/>
                  <a:gd name="T44" fmla="*/ 6 w 392"/>
                  <a:gd name="T45" fmla="*/ 210 h 384"/>
                  <a:gd name="T46" fmla="*/ 27 w 392"/>
                  <a:gd name="T47" fmla="*/ 182 h 384"/>
                  <a:gd name="T48" fmla="*/ 45 w 392"/>
                  <a:gd name="T49" fmla="*/ 103 h 384"/>
                  <a:gd name="T50" fmla="*/ 39 w 392"/>
                  <a:gd name="T51" fmla="*/ 57 h 384"/>
                  <a:gd name="T52" fmla="*/ 50 w 392"/>
                  <a:gd name="T53" fmla="*/ 57 h 384"/>
                  <a:gd name="T54" fmla="*/ 61 w 392"/>
                  <a:gd name="T55" fmla="*/ 39 h 384"/>
                  <a:gd name="T56" fmla="*/ 74 w 392"/>
                  <a:gd name="T57" fmla="*/ 13 h 384"/>
                  <a:gd name="T58" fmla="*/ 106 w 392"/>
                  <a:gd name="T59" fmla="*/ 4 h 384"/>
                  <a:gd name="T60" fmla="*/ 135 w 392"/>
                  <a:gd name="T61" fmla="*/ 9 h 384"/>
                  <a:gd name="T62" fmla="*/ 151 w 392"/>
                  <a:gd name="T63" fmla="*/ 33 h 384"/>
                  <a:gd name="T64" fmla="*/ 154 w 392"/>
                  <a:gd name="T65" fmla="*/ 18 h 384"/>
                  <a:gd name="T66" fmla="*/ 198 w 392"/>
                  <a:gd name="T67" fmla="*/ 13 h 384"/>
                  <a:gd name="T68" fmla="*/ 224 w 392"/>
                  <a:gd name="T69" fmla="*/ 10 h 384"/>
                  <a:gd name="T70" fmla="*/ 245 w 392"/>
                  <a:gd name="T71" fmla="*/ 30 h 384"/>
                  <a:gd name="T72" fmla="*/ 274 w 392"/>
                  <a:gd name="T73" fmla="*/ 33 h 384"/>
                  <a:gd name="T74" fmla="*/ 279 w 392"/>
                  <a:gd name="T75" fmla="*/ 1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2" h="384">
                    <a:moveTo>
                      <a:pt x="279" y="13"/>
                    </a:moveTo>
                    <a:cubicBezTo>
                      <a:pt x="288" y="6"/>
                      <a:pt x="315" y="10"/>
                      <a:pt x="326" y="15"/>
                    </a:cubicBezTo>
                    <a:cubicBezTo>
                      <a:pt x="332" y="18"/>
                      <a:pt x="336" y="35"/>
                      <a:pt x="343" y="35"/>
                    </a:cubicBezTo>
                    <a:cubicBezTo>
                      <a:pt x="349" y="35"/>
                      <a:pt x="355" y="19"/>
                      <a:pt x="359" y="15"/>
                    </a:cubicBezTo>
                    <a:cubicBezTo>
                      <a:pt x="365" y="10"/>
                      <a:pt x="385" y="0"/>
                      <a:pt x="385" y="0"/>
                    </a:cubicBezTo>
                    <a:cubicBezTo>
                      <a:pt x="385" y="0"/>
                      <a:pt x="392" y="46"/>
                      <a:pt x="392" y="61"/>
                    </a:cubicBezTo>
                    <a:cubicBezTo>
                      <a:pt x="392" y="73"/>
                      <a:pt x="392" y="97"/>
                      <a:pt x="386" y="107"/>
                    </a:cubicBezTo>
                    <a:cubicBezTo>
                      <a:pt x="383" y="112"/>
                      <a:pt x="370" y="118"/>
                      <a:pt x="366" y="122"/>
                    </a:cubicBezTo>
                    <a:cubicBezTo>
                      <a:pt x="363" y="126"/>
                      <a:pt x="357" y="134"/>
                      <a:pt x="356" y="139"/>
                    </a:cubicBezTo>
                    <a:cubicBezTo>
                      <a:pt x="349" y="155"/>
                      <a:pt x="345" y="191"/>
                      <a:pt x="339" y="207"/>
                    </a:cubicBezTo>
                    <a:cubicBezTo>
                      <a:pt x="334" y="218"/>
                      <a:pt x="323" y="239"/>
                      <a:pt x="315" y="247"/>
                    </a:cubicBezTo>
                    <a:cubicBezTo>
                      <a:pt x="307" y="256"/>
                      <a:pt x="286" y="267"/>
                      <a:pt x="277" y="275"/>
                    </a:cubicBezTo>
                    <a:cubicBezTo>
                      <a:pt x="269" y="281"/>
                      <a:pt x="255" y="295"/>
                      <a:pt x="249" y="302"/>
                    </a:cubicBezTo>
                    <a:cubicBezTo>
                      <a:pt x="243" y="308"/>
                      <a:pt x="233" y="323"/>
                      <a:pt x="227" y="329"/>
                    </a:cubicBezTo>
                    <a:cubicBezTo>
                      <a:pt x="213" y="344"/>
                      <a:pt x="162" y="382"/>
                      <a:pt x="162" y="382"/>
                    </a:cubicBezTo>
                    <a:cubicBezTo>
                      <a:pt x="162" y="382"/>
                      <a:pt x="136" y="384"/>
                      <a:pt x="128" y="381"/>
                    </a:cubicBezTo>
                    <a:cubicBezTo>
                      <a:pt x="121" y="378"/>
                      <a:pt x="106" y="369"/>
                      <a:pt x="102" y="361"/>
                    </a:cubicBezTo>
                    <a:cubicBezTo>
                      <a:pt x="99" y="354"/>
                      <a:pt x="106" y="336"/>
                      <a:pt x="104" y="328"/>
                    </a:cubicBezTo>
                    <a:cubicBezTo>
                      <a:pt x="102" y="321"/>
                      <a:pt x="93" y="312"/>
                      <a:pt x="89" y="306"/>
                    </a:cubicBezTo>
                    <a:cubicBezTo>
                      <a:pt x="85" y="302"/>
                      <a:pt x="80" y="292"/>
                      <a:pt x="75" y="290"/>
                    </a:cubicBezTo>
                    <a:cubicBezTo>
                      <a:pt x="67" y="287"/>
                      <a:pt x="51" y="294"/>
                      <a:pt x="43" y="294"/>
                    </a:cubicBezTo>
                    <a:cubicBezTo>
                      <a:pt x="36" y="294"/>
                      <a:pt x="15" y="289"/>
                      <a:pt x="15" y="289"/>
                    </a:cubicBezTo>
                    <a:cubicBezTo>
                      <a:pt x="15" y="289"/>
                      <a:pt x="0" y="229"/>
                      <a:pt x="6" y="210"/>
                    </a:cubicBezTo>
                    <a:cubicBezTo>
                      <a:pt x="8" y="201"/>
                      <a:pt x="23" y="190"/>
                      <a:pt x="27" y="182"/>
                    </a:cubicBezTo>
                    <a:cubicBezTo>
                      <a:pt x="36" y="164"/>
                      <a:pt x="44" y="123"/>
                      <a:pt x="45" y="103"/>
                    </a:cubicBezTo>
                    <a:cubicBezTo>
                      <a:pt x="46" y="91"/>
                      <a:pt x="39" y="57"/>
                      <a:pt x="39" y="57"/>
                    </a:cubicBezTo>
                    <a:cubicBezTo>
                      <a:pt x="39" y="57"/>
                      <a:pt x="48" y="59"/>
                      <a:pt x="50" y="57"/>
                    </a:cubicBezTo>
                    <a:cubicBezTo>
                      <a:pt x="54" y="55"/>
                      <a:pt x="58" y="44"/>
                      <a:pt x="61" y="39"/>
                    </a:cubicBezTo>
                    <a:cubicBezTo>
                      <a:pt x="64" y="33"/>
                      <a:pt x="69" y="18"/>
                      <a:pt x="74" y="13"/>
                    </a:cubicBezTo>
                    <a:cubicBezTo>
                      <a:pt x="81" y="8"/>
                      <a:pt x="98" y="5"/>
                      <a:pt x="106" y="4"/>
                    </a:cubicBezTo>
                    <a:cubicBezTo>
                      <a:pt x="114" y="4"/>
                      <a:pt x="129" y="5"/>
                      <a:pt x="135" y="9"/>
                    </a:cubicBezTo>
                    <a:cubicBezTo>
                      <a:pt x="141" y="13"/>
                      <a:pt x="143" y="34"/>
                      <a:pt x="151" y="33"/>
                    </a:cubicBezTo>
                    <a:cubicBezTo>
                      <a:pt x="154" y="32"/>
                      <a:pt x="151" y="20"/>
                      <a:pt x="154" y="18"/>
                    </a:cubicBezTo>
                    <a:cubicBezTo>
                      <a:pt x="162" y="10"/>
                      <a:pt x="187" y="14"/>
                      <a:pt x="198" y="13"/>
                    </a:cubicBezTo>
                    <a:cubicBezTo>
                      <a:pt x="204" y="13"/>
                      <a:pt x="218" y="8"/>
                      <a:pt x="224" y="10"/>
                    </a:cubicBezTo>
                    <a:cubicBezTo>
                      <a:pt x="231" y="12"/>
                      <a:pt x="238" y="27"/>
                      <a:pt x="245" y="30"/>
                    </a:cubicBezTo>
                    <a:cubicBezTo>
                      <a:pt x="252" y="33"/>
                      <a:pt x="268" y="37"/>
                      <a:pt x="274" y="33"/>
                    </a:cubicBezTo>
                    <a:cubicBezTo>
                      <a:pt x="278" y="30"/>
                      <a:pt x="275" y="16"/>
                      <a:pt x="279" y="1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4" name="Freeform 307">
                <a:extLst>
                  <a:ext uri="{FF2B5EF4-FFF2-40B4-BE49-F238E27FC236}">
                    <a16:creationId xmlns:a16="http://schemas.microsoft.com/office/drawing/2014/main" id="{3F294321-1D39-5337-5221-FBB79C53A8F0}"/>
                  </a:ext>
                </a:extLst>
              </p:cNvPr>
              <p:cNvSpPr>
                <a:spLocks/>
              </p:cNvSpPr>
              <p:nvPr/>
            </p:nvSpPr>
            <p:spPr bwMode="auto">
              <a:xfrm>
                <a:off x="2737" y="2276"/>
                <a:ext cx="1" cy="0"/>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2"/>
                      <a:pt x="1" y="2"/>
                    </a:cubicBezTo>
                    <a:cubicBezTo>
                      <a:pt x="1" y="2"/>
                      <a:pt x="0"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5" name="Freeform 308">
                <a:extLst>
                  <a:ext uri="{FF2B5EF4-FFF2-40B4-BE49-F238E27FC236}">
                    <a16:creationId xmlns:a16="http://schemas.microsoft.com/office/drawing/2014/main" id="{8EF68DC7-CC7B-11C1-849D-7529979E9942}"/>
                  </a:ext>
                </a:extLst>
              </p:cNvPr>
              <p:cNvSpPr>
                <a:spLocks/>
              </p:cNvSpPr>
              <p:nvPr/>
            </p:nvSpPr>
            <p:spPr bwMode="auto">
              <a:xfrm>
                <a:off x="2737" y="2275"/>
                <a:ext cx="0" cy="1"/>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1" y="1"/>
                      <a:pt x="0"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6" name="Freeform 309">
                <a:extLst>
                  <a:ext uri="{FF2B5EF4-FFF2-40B4-BE49-F238E27FC236}">
                    <a16:creationId xmlns:a16="http://schemas.microsoft.com/office/drawing/2014/main" id="{9D1A48E7-ECFC-B8BB-B0E8-DAD02F6F3873}"/>
                  </a:ext>
                </a:extLst>
              </p:cNvPr>
              <p:cNvSpPr>
                <a:spLocks/>
              </p:cNvSpPr>
              <p:nvPr/>
            </p:nvSpPr>
            <p:spPr bwMode="auto">
              <a:xfrm>
                <a:off x="2737" y="2273"/>
                <a:ext cx="0" cy="2"/>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1" y="2"/>
                      <a:pt x="1" y="3"/>
                    </a:cubicBezTo>
                    <a:cubicBezTo>
                      <a:pt x="1" y="2"/>
                      <a:pt x="0"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7" name="Freeform 310">
                <a:extLst>
                  <a:ext uri="{FF2B5EF4-FFF2-40B4-BE49-F238E27FC236}">
                    <a16:creationId xmlns:a16="http://schemas.microsoft.com/office/drawing/2014/main" id="{8E3A6697-5B41-02AB-C4CA-C10A411B3C97}"/>
                  </a:ext>
                </a:extLst>
              </p:cNvPr>
              <p:cNvSpPr>
                <a:spLocks/>
              </p:cNvSpPr>
              <p:nvPr/>
            </p:nvSpPr>
            <p:spPr bwMode="auto">
              <a:xfrm>
                <a:off x="2734" y="2252"/>
                <a:ext cx="3" cy="12"/>
              </a:xfrm>
              <a:custGeom>
                <a:avLst/>
                <a:gdLst>
                  <a:gd name="T0" fmla="*/ 1 w 5"/>
                  <a:gd name="T1" fmla="*/ 1 h 28"/>
                  <a:gd name="T2" fmla="*/ 4 w 5"/>
                  <a:gd name="T3" fmla="*/ 28 h 28"/>
                  <a:gd name="T4" fmla="*/ 1 w 5"/>
                  <a:gd name="T5" fmla="*/ 1 h 28"/>
                  <a:gd name="T6" fmla="*/ 0 w 5"/>
                  <a:gd name="T7" fmla="*/ 0 h 28"/>
                  <a:gd name="T8" fmla="*/ 1 w 5"/>
                  <a:gd name="T9" fmla="*/ 1 h 28"/>
                </a:gdLst>
                <a:ahLst/>
                <a:cxnLst>
                  <a:cxn ang="0">
                    <a:pos x="T0" y="T1"/>
                  </a:cxn>
                  <a:cxn ang="0">
                    <a:pos x="T2" y="T3"/>
                  </a:cxn>
                  <a:cxn ang="0">
                    <a:pos x="T4" y="T5"/>
                  </a:cxn>
                  <a:cxn ang="0">
                    <a:pos x="T6" y="T7"/>
                  </a:cxn>
                  <a:cxn ang="0">
                    <a:pos x="T8" y="T9"/>
                  </a:cxn>
                </a:cxnLst>
                <a:rect l="0" t="0" r="r" b="b"/>
                <a:pathLst>
                  <a:path w="5" h="28">
                    <a:moveTo>
                      <a:pt x="1" y="1"/>
                    </a:moveTo>
                    <a:cubicBezTo>
                      <a:pt x="5" y="6"/>
                      <a:pt x="5" y="17"/>
                      <a:pt x="4" y="28"/>
                    </a:cubicBezTo>
                    <a:cubicBezTo>
                      <a:pt x="5" y="17"/>
                      <a:pt x="5" y="6"/>
                      <a:pt x="1" y="1"/>
                    </a:cubicBezTo>
                    <a:cubicBezTo>
                      <a:pt x="1" y="1"/>
                      <a:pt x="1" y="0"/>
                      <a:pt x="0" y="0"/>
                    </a:cubicBezTo>
                    <a:cubicBezTo>
                      <a:pt x="1" y="0"/>
                      <a:pt x="1" y="1"/>
                      <a:pt x="1" y="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8" name="Freeform 311">
                <a:extLst>
                  <a:ext uri="{FF2B5EF4-FFF2-40B4-BE49-F238E27FC236}">
                    <a16:creationId xmlns:a16="http://schemas.microsoft.com/office/drawing/2014/main" id="{EA4038BC-B26F-D573-0017-F77E4E27BDD4}"/>
                  </a:ext>
                </a:extLst>
              </p:cNvPr>
              <p:cNvSpPr>
                <a:spLocks/>
              </p:cNvSpPr>
              <p:nvPr/>
            </p:nvSpPr>
            <p:spPr bwMode="auto">
              <a:xfrm>
                <a:off x="2736" y="2264"/>
                <a:ext cx="1" cy="9"/>
              </a:xfrm>
              <a:custGeom>
                <a:avLst/>
                <a:gdLst>
                  <a:gd name="T0" fmla="*/ 0 w 1"/>
                  <a:gd name="T1" fmla="*/ 0 h 22"/>
                  <a:gd name="T2" fmla="*/ 1 w 1"/>
                  <a:gd name="T3" fmla="*/ 22 h 22"/>
                  <a:gd name="T4" fmla="*/ 0 w 1"/>
                  <a:gd name="T5" fmla="*/ 0 h 22"/>
                </a:gdLst>
                <a:ahLst/>
                <a:cxnLst>
                  <a:cxn ang="0">
                    <a:pos x="T0" y="T1"/>
                  </a:cxn>
                  <a:cxn ang="0">
                    <a:pos x="T2" y="T3"/>
                  </a:cxn>
                  <a:cxn ang="0">
                    <a:pos x="T4" y="T5"/>
                  </a:cxn>
                </a:cxnLst>
                <a:rect l="0" t="0" r="r" b="b"/>
                <a:pathLst>
                  <a:path w="1" h="22">
                    <a:moveTo>
                      <a:pt x="0" y="0"/>
                    </a:moveTo>
                    <a:cubicBezTo>
                      <a:pt x="0" y="8"/>
                      <a:pt x="0" y="16"/>
                      <a:pt x="1" y="22"/>
                    </a:cubicBezTo>
                    <a:cubicBezTo>
                      <a:pt x="0" y="16"/>
                      <a:pt x="0" y="8"/>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9" name="Freeform 312">
                <a:extLst>
                  <a:ext uri="{FF2B5EF4-FFF2-40B4-BE49-F238E27FC236}">
                    <a16:creationId xmlns:a16="http://schemas.microsoft.com/office/drawing/2014/main" id="{49ADA02F-3144-21DB-5BD4-769C0406114E}"/>
                  </a:ext>
                </a:extLst>
              </p:cNvPr>
              <p:cNvSpPr>
                <a:spLocks/>
              </p:cNvSpPr>
              <p:nvPr/>
            </p:nvSpPr>
            <p:spPr bwMode="auto">
              <a:xfrm>
                <a:off x="2734" y="225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0" name="Freeform 313">
                <a:extLst>
                  <a:ext uri="{FF2B5EF4-FFF2-40B4-BE49-F238E27FC236}">
                    <a16:creationId xmlns:a16="http://schemas.microsoft.com/office/drawing/2014/main" id="{686E26E2-39BE-4194-9AD6-F47A03BCE277}"/>
                  </a:ext>
                </a:extLst>
              </p:cNvPr>
              <p:cNvSpPr>
                <a:spLocks/>
              </p:cNvSpPr>
              <p:nvPr/>
            </p:nvSpPr>
            <p:spPr bwMode="auto">
              <a:xfrm>
                <a:off x="2694" y="2391"/>
                <a:ext cx="50" cy="109"/>
              </a:xfrm>
              <a:custGeom>
                <a:avLst/>
                <a:gdLst>
                  <a:gd name="T0" fmla="*/ 116 w 117"/>
                  <a:gd name="T1" fmla="*/ 46 h 253"/>
                  <a:gd name="T2" fmla="*/ 98 w 117"/>
                  <a:gd name="T3" fmla="*/ 125 h 253"/>
                  <a:gd name="T4" fmla="*/ 77 w 117"/>
                  <a:gd name="T5" fmla="*/ 153 h 253"/>
                  <a:gd name="T6" fmla="*/ 86 w 117"/>
                  <a:gd name="T7" fmla="*/ 232 h 253"/>
                  <a:gd name="T8" fmla="*/ 40 w 117"/>
                  <a:gd name="T9" fmla="*/ 253 h 253"/>
                  <a:gd name="T10" fmla="*/ 28 w 117"/>
                  <a:gd name="T11" fmla="*/ 207 h 253"/>
                  <a:gd name="T12" fmla="*/ 25 w 117"/>
                  <a:gd name="T13" fmla="*/ 162 h 253"/>
                  <a:gd name="T14" fmla="*/ 16 w 117"/>
                  <a:gd name="T15" fmla="*/ 113 h 253"/>
                  <a:gd name="T16" fmla="*/ 0 w 117"/>
                  <a:gd name="T17" fmla="*/ 89 h 253"/>
                  <a:gd name="T18" fmla="*/ 28 w 117"/>
                  <a:gd name="T19" fmla="*/ 52 h 253"/>
                  <a:gd name="T20" fmla="*/ 67 w 117"/>
                  <a:gd name="T21" fmla="*/ 40 h 253"/>
                  <a:gd name="T22" fmla="*/ 77 w 117"/>
                  <a:gd name="T23" fmla="*/ 3 h 253"/>
                  <a:gd name="T24" fmla="*/ 110 w 117"/>
                  <a:gd name="T25" fmla="*/ 0 h 253"/>
                  <a:gd name="T26" fmla="*/ 116 w 117"/>
                  <a:gd name="T27" fmla="*/ 4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253">
                    <a:moveTo>
                      <a:pt x="116" y="46"/>
                    </a:moveTo>
                    <a:cubicBezTo>
                      <a:pt x="115" y="66"/>
                      <a:pt x="107" y="107"/>
                      <a:pt x="98" y="125"/>
                    </a:cubicBezTo>
                    <a:cubicBezTo>
                      <a:pt x="94" y="133"/>
                      <a:pt x="79" y="144"/>
                      <a:pt x="77" y="153"/>
                    </a:cubicBezTo>
                    <a:cubicBezTo>
                      <a:pt x="71" y="172"/>
                      <a:pt x="86" y="232"/>
                      <a:pt x="86" y="232"/>
                    </a:cubicBezTo>
                    <a:cubicBezTo>
                      <a:pt x="40" y="253"/>
                      <a:pt x="40" y="253"/>
                      <a:pt x="40" y="253"/>
                    </a:cubicBezTo>
                    <a:cubicBezTo>
                      <a:pt x="40" y="253"/>
                      <a:pt x="30" y="219"/>
                      <a:pt x="28" y="207"/>
                    </a:cubicBezTo>
                    <a:cubicBezTo>
                      <a:pt x="26" y="196"/>
                      <a:pt x="26" y="173"/>
                      <a:pt x="25" y="162"/>
                    </a:cubicBezTo>
                    <a:cubicBezTo>
                      <a:pt x="23" y="149"/>
                      <a:pt x="20" y="125"/>
                      <a:pt x="16" y="113"/>
                    </a:cubicBezTo>
                    <a:cubicBezTo>
                      <a:pt x="13" y="106"/>
                      <a:pt x="0" y="89"/>
                      <a:pt x="0" y="89"/>
                    </a:cubicBezTo>
                    <a:cubicBezTo>
                      <a:pt x="0" y="89"/>
                      <a:pt x="18" y="59"/>
                      <a:pt x="28" y="52"/>
                    </a:cubicBezTo>
                    <a:cubicBezTo>
                      <a:pt x="36" y="46"/>
                      <a:pt x="60" y="47"/>
                      <a:pt x="67" y="40"/>
                    </a:cubicBezTo>
                    <a:cubicBezTo>
                      <a:pt x="74" y="33"/>
                      <a:pt x="77" y="3"/>
                      <a:pt x="77" y="3"/>
                    </a:cubicBezTo>
                    <a:cubicBezTo>
                      <a:pt x="110" y="0"/>
                      <a:pt x="110" y="0"/>
                      <a:pt x="110" y="0"/>
                    </a:cubicBezTo>
                    <a:cubicBezTo>
                      <a:pt x="110" y="0"/>
                      <a:pt x="117" y="34"/>
                      <a:pt x="116" y="4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1" name="Freeform 314">
                <a:extLst>
                  <a:ext uri="{FF2B5EF4-FFF2-40B4-BE49-F238E27FC236}">
                    <a16:creationId xmlns:a16="http://schemas.microsoft.com/office/drawing/2014/main" id="{C941C81E-4FBA-EBF0-3041-515ED03DEDC0}"/>
                  </a:ext>
                </a:extLst>
              </p:cNvPr>
              <p:cNvSpPr>
                <a:spLocks/>
              </p:cNvSpPr>
              <p:nvPr/>
            </p:nvSpPr>
            <p:spPr bwMode="auto">
              <a:xfrm>
                <a:off x="2686" y="2429"/>
                <a:ext cx="25" cy="74"/>
              </a:xfrm>
              <a:custGeom>
                <a:avLst/>
                <a:gdLst>
                  <a:gd name="T0" fmla="*/ 17 w 57"/>
                  <a:gd name="T1" fmla="*/ 0 h 171"/>
                  <a:gd name="T2" fmla="*/ 33 w 57"/>
                  <a:gd name="T3" fmla="*/ 24 h 171"/>
                  <a:gd name="T4" fmla="*/ 42 w 57"/>
                  <a:gd name="T5" fmla="*/ 73 h 171"/>
                  <a:gd name="T6" fmla="*/ 45 w 57"/>
                  <a:gd name="T7" fmla="*/ 118 h 171"/>
                  <a:gd name="T8" fmla="*/ 57 w 57"/>
                  <a:gd name="T9" fmla="*/ 164 h 171"/>
                  <a:gd name="T10" fmla="*/ 35 w 57"/>
                  <a:gd name="T11" fmla="*/ 171 h 171"/>
                  <a:gd name="T12" fmla="*/ 22 w 57"/>
                  <a:gd name="T13" fmla="*/ 125 h 171"/>
                  <a:gd name="T14" fmla="*/ 16 w 57"/>
                  <a:gd name="T15" fmla="*/ 77 h 171"/>
                  <a:gd name="T16" fmla="*/ 19 w 57"/>
                  <a:gd name="T17" fmla="*/ 46 h 171"/>
                  <a:gd name="T18" fmla="*/ 4 w 57"/>
                  <a:gd name="T19" fmla="*/ 37 h 171"/>
                  <a:gd name="T20" fmla="*/ 1 w 57"/>
                  <a:gd name="T21" fmla="*/ 4 h 171"/>
                  <a:gd name="T22" fmla="*/ 17 w 57"/>
                  <a:gd name="T2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71">
                    <a:moveTo>
                      <a:pt x="17" y="0"/>
                    </a:moveTo>
                    <a:cubicBezTo>
                      <a:pt x="17" y="0"/>
                      <a:pt x="30" y="17"/>
                      <a:pt x="33" y="24"/>
                    </a:cubicBezTo>
                    <a:cubicBezTo>
                      <a:pt x="37" y="36"/>
                      <a:pt x="40" y="60"/>
                      <a:pt x="42" y="73"/>
                    </a:cubicBezTo>
                    <a:cubicBezTo>
                      <a:pt x="43" y="84"/>
                      <a:pt x="43" y="107"/>
                      <a:pt x="45" y="118"/>
                    </a:cubicBezTo>
                    <a:cubicBezTo>
                      <a:pt x="47" y="130"/>
                      <a:pt x="57" y="164"/>
                      <a:pt x="57" y="164"/>
                    </a:cubicBezTo>
                    <a:cubicBezTo>
                      <a:pt x="35" y="171"/>
                      <a:pt x="35" y="171"/>
                      <a:pt x="35" y="171"/>
                    </a:cubicBezTo>
                    <a:cubicBezTo>
                      <a:pt x="35" y="171"/>
                      <a:pt x="25" y="137"/>
                      <a:pt x="22" y="125"/>
                    </a:cubicBezTo>
                    <a:cubicBezTo>
                      <a:pt x="20" y="113"/>
                      <a:pt x="16" y="89"/>
                      <a:pt x="16" y="77"/>
                    </a:cubicBezTo>
                    <a:cubicBezTo>
                      <a:pt x="16" y="69"/>
                      <a:pt x="23" y="53"/>
                      <a:pt x="19" y="46"/>
                    </a:cubicBezTo>
                    <a:cubicBezTo>
                      <a:pt x="17" y="42"/>
                      <a:pt x="6" y="41"/>
                      <a:pt x="4" y="37"/>
                    </a:cubicBezTo>
                    <a:cubicBezTo>
                      <a:pt x="0" y="30"/>
                      <a:pt x="1" y="4"/>
                      <a:pt x="1" y="4"/>
                    </a:cubicBezTo>
                    <a:lnTo>
                      <a:pt x="17" y="0"/>
                    </a:ln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2" name="Freeform 315">
                <a:extLst>
                  <a:ext uri="{FF2B5EF4-FFF2-40B4-BE49-F238E27FC236}">
                    <a16:creationId xmlns:a16="http://schemas.microsoft.com/office/drawing/2014/main" id="{1036D437-E37A-94A6-FC7B-9D88F3F0E9C0}"/>
                  </a:ext>
                </a:extLst>
              </p:cNvPr>
              <p:cNvSpPr>
                <a:spLocks/>
              </p:cNvSpPr>
              <p:nvPr/>
            </p:nvSpPr>
            <p:spPr bwMode="auto">
              <a:xfrm>
                <a:off x="2606" y="2345"/>
                <a:ext cx="121" cy="92"/>
              </a:xfrm>
              <a:custGeom>
                <a:avLst/>
                <a:gdLst>
                  <a:gd name="T0" fmla="*/ 210 w 278"/>
                  <a:gd name="T1" fmla="*/ 29 h 211"/>
                  <a:gd name="T2" fmla="*/ 232 w 278"/>
                  <a:gd name="T3" fmla="*/ 42 h 211"/>
                  <a:gd name="T4" fmla="*/ 235 w 278"/>
                  <a:gd name="T5" fmla="*/ 78 h 211"/>
                  <a:gd name="T6" fmla="*/ 259 w 278"/>
                  <a:gd name="T7" fmla="*/ 81 h 211"/>
                  <a:gd name="T8" fmla="*/ 278 w 278"/>
                  <a:gd name="T9" fmla="*/ 108 h 211"/>
                  <a:gd name="T10" fmla="*/ 268 w 278"/>
                  <a:gd name="T11" fmla="*/ 145 h 211"/>
                  <a:gd name="T12" fmla="*/ 229 w 278"/>
                  <a:gd name="T13" fmla="*/ 157 h 211"/>
                  <a:gd name="T14" fmla="*/ 201 w 278"/>
                  <a:gd name="T15" fmla="*/ 194 h 211"/>
                  <a:gd name="T16" fmla="*/ 185 w 278"/>
                  <a:gd name="T17" fmla="*/ 198 h 211"/>
                  <a:gd name="T18" fmla="*/ 155 w 278"/>
                  <a:gd name="T19" fmla="*/ 192 h 211"/>
                  <a:gd name="T20" fmla="*/ 130 w 278"/>
                  <a:gd name="T21" fmla="*/ 176 h 211"/>
                  <a:gd name="T22" fmla="*/ 109 w 278"/>
                  <a:gd name="T23" fmla="*/ 176 h 211"/>
                  <a:gd name="T24" fmla="*/ 91 w 278"/>
                  <a:gd name="T25" fmla="*/ 209 h 211"/>
                  <a:gd name="T26" fmla="*/ 21 w 278"/>
                  <a:gd name="T27" fmla="*/ 206 h 211"/>
                  <a:gd name="T28" fmla="*/ 0 w 278"/>
                  <a:gd name="T29" fmla="*/ 191 h 211"/>
                  <a:gd name="T30" fmla="*/ 11 w 278"/>
                  <a:gd name="T31" fmla="*/ 143 h 211"/>
                  <a:gd name="T32" fmla="*/ 36 w 278"/>
                  <a:gd name="T33" fmla="*/ 109 h 211"/>
                  <a:gd name="T34" fmla="*/ 48 w 278"/>
                  <a:gd name="T35" fmla="*/ 82 h 211"/>
                  <a:gd name="T36" fmla="*/ 57 w 278"/>
                  <a:gd name="T37" fmla="*/ 64 h 211"/>
                  <a:gd name="T38" fmla="*/ 103 w 278"/>
                  <a:gd name="T39" fmla="*/ 48 h 211"/>
                  <a:gd name="T40" fmla="*/ 121 w 278"/>
                  <a:gd name="T41" fmla="*/ 30 h 211"/>
                  <a:gd name="T42" fmla="*/ 139 w 278"/>
                  <a:gd name="T43" fmla="*/ 6 h 211"/>
                  <a:gd name="T44" fmla="*/ 198 w 278"/>
                  <a:gd name="T45" fmla="*/ 8 h 211"/>
                  <a:gd name="T46" fmla="*/ 210 w 278"/>
                  <a:gd name="T47"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211">
                    <a:moveTo>
                      <a:pt x="210" y="29"/>
                    </a:moveTo>
                    <a:cubicBezTo>
                      <a:pt x="215" y="34"/>
                      <a:pt x="228" y="36"/>
                      <a:pt x="232" y="42"/>
                    </a:cubicBezTo>
                    <a:cubicBezTo>
                      <a:pt x="237" y="49"/>
                      <a:pt x="228" y="71"/>
                      <a:pt x="235" y="78"/>
                    </a:cubicBezTo>
                    <a:cubicBezTo>
                      <a:pt x="239" y="82"/>
                      <a:pt x="254" y="78"/>
                      <a:pt x="259" y="81"/>
                    </a:cubicBezTo>
                    <a:cubicBezTo>
                      <a:pt x="266" y="85"/>
                      <a:pt x="278" y="108"/>
                      <a:pt x="278" y="108"/>
                    </a:cubicBezTo>
                    <a:cubicBezTo>
                      <a:pt x="278" y="108"/>
                      <a:pt x="275" y="138"/>
                      <a:pt x="268" y="145"/>
                    </a:cubicBezTo>
                    <a:cubicBezTo>
                      <a:pt x="261" y="152"/>
                      <a:pt x="237" y="151"/>
                      <a:pt x="229" y="157"/>
                    </a:cubicBezTo>
                    <a:cubicBezTo>
                      <a:pt x="219" y="164"/>
                      <a:pt x="201" y="194"/>
                      <a:pt x="201" y="194"/>
                    </a:cubicBezTo>
                    <a:cubicBezTo>
                      <a:pt x="185" y="198"/>
                      <a:pt x="185" y="198"/>
                      <a:pt x="185" y="198"/>
                    </a:cubicBezTo>
                    <a:cubicBezTo>
                      <a:pt x="185" y="198"/>
                      <a:pt x="162" y="194"/>
                      <a:pt x="155" y="192"/>
                    </a:cubicBezTo>
                    <a:cubicBezTo>
                      <a:pt x="148" y="189"/>
                      <a:pt x="137" y="178"/>
                      <a:pt x="130" y="176"/>
                    </a:cubicBezTo>
                    <a:cubicBezTo>
                      <a:pt x="125" y="175"/>
                      <a:pt x="113" y="174"/>
                      <a:pt x="109" y="176"/>
                    </a:cubicBezTo>
                    <a:cubicBezTo>
                      <a:pt x="101" y="181"/>
                      <a:pt x="91" y="209"/>
                      <a:pt x="91" y="209"/>
                    </a:cubicBezTo>
                    <a:cubicBezTo>
                      <a:pt x="91" y="209"/>
                      <a:pt x="38" y="211"/>
                      <a:pt x="21" y="206"/>
                    </a:cubicBezTo>
                    <a:cubicBezTo>
                      <a:pt x="15" y="204"/>
                      <a:pt x="0" y="191"/>
                      <a:pt x="0" y="191"/>
                    </a:cubicBezTo>
                    <a:cubicBezTo>
                      <a:pt x="0" y="191"/>
                      <a:pt x="6" y="154"/>
                      <a:pt x="11" y="143"/>
                    </a:cubicBezTo>
                    <a:cubicBezTo>
                      <a:pt x="16" y="133"/>
                      <a:pt x="30" y="118"/>
                      <a:pt x="36" y="109"/>
                    </a:cubicBezTo>
                    <a:cubicBezTo>
                      <a:pt x="39" y="103"/>
                      <a:pt x="45" y="89"/>
                      <a:pt x="48" y="82"/>
                    </a:cubicBezTo>
                    <a:cubicBezTo>
                      <a:pt x="50" y="77"/>
                      <a:pt x="53" y="67"/>
                      <a:pt x="57" y="64"/>
                    </a:cubicBezTo>
                    <a:cubicBezTo>
                      <a:pt x="66" y="56"/>
                      <a:pt x="92" y="55"/>
                      <a:pt x="103" y="48"/>
                    </a:cubicBezTo>
                    <a:cubicBezTo>
                      <a:pt x="108" y="45"/>
                      <a:pt x="117" y="35"/>
                      <a:pt x="121" y="30"/>
                    </a:cubicBezTo>
                    <a:cubicBezTo>
                      <a:pt x="126" y="24"/>
                      <a:pt x="132" y="9"/>
                      <a:pt x="139" y="6"/>
                    </a:cubicBezTo>
                    <a:cubicBezTo>
                      <a:pt x="153" y="0"/>
                      <a:pt x="198" y="8"/>
                      <a:pt x="198" y="8"/>
                    </a:cubicBezTo>
                    <a:cubicBezTo>
                      <a:pt x="198" y="8"/>
                      <a:pt x="206" y="25"/>
                      <a:pt x="210" y="2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3" name="Freeform 316">
                <a:extLst>
                  <a:ext uri="{FF2B5EF4-FFF2-40B4-BE49-F238E27FC236}">
                    <a16:creationId xmlns:a16="http://schemas.microsoft.com/office/drawing/2014/main" id="{0D23CAAD-736C-5642-7BFA-EE21C4DBFAD3}"/>
                  </a:ext>
                </a:extLst>
              </p:cNvPr>
              <p:cNvSpPr>
                <a:spLocks/>
              </p:cNvSpPr>
              <p:nvPr/>
            </p:nvSpPr>
            <p:spPr bwMode="auto">
              <a:xfrm>
                <a:off x="2671" y="1993"/>
                <a:ext cx="2" cy="4"/>
              </a:xfrm>
              <a:custGeom>
                <a:avLst/>
                <a:gdLst>
                  <a:gd name="T0" fmla="*/ 2 w 3"/>
                  <a:gd name="T1" fmla="*/ 0 h 8"/>
                  <a:gd name="T2" fmla="*/ 0 w 3"/>
                  <a:gd name="T3" fmla="*/ 8 h 8"/>
                  <a:gd name="T4" fmla="*/ 2 w 3"/>
                  <a:gd name="T5" fmla="*/ 0 h 8"/>
                </a:gdLst>
                <a:ahLst/>
                <a:cxnLst>
                  <a:cxn ang="0">
                    <a:pos x="T0" y="T1"/>
                  </a:cxn>
                  <a:cxn ang="0">
                    <a:pos x="T2" y="T3"/>
                  </a:cxn>
                  <a:cxn ang="0">
                    <a:pos x="T4" y="T5"/>
                  </a:cxn>
                </a:cxnLst>
                <a:rect l="0" t="0" r="r" b="b"/>
                <a:pathLst>
                  <a:path w="3" h="8">
                    <a:moveTo>
                      <a:pt x="2" y="0"/>
                    </a:moveTo>
                    <a:cubicBezTo>
                      <a:pt x="3" y="3"/>
                      <a:pt x="2" y="5"/>
                      <a:pt x="0" y="8"/>
                    </a:cubicBezTo>
                    <a:cubicBezTo>
                      <a:pt x="2" y="5"/>
                      <a:pt x="3" y="3"/>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4" name="Freeform 317">
                <a:extLst>
                  <a:ext uri="{FF2B5EF4-FFF2-40B4-BE49-F238E27FC236}">
                    <a16:creationId xmlns:a16="http://schemas.microsoft.com/office/drawing/2014/main" id="{53221630-ABFC-EA61-A5BB-2EE5F0CFA639}"/>
                  </a:ext>
                </a:extLst>
              </p:cNvPr>
              <p:cNvSpPr>
                <a:spLocks/>
              </p:cNvSpPr>
              <p:nvPr/>
            </p:nvSpPr>
            <p:spPr bwMode="auto">
              <a:xfrm>
                <a:off x="2671" y="1997"/>
                <a:ext cx="0" cy="1"/>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2"/>
                      <a:pt x="0" y="2"/>
                    </a:cubicBezTo>
                    <a:cubicBezTo>
                      <a:pt x="1" y="2"/>
                      <a:pt x="1" y="1"/>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5" name="Freeform 318">
                <a:extLst>
                  <a:ext uri="{FF2B5EF4-FFF2-40B4-BE49-F238E27FC236}">
                    <a16:creationId xmlns:a16="http://schemas.microsoft.com/office/drawing/2014/main" id="{CC3B2290-A4C4-4C4C-3665-7703CD487E4C}"/>
                  </a:ext>
                </a:extLst>
              </p:cNvPr>
              <p:cNvSpPr>
                <a:spLocks/>
              </p:cNvSpPr>
              <p:nvPr/>
            </p:nvSpPr>
            <p:spPr bwMode="auto">
              <a:xfrm>
                <a:off x="2670" y="1998"/>
                <a:ext cx="1" cy="0"/>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0" y="2"/>
                      <a:pt x="1" y="1"/>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6" name="Freeform 319">
                <a:extLst>
                  <a:ext uri="{FF2B5EF4-FFF2-40B4-BE49-F238E27FC236}">
                    <a16:creationId xmlns:a16="http://schemas.microsoft.com/office/drawing/2014/main" id="{4EB344C9-BCE8-0705-63E9-4572A1A69969}"/>
                  </a:ext>
                </a:extLst>
              </p:cNvPr>
              <p:cNvSpPr>
                <a:spLocks/>
              </p:cNvSpPr>
              <p:nvPr/>
            </p:nvSpPr>
            <p:spPr bwMode="auto">
              <a:xfrm>
                <a:off x="2506" y="2151"/>
                <a:ext cx="257" cy="281"/>
              </a:xfrm>
              <a:custGeom>
                <a:avLst/>
                <a:gdLst>
                  <a:gd name="T0" fmla="*/ 63 w 592"/>
                  <a:gd name="T1" fmla="*/ 436 h 648"/>
                  <a:gd name="T2" fmla="*/ 188 w 592"/>
                  <a:gd name="T3" fmla="*/ 445 h 648"/>
                  <a:gd name="T4" fmla="*/ 234 w 592"/>
                  <a:gd name="T5" fmla="*/ 439 h 648"/>
                  <a:gd name="T6" fmla="*/ 231 w 592"/>
                  <a:gd name="T7" fmla="*/ 396 h 648"/>
                  <a:gd name="T8" fmla="*/ 204 w 592"/>
                  <a:gd name="T9" fmla="*/ 387 h 648"/>
                  <a:gd name="T10" fmla="*/ 207 w 592"/>
                  <a:gd name="T11" fmla="*/ 116 h 648"/>
                  <a:gd name="T12" fmla="*/ 188 w 592"/>
                  <a:gd name="T13" fmla="*/ 92 h 648"/>
                  <a:gd name="T14" fmla="*/ 188 w 592"/>
                  <a:gd name="T15" fmla="*/ 40 h 648"/>
                  <a:gd name="T16" fmla="*/ 213 w 592"/>
                  <a:gd name="T17" fmla="*/ 34 h 648"/>
                  <a:gd name="T18" fmla="*/ 213 w 592"/>
                  <a:gd name="T19" fmla="*/ 0 h 648"/>
                  <a:gd name="T20" fmla="*/ 250 w 592"/>
                  <a:gd name="T21" fmla="*/ 24 h 648"/>
                  <a:gd name="T22" fmla="*/ 494 w 592"/>
                  <a:gd name="T23" fmla="*/ 219 h 648"/>
                  <a:gd name="T24" fmla="*/ 527 w 592"/>
                  <a:gd name="T25" fmla="*/ 232 h 648"/>
                  <a:gd name="T26" fmla="*/ 527 w 592"/>
                  <a:gd name="T27" fmla="*/ 233 h 648"/>
                  <a:gd name="T28" fmla="*/ 528 w 592"/>
                  <a:gd name="T29" fmla="*/ 234 h 648"/>
                  <a:gd name="T30" fmla="*/ 531 w 592"/>
                  <a:gd name="T31" fmla="*/ 261 h 648"/>
                  <a:gd name="T32" fmla="*/ 531 w 592"/>
                  <a:gd name="T33" fmla="*/ 261 h 648"/>
                  <a:gd name="T34" fmla="*/ 532 w 592"/>
                  <a:gd name="T35" fmla="*/ 283 h 648"/>
                  <a:gd name="T36" fmla="*/ 533 w 592"/>
                  <a:gd name="T37" fmla="*/ 286 h 648"/>
                  <a:gd name="T38" fmla="*/ 534 w 592"/>
                  <a:gd name="T39" fmla="*/ 288 h 648"/>
                  <a:gd name="T40" fmla="*/ 535 w 592"/>
                  <a:gd name="T41" fmla="*/ 290 h 648"/>
                  <a:gd name="T42" fmla="*/ 537 w 592"/>
                  <a:gd name="T43" fmla="*/ 292 h 648"/>
                  <a:gd name="T44" fmla="*/ 554 w 592"/>
                  <a:gd name="T45" fmla="*/ 290 h 648"/>
                  <a:gd name="T46" fmla="*/ 556 w 592"/>
                  <a:gd name="T47" fmla="*/ 290 h 648"/>
                  <a:gd name="T48" fmla="*/ 556 w 592"/>
                  <a:gd name="T49" fmla="*/ 290 h 648"/>
                  <a:gd name="T50" fmla="*/ 559 w 592"/>
                  <a:gd name="T51" fmla="*/ 289 h 648"/>
                  <a:gd name="T52" fmla="*/ 559 w 592"/>
                  <a:gd name="T53" fmla="*/ 289 h 648"/>
                  <a:gd name="T54" fmla="*/ 561 w 592"/>
                  <a:gd name="T55" fmla="*/ 288 h 648"/>
                  <a:gd name="T56" fmla="*/ 561 w 592"/>
                  <a:gd name="T57" fmla="*/ 288 h 648"/>
                  <a:gd name="T58" fmla="*/ 568 w 592"/>
                  <a:gd name="T59" fmla="*/ 285 h 648"/>
                  <a:gd name="T60" fmla="*/ 574 w 592"/>
                  <a:gd name="T61" fmla="*/ 401 h 648"/>
                  <a:gd name="T62" fmla="*/ 549 w 592"/>
                  <a:gd name="T63" fmla="*/ 404 h 648"/>
                  <a:gd name="T64" fmla="*/ 549 w 592"/>
                  <a:gd name="T65" fmla="*/ 426 h 648"/>
                  <a:gd name="T66" fmla="*/ 458 w 592"/>
                  <a:gd name="T67" fmla="*/ 438 h 648"/>
                  <a:gd name="T68" fmla="*/ 430 w 592"/>
                  <a:gd name="T69" fmla="*/ 456 h 648"/>
                  <a:gd name="T70" fmla="*/ 371 w 592"/>
                  <a:gd name="T71" fmla="*/ 454 h 648"/>
                  <a:gd name="T72" fmla="*/ 353 w 592"/>
                  <a:gd name="T73" fmla="*/ 478 h 648"/>
                  <a:gd name="T74" fmla="*/ 335 w 592"/>
                  <a:gd name="T75" fmla="*/ 496 h 648"/>
                  <a:gd name="T76" fmla="*/ 289 w 592"/>
                  <a:gd name="T77" fmla="*/ 512 h 648"/>
                  <a:gd name="T78" fmla="*/ 280 w 592"/>
                  <a:gd name="T79" fmla="*/ 530 h 648"/>
                  <a:gd name="T80" fmla="*/ 268 w 592"/>
                  <a:gd name="T81" fmla="*/ 557 h 648"/>
                  <a:gd name="T82" fmla="*/ 243 w 592"/>
                  <a:gd name="T83" fmla="*/ 591 h 648"/>
                  <a:gd name="T84" fmla="*/ 232 w 592"/>
                  <a:gd name="T85" fmla="*/ 639 h 648"/>
                  <a:gd name="T86" fmla="*/ 189 w 592"/>
                  <a:gd name="T87" fmla="*/ 645 h 648"/>
                  <a:gd name="T88" fmla="*/ 158 w 592"/>
                  <a:gd name="T89" fmla="*/ 648 h 648"/>
                  <a:gd name="T90" fmla="*/ 149 w 592"/>
                  <a:gd name="T91" fmla="*/ 600 h 648"/>
                  <a:gd name="T92" fmla="*/ 121 w 592"/>
                  <a:gd name="T93" fmla="*/ 573 h 648"/>
                  <a:gd name="T94" fmla="*/ 82 w 592"/>
                  <a:gd name="T95" fmla="*/ 563 h 648"/>
                  <a:gd name="T96" fmla="*/ 46 w 592"/>
                  <a:gd name="T97" fmla="*/ 554 h 648"/>
                  <a:gd name="T98" fmla="*/ 28 w 592"/>
                  <a:gd name="T99" fmla="*/ 514 h 648"/>
                  <a:gd name="T100" fmla="*/ 6 w 592"/>
                  <a:gd name="T101" fmla="*/ 499 h 648"/>
                  <a:gd name="T102" fmla="*/ 0 w 592"/>
                  <a:gd name="T103" fmla="*/ 468 h 648"/>
                  <a:gd name="T104" fmla="*/ 36 w 592"/>
                  <a:gd name="T105" fmla="*/ 420 h 648"/>
                  <a:gd name="T106" fmla="*/ 63 w 592"/>
                  <a:gd name="T107" fmla="*/ 436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2" h="648">
                    <a:moveTo>
                      <a:pt x="63" y="436"/>
                    </a:moveTo>
                    <a:cubicBezTo>
                      <a:pt x="93" y="445"/>
                      <a:pt x="157" y="446"/>
                      <a:pt x="188" y="445"/>
                    </a:cubicBezTo>
                    <a:cubicBezTo>
                      <a:pt x="200" y="444"/>
                      <a:pt x="227" y="448"/>
                      <a:pt x="234" y="439"/>
                    </a:cubicBezTo>
                    <a:cubicBezTo>
                      <a:pt x="241" y="430"/>
                      <a:pt x="238" y="404"/>
                      <a:pt x="231" y="396"/>
                    </a:cubicBezTo>
                    <a:cubicBezTo>
                      <a:pt x="227" y="390"/>
                      <a:pt x="208" y="393"/>
                      <a:pt x="204" y="387"/>
                    </a:cubicBezTo>
                    <a:cubicBezTo>
                      <a:pt x="164" y="332"/>
                      <a:pt x="228" y="180"/>
                      <a:pt x="207" y="116"/>
                    </a:cubicBezTo>
                    <a:cubicBezTo>
                      <a:pt x="204" y="109"/>
                      <a:pt x="191" y="99"/>
                      <a:pt x="188" y="92"/>
                    </a:cubicBezTo>
                    <a:cubicBezTo>
                      <a:pt x="184" y="79"/>
                      <a:pt x="180" y="50"/>
                      <a:pt x="188" y="40"/>
                    </a:cubicBezTo>
                    <a:cubicBezTo>
                      <a:pt x="192" y="35"/>
                      <a:pt x="209" y="39"/>
                      <a:pt x="213" y="34"/>
                    </a:cubicBezTo>
                    <a:cubicBezTo>
                      <a:pt x="218" y="27"/>
                      <a:pt x="213" y="0"/>
                      <a:pt x="213" y="0"/>
                    </a:cubicBezTo>
                    <a:cubicBezTo>
                      <a:pt x="213" y="0"/>
                      <a:pt x="241" y="17"/>
                      <a:pt x="250" y="24"/>
                    </a:cubicBezTo>
                    <a:cubicBezTo>
                      <a:pt x="314" y="69"/>
                      <a:pt x="428" y="178"/>
                      <a:pt x="494" y="219"/>
                    </a:cubicBezTo>
                    <a:cubicBezTo>
                      <a:pt x="502" y="223"/>
                      <a:pt x="520" y="226"/>
                      <a:pt x="527" y="232"/>
                    </a:cubicBezTo>
                    <a:cubicBezTo>
                      <a:pt x="527" y="233"/>
                      <a:pt x="527" y="233"/>
                      <a:pt x="527" y="233"/>
                    </a:cubicBezTo>
                    <a:cubicBezTo>
                      <a:pt x="528" y="233"/>
                      <a:pt x="528" y="234"/>
                      <a:pt x="528" y="234"/>
                    </a:cubicBezTo>
                    <a:cubicBezTo>
                      <a:pt x="532" y="239"/>
                      <a:pt x="532" y="250"/>
                      <a:pt x="531" y="261"/>
                    </a:cubicBezTo>
                    <a:cubicBezTo>
                      <a:pt x="531" y="261"/>
                      <a:pt x="531" y="261"/>
                      <a:pt x="531" y="261"/>
                    </a:cubicBezTo>
                    <a:cubicBezTo>
                      <a:pt x="531" y="269"/>
                      <a:pt x="531" y="277"/>
                      <a:pt x="532" y="283"/>
                    </a:cubicBezTo>
                    <a:cubicBezTo>
                      <a:pt x="532" y="284"/>
                      <a:pt x="533" y="285"/>
                      <a:pt x="533" y="286"/>
                    </a:cubicBezTo>
                    <a:cubicBezTo>
                      <a:pt x="533" y="287"/>
                      <a:pt x="534" y="287"/>
                      <a:pt x="534" y="288"/>
                    </a:cubicBezTo>
                    <a:cubicBezTo>
                      <a:pt x="534" y="289"/>
                      <a:pt x="535" y="290"/>
                      <a:pt x="535" y="290"/>
                    </a:cubicBezTo>
                    <a:cubicBezTo>
                      <a:pt x="536" y="291"/>
                      <a:pt x="536" y="291"/>
                      <a:pt x="537" y="292"/>
                    </a:cubicBezTo>
                    <a:cubicBezTo>
                      <a:pt x="540" y="294"/>
                      <a:pt x="547" y="292"/>
                      <a:pt x="554" y="290"/>
                    </a:cubicBezTo>
                    <a:cubicBezTo>
                      <a:pt x="555" y="290"/>
                      <a:pt x="556" y="290"/>
                      <a:pt x="556" y="290"/>
                    </a:cubicBezTo>
                    <a:cubicBezTo>
                      <a:pt x="556" y="290"/>
                      <a:pt x="556" y="290"/>
                      <a:pt x="556" y="290"/>
                    </a:cubicBezTo>
                    <a:cubicBezTo>
                      <a:pt x="557" y="289"/>
                      <a:pt x="558" y="289"/>
                      <a:pt x="559" y="289"/>
                    </a:cubicBezTo>
                    <a:cubicBezTo>
                      <a:pt x="559" y="289"/>
                      <a:pt x="559" y="289"/>
                      <a:pt x="559" y="289"/>
                    </a:cubicBezTo>
                    <a:cubicBezTo>
                      <a:pt x="560" y="288"/>
                      <a:pt x="561" y="288"/>
                      <a:pt x="561" y="288"/>
                    </a:cubicBezTo>
                    <a:cubicBezTo>
                      <a:pt x="561" y="288"/>
                      <a:pt x="561" y="288"/>
                      <a:pt x="561" y="288"/>
                    </a:cubicBezTo>
                    <a:cubicBezTo>
                      <a:pt x="565" y="286"/>
                      <a:pt x="568" y="285"/>
                      <a:pt x="568" y="285"/>
                    </a:cubicBezTo>
                    <a:cubicBezTo>
                      <a:pt x="568" y="285"/>
                      <a:pt x="592" y="379"/>
                      <a:pt x="574" y="401"/>
                    </a:cubicBezTo>
                    <a:cubicBezTo>
                      <a:pt x="570" y="406"/>
                      <a:pt x="553" y="400"/>
                      <a:pt x="549" y="404"/>
                    </a:cubicBezTo>
                    <a:cubicBezTo>
                      <a:pt x="546" y="408"/>
                      <a:pt x="553" y="422"/>
                      <a:pt x="549" y="426"/>
                    </a:cubicBezTo>
                    <a:cubicBezTo>
                      <a:pt x="534" y="443"/>
                      <a:pt x="479" y="430"/>
                      <a:pt x="458" y="438"/>
                    </a:cubicBezTo>
                    <a:cubicBezTo>
                      <a:pt x="450" y="441"/>
                      <a:pt x="430" y="456"/>
                      <a:pt x="430" y="456"/>
                    </a:cubicBezTo>
                    <a:cubicBezTo>
                      <a:pt x="430" y="456"/>
                      <a:pt x="385" y="448"/>
                      <a:pt x="371" y="454"/>
                    </a:cubicBezTo>
                    <a:cubicBezTo>
                      <a:pt x="364" y="457"/>
                      <a:pt x="358" y="472"/>
                      <a:pt x="353" y="478"/>
                    </a:cubicBezTo>
                    <a:cubicBezTo>
                      <a:pt x="349" y="483"/>
                      <a:pt x="340" y="493"/>
                      <a:pt x="335" y="496"/>
                    </a:cubicBezTo>
                    <a:cubicBezTo>
                      <a:pt x="324" y="503"/>
                      <a:pt x="298" y="504"/>
                      <a:pt x="289" y="512"/>
                    </a:cubicBezTo>
                    <a:cubicBezTo>
                      <a:pt x="285" y="515"/>
                      <a:pt x="282" y="525"/>
                      <a:pt x="280" y="530"/>
                    </a:cubicBezTo>
                    <a:cubicBezTo>
                      <a:pt x="277" y="537"/>
                      <a:pt x="271" y="551"/>
                      <a:pt x="268" y="557"/>
                    </a:cubicBezTo>
                    <a:cubicBezTo>
                      <a:pt x="262" y="566"/>
                      <a:pt x="248" y="581"/>
                      <a:pt x="243" y="591"/>
                    </a:cubicBezTo>
                    <a:cubicBezTo>
                      <a:pt x="238" y="602"/>
                      <a:pt x="232" y="639"/>
                      <a:pt x="232" y="639"/>
                    </a:cubicBezTo>
                    <a:cubicBezTo>
                      <a:pt x="232" y="639"/>
                      <a:pt x="200" y="643"/>
                      <a:pt x="189" y="645"/>
                    </a:cubicBezTo>
                    <a:cubicBezTo>
                      <a:pt x="182" y="646"/>
                      <a:pt x="158" y="648"/>
                      <a:pt x="158" y="648"/>
                    </a:cubicBezTo>
                    <a:cubicBezTo>
                      <a:pt x="158" y="648"/>
                      <a:pt x="154" y="611"/>
                      <a:pt x="149" y="600"/>
                    </a:cubicBezTo>
                    <a:cubicBezTo>
                      <a:pt x="144" y="591"/>
                      <a:pt x="130" y="577"/>
                      <a:pt x="121" y="573"/>
                    </a:cubicBezTo>
                    <a:cubicBezTo>
                      <a:pt x="112" y="568"/>
                      <a:pt x="91" y="566"/>
                      <a:pt x="82" y="563"/>
                    </a:cubicBezTo>
                    <a:cubicBezTo>
                      <a:pt x="72" y="561"/>
                      <a:pt x="46" y="554"/>
                      <a:pt x="46" y="554"/>
                    </a:cubicBezTo>
                    <a:cubicBezTo>
                      <a:pt x="46" y="554"/>
                      <a:pt x="35" y="522"/>
                      <a:pt x="28" y="514"/>
                    </a:cubicBezTo>
                    <a:cubicBezTo>
                      <a:pt x="23" y="509"/>
                      <a:pt x="10" y="504"/>
                      <a:pt x="6" y="499"/>
                    </a:cubicBezTo>
                    <a:cubicBezTo>
                      <a:pt x="2" y="492"/>
                      <a:pt x="0" y="468"/>
                      <a:pt x="0" y="468"/>
                    </a:cubicBezTo>
                    <a:cubicBezTo>
                      <a:pt x="0" y="468"/>
                      <a:pt x="21" y="424"/>
                      <a:pt x="36" y="420"/>
                    </a:cubicBezTo>
                    <a:cubicBezTo>
                      <a:pt x="43" y="419"/>
                      <a:pt x="56" y="433"/>
                      <a:pt x="63" y="43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7" name="Freeform 320">
                <a:extLst>
                  <a:ext uri="{FF2B5EF4-FFF2-40B4-BE49-F238E27FC236}">
                    <a16:creationId xmlns:a16="http://schemas.microsoft.com/office/drawing/2014/main" id="{FC8C769B-38FD-C8FC-CEC6-2A45AEFD82A9}"/>
                  </a:ext>
                </a:extLst>
              </p:cNvPr>
              <p:cNvSpPr>
                <a:spLocks/>
              </p:cNvSpPr>
              <p:nvPr/>
            </p:nvSpPr>
            <p:spPr bwMode="auto">
              <a:xfrm>
                <a:off x="2668" y="2000"/>
                <a:ext cx="1" cy="1"/>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2" y="1"/>
                      <a:pt x="1" y="2"/>
                      <a:pt x="0" y="3"/>
                    </a:cubicBezTo>
                    <a:cubicBezTo>
                      <a:pt x="1" y="2"/>
                      <a:pt x="2" y="1"/>
                      <a:pt x="3"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8" name="Freeform 321">
                <a:extLst>
                  <a:ext uri="{FF2B5EF4-FFF2-40B4-BE49-F238E27FC236}">
                    <a16:creationId xmlns:a16="http://schemas.microsoft.com/office/drawing/2014/main" id="{6C6F8D97-92F6-8CAE-A2F6-A3B36E154365}"/>
                  </a:ext>
                </a:extLst>
              </p:cNvPr>
              <p:cNvSpPr>
                <a:spLocks/>
              </p:cNvSpPr>
              <p:nvPr/>
            </p:nvSpPr>
            <p:spPr bwMode="auto">
              <a:xfrm>
                <a:off x="2666" y="2039"/>
                <a:ext cx="2" cy="1"/>
              </a:xfrm>
              <a:custGeom>
                <a:avLst/>
                <a:gdLst>
                  <a:gd name="T0" fmla="*/ 2 w 4"/>
                  <a:gd name="T1" fmla="*/ 2 h 3"/>
                  <a:gd name="T2" fmla="*/ 4 w 4"/>
                  <a:gd name="T3" fmla="*/ 0 h 3"/>
                  <a:gd name="T4" fmla="*/ 2 w 4"/>
                  <a:gd name="T5" fmla="*/ 2 h 3"/>
                  <a:gd name="T6" fmla="*/ 0 w 4"/>
                  <a:gd name="T7" fmla="*/ 3 h 3"/>
                  <a:gd name="T8" fmla="*/ 2 w 4"/>
                  <a:gd name="T9" fmla="*/ 2 h 3"/>
                </a:gdLst>
                <a:ahLst/>
                <a:cxnLst>
                  <a:cxn ang="0">
                    <a:pos x="T0" y="T1"/>
                  </a:cxn>
                  <a:cxn ang="0">
                    <a:pos x="T2" y="T3"/>
                  </a:cxn>
                  <a:cxn ang="0">
                    <a:pos x="T4" y="T5"/>
                  </a:cxn>
                  <a:cxn ang="0">
                    <a:pos x="T6" y="T7"/>
                  </a:cxn>
                  <a:cxn ang="0">
                    <a:pos x="T8" y="T9"/>
                  </a:cxn>
                </a:cxnLst>
                <a:rect l="0" t="0" r="r" b="b"/>
                <a:pathLst>
                  <a:path w="4" h="3">
                    <a:moveTo>
                      <a:pt x="2" y="2"/>
                    </a:moveTo>
                    <a:cubicBezTo>
                      <a:pt x="3" y="1"/>
                      <a:pt x="3" y="1"/>
                      <a:pt x="4" y="0"/>
                    </a:cubicBezTo>
                    <a:cubicBezTo>
                      <a:pt x="3" y="1"/>
                      <a:pt x="3" y="1"/>
                      <a:pt x="2" y="2"/>
                    </a:cubicBezTo>
                    <a:cubicBezTo>
                      <a:pt x="2" y="2"/>
                      <a:pt x="1" y="3"/>
                      <a:pt x="0" y="3"/>
                    </a:cubicBezTo>
                    <a:cubicBezTo>
                      <a:pt x="1" y="3"/>
                      <a:pt x="2" y="2"/>
                      <a:pt x="2"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9" name="Freeform 322">
                <a:extLst>
                  <a:ext uri="{FF2B5EF4-FFF2-40B4-BE49-F238E27FC236}">
                    <a16:creationId xmlns:a16="http://schemas.microsoft.com/office/drawing/2014/main" id="{BD394072-D9C6-427A-4EFC-7ADCC3BCE246}"/>
                  </a:ext>
                </a:extLst>
              </p:cNvPr>
              <p:cNvSpPr>
                <a:spLocks/>
              </p:cNvSpPr>
              <p:nvPr/>
            </p:nvSpPr>
            <p:spPr bwMode="auto">
              <a:xfrm>
                <a:off x="2667" y="2001"/>
                <a:ext cx="1" cy="2"/>
              </a:xfrm>
              <a:custGeom>
                <a:avLst/>
                <a:gdLst>
                  <a:gd name="T0" fmla="*/ 3 w 3"/>
                  <a:gd name="T1" fmla="*/ 0 h 4"/>
                  <a:gd name="T2" fmla="*/ 0 w 3"/>
                  <a:gd name="T3" fmla="*/ 4 h 4"/>
                  <a:gd name="T4" fmla="*/ 3 w 3"/>
                  <a:gd name="T5" fmla="*/ 0 h 4"/>
                </a:gdLst>
                <a:ahLst/>
                <a:cxnLst>
                  <a:cxn ang="0">
                    <a:pos x="T0" y="T1"/>
                  </a:cxn>
                  <a:cxn ang="0">
                    <a:pos x="T2" y="T3"/>
                  </a:cxn>
                  <a:cxn ang="0">
                    <a:pos x="T4" y="T5"/>
                  </a:cxn>
                </a:cxnLst>
                <a:rect l="0" t="0" r="r" b="b"/>
                <a:pathLst>
                  <a:path w="3" h="4">
                    <a:moveTo>
                      <a:pt x="3" y="0"/>
                    </a:moveTo>
                    <a:cubicBezTo>
                      <a:pt x="2" y="1"/>
                      <a:pt x="1" y="2"/>
                      <a:pt x="0" y="4"/>
                    </a:cubicBezTo>
                    <a:cubicBezTo>
                      <a:pt x="1" y="2"/>
                      <a:pt x="2" y="1"/>
                      <a:pt x="3"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0" name="Freeform 323">
                <a:extLst>
                  <a:ext uri="{FF2B5EF4-FFF2-40B4-BE49-F238E27FC236}">
                    <a16:creationId xmlns:a16="http://schemas.microsoft.com/office/drawing/2014/main" id="{D31F4E79-53E7-2FD3-B9C5-2E139146B5A3}"/>
                  </a:ext>
                </a:extLst>
              </p:cNvPr>
              <p:cNvSpPr>
                <a:spLocks/>
              </p:cNvSpPr>
              <p:nvPr/>
            </p:nvSpPr>
            <p:spPr bwMode="auto">
              <a:xfrm>
                <a:off x="2666" y="2003"/>
                <a:ext cx="1" cy="1"/>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0" y="1"/>
                      <a:pt x="0" y="2"/>
                    </a:cubicBezTo>
                    <a:cubicBezTo>
                      <a:pt x="0" y="1"/>
                      <a:pt x="0" y="0"/>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1" name="Freeform 324">
                <a:extLst>
                  <a:ext uri="{FF2B5EF4-FFF2-40B4-BE49-F238E27FC236}">
                    <a16:creationId xmlns:a16="http://schemas.microsoft.com/office/drawing/2014/main" id="{845070E5-2B99-D780-D387-F90F07612EBE}"/>
                  </a:ext>
                </a:extLst>
              </p:cNvPr>
              <p:cNvSpPr>
                <a:spLocks/>
              </p:cNvSpPr>
              <p:nvPr/>
            </p:nvSpPr>
            <p:spPr bwMode="auto">
              <a:xfrm>
                <a:off x="2665" y="2004"/>
                <a:ext cx="1" cy="1"/>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0"/>
                      <a:pt x="1" y="1"/>
                      <a:pt x="0" y="2"/>
                    </a:cubicBezTo>
                    <a:cubicBezTo>
                      <a:pt x="1" y="1"/>
                      <a:pt x="1" y="0"/>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2" name="Freeform 325">
                <a:extLst>
                  <a:ext uri="{FF2B5EF4-FFF2-40B4-BE49-F238E27FC236}">
                    <a16:creationId xmlns:a16="http://schemas.microsoft.com/office/drawing/2014/main" id="{D47D641C-320E-C150-97BD-F124F39F6572}"/>
                  </a:ext>
                </a:extLst>
              </p:cNvPr>
              <p:cNvSpPr>
                <a:spLocks/>
              </p:cNvSpPr>
              <p:nvPr/>
            </p:nvSpPr>
            <p:spPr bwMode="auto">
              <a:xfrm>
                <a:off x="2665" y="200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3" name="Freeform 326">
                <a:extLst>
                  <a:ext uri="{FF2B5EF4-FFF2-40B4-BE49-F238E27FC236}">
                    <a16:creationId xmlns:a16="http://schemas.microsoft.com/office/drawing/2014/main" id="{82A7C824-2202-4B84-9963-95B92B2761C1}"/>
                  </a:ext>
                </a:extLst>
              </p:cNvPr>
              <p:cNvSpPr>
                <a:spLocks/>
              </p:cNvSpPr>
              <p:nvPr/>
            </p:nvSpPr>
            <p:spPr bwMode="auto">
              <a:xfrm>
                <a:off x="2665" y="2041"/>
                <a:ext cx="0"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4" name="Freeform 327">
                <a:extLst>
                  <a:ext uri="{FF2B5EF4-FFF2-40B4-BE49-F238E27FC236}">
                    <a16:creationId xmlns:a16="http://schemas.microsoft.com/office/drawing/2014/main" id="{5C82EF01-E083-6161-F141-87B2FBC08006}"/>
                  </a:ext>
                </a:extLst>
              </p:cNvPr>
              <p:cNvSpPr>
                <a:spLocks/>
              </p:cNvSpPr>
              <p:nvPr/>
            </p:nvSpPr>
            <p:spPr bwMode="auto">
              <a:xfrm>
                <a:off x="2643" y="2420"/>
                <a:ext cx="58" cy="101"/>
              </a:xfrm>
              <a:custGeom>
                <a:avLst/>
                <a:gdLst>
                  <a:gd name="T0" fmla="*/ 121 w 134"/>
                  <a:gd name="T1" fmla="*/ 145 h 231"/>
                  <a:gd name="T2" fmla="*/ 134 w 134"/>
                  <a:gd name="T3" fmla="*/ 191 h 231"/>
                  <a:gd name="T4" fmla="*/ 118 w 134"/>
                  <a:gd name="T5" fmla="*/ 209 h 231"/>
                  <a:gd name="T6" fmla="*/ 91 w 134"/>
                  <a:gd name="T7" fmla="*/ 209 h 231"/>
                  <a:gd name="T8" fmla="*/ 76 w 134"/>
                  <a:gd name="T9" fmla="*/ 228 h 231"/>
                  <a:gd name="T10" fmla="*/ 48 w 134"/>
                  <a:gd name="T11" fmla="*/ 231 h 231"/>
                  <a:gd name="T12" fmla="*/ 9 w 134"/>
                  <a:gd name="T13" fmla="*/ 224 h 231"/>
                  <a:gd name="T14" fmla="*/ 3 w 134"/>
                  <a:gd name="T15" fmla="*/ 166 h 231"/>
                  <a:gd name="T16" fmla="*/ 9 w 134"/>
                  <a:gd name="T17" fmla="*/ 111 h 231"/>
                  <a:gd name="T18" fmla="*/ 28 w 134"/>
                  <a:gd name="T19" fmla="*/ 108 h 231"/>
                  <a:gd name="T20" fmla="*/ 31 w 134"/>
                  <a:gd name="T21" fmla="*/ 81 h 231"/>
                  <a:gd name="T22" fmla="*/ 9 w 134"/>
                  <a:gd name="T23" fmla="*/ 68 h 231"/>
                  <a:gd name="T24" fmla="*/ 6 w 134"/>
                  <a:gd name="T25" fmla="*/ 35 h 231"/>
                  <a:gd name="T26" fmla="*/ 24 w 134"/>
                  <a:gd name="T27" fmla="*/ 2 h 231"/>
                  <a:gd name="T28" fmla="*/ 45 w 134"/>
                  <a:gd name="T29" fmla="*/ 2 h 231"/>
                  <a:gd name="T30" fmla="*/ 70 w 134"/>
                  <a:gd name="T31" fmla="*/ 18 h 231"/>
                  <a:gd name="T32" fmla="*/ 100 w 134"/>
                  <a:gd name="T33" fmla="*/ 24 h 231"/>
                  <a:gd name="T34" fmla="*/ 103 w 134"/>
                  <a:gd name="T35" fmla="*/ 57 h 231"/>
                  <a:gd name="T36" fmla="*/ 118 w 134"/>
                  <a:gd name="T37" fmla="*/ 66 h 231"/>
                  <a:gd name="T38" fmla="*/ 115 w 134"/>
                  <a:gd name="T39" fmla="*/ 97 h 231"/>
                  <a:gd name="T40" fmla="*/ 121 w 134"/>
                  <a:gd name="T41"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 h="231">
                    <a:moveTo>
                      <a:pt x="121" y="145"/>
                    </a:moveTo>
                    <a:cubicBezTo>
                      <a:pt x="124" y="157"/>
                      <a:pt x="134" y="191"/>
                      <a:pt x="134" y="191"/>
                    </a:cubicBezTo>
                    <a:cubicBezTo>
                      <a:pt x="134" y="191"/>
                      <a:pt x="124" y="207"/>
                      <a:pt x="118" y="209"/>
                    </a:cubicBezTo>
                    <a:cubicBezTo>
                      <a:pt x="112" y="212"/>
                      <a:pt x="97" y="206"/>
                      <a:pt x="91" y="209"/>
                    </a:cubicBezTo>
                    <a:cubicBezTo>
                      <a:pt x="86" y="212"/>
                      <a:pt x="81" y="225"/>
                      <a:pt x="76" y="228"/>
                    </a:cubicBezTo>
                    <a:cubicBezTo>
                      <a:pt x="70" y="231"/>
                      <a:pt x="55" y="231"/>
                      <a:pt x="48" y="231"/>
                    </a:cubicBezTo>
                    <a:cubicBezTo>
                      <a:pt x="38" y="230"/>
                      <a:pt x="9" y="224"/>
                      <a:pt x="9" y="224"/>
                    </a:cubicBezTo>
                    <a:cubicBezTo>
                      <a:pt x="9" y="224"/>
                      <a:pt x="3" y="180"/>
                      <a:pt x="3" y="166"/>
                    </a:cubicBezTo>
                    <a:cubicBezTo>
                      <a:pt x="3" y="152"/>
                      <a:pt x="0" y="121"/>
                      <a:pt x="9" y="111"/>
                    </a:cubicBezTo>
                    <a:cubicBezTo>
                      <a:pt x="13" y="108"/>
                      <a:pt x="25" y="111"/>
                      <a:pt x="28" y="108"/>
                    </a:cubicBezTo>
                    <a:cubicBezTo>
                      <a:pt x="33" y="103"/>
                      <a:pt x="34" y="87"/>
                      <a:pt x="31" y="81"/>
                    </a:cubicBezTo>
                    <a:cubicBezTo>
                      <a:pt x="28" y="75"/>
                      <a:pt x="13" y="74"/>
                      <a:pt x="9" y="68"/>
                    </a:cubicBezTo>
                    <a:cubicBezTo>
                      <a:pt x="5" y="61"/>
                      <a:pt x="6" y="35"/>
                      <a:pt x="6" y="35"/>
                    </a:cubicBezTo>
                    <a:cubicBezTo>
                      <a:pt x="6" y="35"/>
                      <a:pt x="16" y="7"/>
                      <a:pt x="24" y="2"/>
                    </a:cubicBezTo>
                    <a:cubicBezTo>
                      <a:pt x="28" y="0"/>
                      <a:pt x="40" y="1"/>
                      <a:pt x="45" y="2"/>
                    </a:cubicBezTo>
                    <a:cubicBezTo>
                      <a:pt x="52" y="4"/>
                      <a:pt x="63" y="15"/>
                      <a:pt x="70" y="18"/>
                    </a:cubicBezTo>
                    <a:cubicBezTo>
                      <a:pt x="77" y="20"/>
                      <a:pt x="100" y="24"/>
                      <a:pt x="100" y="24"/>
                    </a:cubicBezTo>
                    <a:cubicBezTo>
                      <a:pt x="100" y="24"/>
                      <a:pt x="99" y="50"/>
                      <a:pt x="103" y="57"/>
                    </a:cubicBezTo>
                    <a:cubicBezTo>
                      <a:pt x="105" y="61"/>
                      <a:pt x="116" y="62"/>
                      <a:pt x="118" y="66"/>
                    </a:cubicBezTo>
                    <a:cubicBezTo>
                      <a:pt x="122" y="73"/>
                      <a:pt x="115" y="89"/>
                      <a:pt x="115" y="97"/>
                    </a:cubicBezTo>
                    <a:cubicBezTo>
                      <a:pt x="115" y="109"/>
                      <a:pt x="119" y="133"/>
                      <a:pt x="121" y="14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5" name="Freeform 328">
                <a:extLst>
                  <a:ext uri="{FF2B5EF4-FFF2-40B4-BE49-F238E27FC236}">
                    <a16:creationId xmlns:a16="http://schemas.microsoft.com/office/drawing/2014/main" id="{BCBDF218-56F3-53DD-54D6-855E5911E700}"/>
                  </a:ext>
                </a:extLst>
              </p:cNvPr>
              <p:cNvSpPr>
                <a:spLocks/>
              </p:cNvSpPr>
              <p:nvPr/>
            </p:nvSpPr>
            <p:spPr bwMode="auto">
              <a:xfrm>
                <a:off x="2559" y="2428"/>
                <a:ext cx="99" cy="97"/>
              </a:xfrm>
              <a:custGeom>
                <a:avLst/>
                <a:gdLst>
                  <a:gd name="T0" fmla="*/ 76 w 229"/>
                  <a:gd name="T1" fmla="*/ 225 h 225"/>
                  <a:gd name="T2" fmla="*/ 37 w 229"/>
                  <a:gd name="T3" fmla="*/ 210 h 225"/>
                  <a:gd name="T4" fmla="*/ 31 w 229"/>
                  <a:gd name="T5" fmla="*/ 170 h 225"/>
                  <a:gd name="T6" fmla="*/ 9 w 229"/>
                  <a:gd name="T7" fmla="*/ 164 h 225"/>
                  <a:gd name="T8" fmla="*/ 0 w 229"/>
                  <a:gd name="T9" fmla="*/ 131 h 225"/>
                  <a:gd name="T10" fmla="*/ 9 w 229"/>
                  <a:gd name="T11" fmla="*/ 85 h 225"/>
                  <a:gd name="T12" fmla="*/ 49 w 229"/>
                  <a:gd name="T13" fmla="*/ 57 h 225"/>
                  <a:gd name="T14" fmla="*/ 24 w 229"/>
                  <a:gd name="T15" fmla="*/ 36 h 225"/>
                  <a:gd name="T16" fmla="*/ 36 w 229"/>
                  <a:gd name="T17" fmla="*/ 9 h 225"/>
                  <a:gd name="T18" fmla="*/ 67 w 229"/>
                  <a:gd name="T19" fmla="*/ 6 h 225"/>
                  <a:gd name="T20" fmla="*/ 110 w 229"/>
                  <a:gd name="T21" fmla="*/ 0 h 225"/>
                  <a:gd name="T22" fmla="*/ 131 w 229"/>
                  <a:gd name="T23" fmla="*/ 15 h 225"/>
                  <a:gd name="T24" fmla="*/ 201 w 229"/>
                  <a:gd name="T25" fmla="*/ 18 h 225"/>
                  <a:gd name="T26" fmla="*/ 204 w 229"/>
                  <a:gd name="T27" fmla="*/ 51 h 225"/>
                  <a:gd name="T28" fmla="*/ 226 w 229"/>
                  <a:gd name="T29" fmla="*/ 64 h 225"/>
                  <a:gd name="T30" fmla="*/ 223 w 229"/>
                  <a:gd name="T31" fmla="*/ 91 h 225"/>
                  <a:gd name="T32" fmla="*/ 204 w 229"/>
                  <a:gd name="T33" fmla="*/ 94 h 225"/>
                  <a:gd name="T34" fmla="*/ 198 w 229"/>
                  <a:gd name="T35" fmla="*/ 149 h 225"/>
                  <a:gd name="T36" fmla="*/ 204 w 229"/>
                  <a:gd name="T37" fmla="*/ 207 h 225"/>
                  <a:gd name="T38" fmla="*/ 117 w 229"/>
                  <a:gd name="T39" fmla="*/ 209 h 225"/>
                  <a:gd name="T40" fmla="*/ 76 w 229"/>
                  <a:gd name="T41"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9" h="225">
                    <a:moveTo>
                      <a:pt x="76" y="225"/>
                    </a:moveTo>
                    <a:cubicBezTo>
                      <a:pt x="76" y="225"/>
                      <a:pt x="43" y="218"/>
                      <a:pt x="37" y="210"/>
                    </a:cubicBezTo>
                    <a:cubicBezTo>
                      <a:pt x="30" y="202"/>
                      <a:pt x="37" y="178"/>
                      <a:pt x="31" y="170"/>
                    </a:cubicBezTo>
                    <a:cubicBezTo>
                      <a:pt x="27" y="166"/>
                      <a:pt x="13" y="168"/>
                      <a:pt x="9" y="164"/>
                    </a:cubicBezTo>
                    <a:cubicBezTo>
                      <a:pt x="3" y="158"/>
                      <a:pt x="0" y="131"/>
                      <a:pt x="0" y="131"/>
                    </a:cubicBezTo>
                    <a:cubicBezTo>
                      <a:pt x="0" y="131"/>
                      <a:pt x="3" y="95"/>
                      <a:pt x="9" y="85"/>
                    </a:cubicBezTo>
                    <a:cubicBezTo>
                      <a:pt x="16" y="75"/>
                      <a:pt x="48" y="70"/>
                      <a:pt x="49" y="57"/>
                    </a:cubicBezTo>
                    <a:cubicBezTo>
                      <a:pt x="49" y="49"/>
                      <a:pt x="26" y="44"/>
                      <a:pt x="24" y="36"/>
                    </a:cubicBezTo>
                    <a:cubicBezTo>
                      <a:pt x="23" y="29"/>
                      <a:pt x="36" y="9"/>
                      <a:pt x="36" y="9"/>
                    </a:cubicBezTo>
                    <a:cubicBezTo>
                      <a:pt x="36" y="9"/>
                      <a:pt x="60" y="7"/>
                      <a:pt x="67" y="6"/>
                    </a:cubicBezTo>
                    <a:cubicBezTo>
                      <a:pt x="78" y="4"/>
                      <a:pt x="110" y="0"/>
                      <a:pt x="110" y="0"/>
                    </a:cubicBezTo>
                    <a:cubicBezTo>
                      <a:pt x="110" y="0"/>
                      <a:pt x="125" y="13"/>
                      <a:pt x="131" y="15"/>
                    </a:cubicBezTo>
                    <a:cubicBezTo>
                      <a:pt x="148" y="20"/>
                      <a:pt x="201" y="18"/>
                      <a:pt x="201" y="18"/>
                    </a:cubicBezTo>
                    <a:cubicBezTo>
                      <a:pt x="201" y="18"/>
                      <a:pt x="200" y="44"/>
                      <a:pt x="204" y="51"/>
                    </a:cubicBezTo>
                    <a:cubicBezTo>
                      <a:pt x="208" y="57"/>
                      <a:pt x="223" y="58"/>
                      <a:pt x="226" y="64"/>
                    </a:cubicBezTo>
                    <a:cubicBezTo>
                      <a:pt x="229" y="70"/>
                      <a:pt x="228" y="86"/>
                      <a:pt x="223" y="91"/>
                    </a:cubicBezTo>
                    <a:cubicBezTo>
                      <a:pt x="220" y="94"/>
                      <a:pt x="208" y="91"/>
                      <a:pt x="204" y="94"/>
                    </a:cubicBezTo>
                    <a:cubicBezTo>
                      <a:pt x="195" y="104"/>
                      <a:pt x="198" y="135"/>
                      <a:pt x="198" y="149"/>
                    </a:cubicBezTo>
                    <a:cubicBezTo>
                      <a:pt x="198" y="163"/>
                      <a:pt x="204" y="207"/>
                      <a:pt x="204" y="207"/>
                    </a:cubicBezTo>
                    <a:cubicBezTo>
                      <a:pt x="204" y="207"/>
                      <a:pt x="138" y="204"/>
                      <a:pt x="117" y="209"/>
                    </a:cubicBezTo>
                    <a:cubicBezTo>
                      <a:pt x="106" y="211"/>
                      <a:pt x="76" y="225"/>
                      <a:pt x="76" y="22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6" name="Freeform 329">
                <a:extLst>
                  <a:ext uri="{FF2B5EF4-FFF2-40B4-BE49-F238E27FC236}">
                    <a16:creationId xmlns:a16="http://schemas.microsoft.com/office/drawing/2014/main" id="{39586954-3D33-9977-934E-DE05C30F943F}"/>
                  </a:ext>
                </a:extLst>
              </p:cNvPr>
              <p:cNvSpPr>
                <a:spLocks/>
              </p:cNvSpPr>
              <p:nvPr/>
            </p:nvSpPr>
            <p:spPr bwMode="auto">
              <a:xfrm>
                <a:off x="2655" y="2057"/>
                <a:ext cx="0"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0" y="1"/>
                      <a:pt x="0"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7" name="Freeform 330">
                <a:extLst>
                  <a:ext uri="{FF2B5EF4-FFF2-40B4-BE49-F238E27FC236}">
                    <a16:creationId xmlns:a16="http://schemas.microsoft.com/office/drawing/2014/main" id="{B92D5412-65D7-3D4D-8ACB-ED5DE022CCA1}"/>
                  </a:ext>
                </a:extLst>
              </p:cNvPr>
              <p:cNvSpPr>
                <a:spLocks/>
              </p:cNvSpPr>
              <p:nvPr/>
            </p:nvSpPr>
            <p:spPr bwMode="auto">
              <a:xfrm>
                <a:off x="2654" y="205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8" name="Freeform 331">
                <a:extLst>
                  <a:ext uri="{FF2B5EF4-FFF2-40B4-BE49-F238E27FC236}">
                    <a16:creationId xmlns:a16="http://schemas.microsoft.com/office/drawing/2014/main" id="{0F126F3A-DBE3-9273-720A-A5D08E07390F}"/>
                  </a:ext>
                </a:extLst>
              </p:cNvPr>
              <p:cNvSpPr>
                <a:spLocks/>
              </p:cNvSpPr>
              <p:nvPr/>
            </p:nvSpPr>
            <p:spPr bwMode="auto">
              <a:xfrm>
                <a:off x="2648" y="2053"/>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cubicBezTo>
                      <a:pt x="1" y="0"/>
                      <a:pt x="0" y="0"/>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9" name="Freeform 332">
                <a:extLst>
                  <a:ext uri="{FF2B5EF4-FFF2-40B4-BE49-F238E27FC236}">
                    <a16:creationId xmlns:a16="http://schemas.microsoft.com/office/drawing/2014/main" id="{B9F67D3D-A187-912A-D815-2DA7D06A2992}"/>
                  </a:ext>
                </a:extLst>
              </p:cNvPr>
              <p:cNvSpPr>
                <a:spLocks/>
              </p:cNvSpPr>
              <p:nvPr/>
            </p:nvSpPr>
            <p:spPr bwMode="auto">
              <a:xfrm>
                <a:off x="2632" y="2078"/>
                <a:ext cx="2" cy="2"/>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cubicBezTo>
                      <a:pt x="3" y="1"/>
                      <a:pt x="1" y="3"/>
                      <a:pt x="0" y="4"/>
                    </a:cubicBezTo>
                    <a:cubicBezTo>
                      <a:pt x="1" y="3"/>
                      <a:pt x="3" y="1"/>
                      <a:pt x="4"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0" name="Freeform 333">
                <a:extLst>
                  <a:ext uri="{FF2B5EF4-FFF2-40B4-BE49-F238E27FC236}">
                    <a16:creationId xmlns:a16="http://schemas.microsoft.com/office/drawing/2014/main" id="{1C98821E-8CC5-8163-3809-4650D99A651A}"/>
                  </a:ext>
                </a:extLst>
              </p:cNvPr>
              <p:cNvSpPr>
                <a:spLocks/>
              </p:cNvSpPr>
              <p:nvPr/>
            </p:nvSpPr>
            <p:spPr bwMode="auto">
              <a:xfrm>
                <a:off x="2627" y="2080"/>
                <a:ext cx="5" cy="5"/>
              </a:xfrm>
              <a:custGeom>
                <a:avLst/>
                <a:gdLst>
                  <a:gd name="T0" fmla="*/ 12 w 12"/>
                  <a:gd name="T1" fmla="*/ 0 h 13"/>
                  <a:gd name="T2" fmla="*/ 0 w 12"/>
                  <a:gd name="T3" fmla="*/ 13 h 13"/>
                  <a:gd name="T4" fmla="*/ 12 w 12"/>
                  <a:gd name="T5" fmla="*/ 0 h 13"/>
                </a:gdLst>
                <a:ahLst/>
                <a:cxnLst>
                  <a:cxn ang="0">
                    <a:pos x="T0" y="T1"/>
                  </a:cxn>
                  <a:cxn ang="0">
                    <a:pos x="T2" y="T3"/>
                  </a:cxn>
                  <a:cxn ang="0">
                    <a:pos x="T4" y="T5"/>
                  </a:cxn>
                </a:cxnLst>
                <a:rect l="0" t="0" r="r" b="b"/>
                <a:pathLst>
                  <a:path w="12" h="13">
                    <a:moveTo>
                      <a:pt x="12" y="0"/>
                    </a:moveTo>
                    <a:cubicBezTo>
                      <a:pt x="8" y="4"/>
                      <a:pt x="4" y="9"/>
                      <a:pt x="0" y="13"/>
                    </a:cubicBezTo>
                    <a:cubicBezTo>
                      <a:pt x="4" y="9"/>
                      <a:pt x="8" y="4"/>
                      <a:pt x="1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1" name="Freeform 334">
                <a:extLst>
                  <a:ext uri="{FF2B5EF4-FFF2-40B4-BE49-F238E27FC236}">
                    <a16:creationId xmlns:a16="http://schemas.microsoft.com/office/drawing/2014/main" id="{2BAB42F7-9978-032B-4621-E90B74F718B1}"/>
                  </a:ext>
                </a:extLst>
              </p:cNvPr>
              <p:cNvSpPr>
                <a:spLocks/>
              </p:cNvSpPr>
              <p:nvPr/>
            </p:nvSpPr>
            <p:spPr bwMode="auto">
              <a:xfrm>
                <a:off x="2625" y="2086"/>
                <a:ext cx="1" cy="1"/>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0" y="1"/>
                      <a:pt x="0" y="2"/>
                    </a:cubicBezTo>
                    <a:cubicBezTo>
                      <a:pt x="1" y="1"/>
                      <a:pt x="1" y="1"/>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2" name="Freeform 335">
                <a:extLst>
                  <a:ext uri="{FF2B5EF4-FFF2-40B4-BE49-F238E27FC236}">
                    <a16:creationId xmlns:a16="http://schemas.microsoft.com/office/drawing/2014/main" id="{14604C9C-F0B3-3F0C-30E3-2A9BB5902FF8}"/>
                  </a:ext>
                </a:extLst>
              </p:cNvPr>
              <p:cNvSpPr>
                <a:spLocks/>
              </p:cNvSpPr>
              <p:nvPr/>
            </p:nvSpPr>
            <p:spPr bwMode="auto">
              <a:xfrm>
                <a:off x="2517" y="1964"/>
                <a:ext cx="159" cy="151"/>
              </a:xfrm>
              <a:custGeom>
                <a:avLst/>
                <a:gdLst>
                  <a:gd name="T0" fmla="*/ 190 w 366"/>
                  <a:gd name="T1" fmla="*/ 306 h 348"/>
                  <a:gd name="T2" fmla="*/ 183 w 366"/>
                  <a:gd name="T3" fmla="*/ 320 h 348"/>
                  <a:gd name="T4" fmla="*/ 181 w 366"/>
                  <a:gd name="T5" fmla="*/ 324 h 348"/>
                  <a:gd name="T6" fmla="*/ 179 w 366"/>
                  <a:gd name="T7" fmla="*/ 324 h 348"/>
                  <a:gd name="T8" fmla="*/ 153 w 366"/>
                  <a:gd name="T9" fmla="*/ 321 h 348"/>
                  <a:gd name="T10" fmla="*/ 113 w 366"/>
                  <a:gd name="T11" fmla="*/ 343 h 348"/>
                  <a:gd name="T12" fmla="*/ 91 w 366"/>
                  <a:gd name="T13" fmla="*/ 325 h 348"/>
                  <a:gd name="T14" fmla="*/ 24 w 366"/>
                  <a:gd name="T15" fmla="*/ 294 h 348"/>
                  <a:gd name="T16" fmla="*/ 61 w 366"/>
                  <a:gd name="T17" fmla="*/ 264 h 348"/>
                  <a:gd name="T18" fmla="*/ 88 w 366"/>
                  <a:gd name="T19" fmla="*/ 124 h 348"/>
                  <a:gd name="T20" fmla="*/ 106 w 366"/>
                  <a:gd name="T21" fmla="*/ 103 h 348"/>
                  <a:gd name="T22" fmla="*/ 164 w 366"/>
                  <a:gd name="T23" fmla="*/ 72 h 348"/>
                  <a:gd name="T24" fmla="*/ 198 w 366"/>
                  <a:gd name="T25" fmla="*/ 27 h 348"/>
                  <a:gd name="T26" fmla="*/ 234 w 366"/>
                  <a:gd name="T27" fmla="*/ 20 h 348"/>
                  <a:gd name="T28" fmla="*/ 289 w 366"/>
                  <a:gd name="T29" fmla="*/ 48 h 348"/>
                  <a:gd name="T30" fmla="*/ 333 w 366"/>
                  <a:gd name="T31" fmla="*/ 43 h 348"/>
                  <a:gd name="T32" fmla="*/ 349 w 366"/>
                  <a:gd name="T33" fmla="*/ 56 h 348"/>
                  <a:gd name="T34" fmla="*/ 355 w 366"/>
                  <a:gd name="T35" fmla="*/ 76 h 348"/>
                  <a:gd name="T36" fmla="*/ 353 w 366"/>
                  <a:gd name="T37" fmla="*/ 78 h 348"/>
                  <a:gd name="T38" fmla="*/ 352 w 366"/>
                  <a:gd name="T39" fmla="*/ 80 h 348"/>
                  <a:gd name="T40" fmla="*/ 347 w 366"/>
                  <a:gd name="T41" fmla="*/ 86 h 348"/>
                  <a:gd name="T42" fmla="*/ 344 w 366"/>
                  <a:gd name="T43" fmla="*/ 90 h 348"/>
                  <a:gd name="T44" fmla="*/ 341 w 366"/>
                  <a:gd name="T45" fmla="*/ 94 h 348"/>
                  <a:gd name="T46" fmla="*/ 340 w 366"/>
                  <a:gd name="T47" fmla="*/ 103 h 348"/>
                  <a:gd name="T48" fmla="*/ 355 w 366"/>
                  <a:gd name="T49" fmla="*/ 110 h 348"/>
                  <a:gd name="T50" fmla="*/ 357 w 366"/>
                  <a:gd name="T51" fmla="*/ 111 h 348"/>
                  <a:gd name="T52" fmla="*/ 361 w 366"/>
                  <a:gd name="T53" fmla="*/ 114 h 348"/>
                  <a:gd name="T54" fmla="*/ 345 w 366"/>
                  <a:gd name="T55" fmla="*/ 175 h 348"/>
                  <a:gd name="T56" fmla="*/ 341 w 366"/>
                  <a:gd name="T57" fmla="*/ 177 h 348"/>
                  <a:gd name="T58" fmla="*/ 306 w 366"/>
                  <a:gd name="T59" fmla="*/ 178 h 348"/>
                  <a:gd name="T60" fmla="*/ 301 w 366"/>
                  <a:gd name="T61" fmla="*/ 205 h 348"/>
                  <a:gd name="T62" fmla="*/ 306 w 366"/>
                  <a:gd name="T63" fmla="*/ 209 h 348"/>
                  <a:gd name="T64" fmla="*/ 315 w 366"/>
                  <a:gd name="T65" fmla="*/ 216 h 348"/>
                  <a:gd name="T66" fmla="*/ 317 w 366"/>
                  <a:gd name="T67" fmla="*/ 217 h 348"/>
                  <a:gd name="T68" fmla="*/ 272 w 366"/>
                  <a:gd name="T69" fmla="*/ 260 h 348"/>
                  <a:gd name="T70" fmla="*/ 265 w 366"/>
                  <a:gd name="T71" fmla="*/ 267 h 348"/>
                  <a:gd name="T72" fmla="*/ 251 w 366"/>
                  <a:gd name="T73" fmla="*/ 282 h 348"/>
                  <a:gd name="T74" fmla="*/ 242 w 366"/>
                  <a:gd name="T75" fmla="*/ 29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348">
                    <a:moveTo>
                      <a:pt x="214" y="306"/>
                    </a:moveTo>
                    <a:cubicBezTo>
                      <a:pt x="208" y="307"/>
                      <a:pt x="195" y="302"/>
                      <a:pt x="190" y="306"/>
                    </a:cubicBezTo>
                    <a:cubicBezTo>
                      <a:pt x="187" y="307"/>
                      <a:pt x="186" y="313"/>
                      <a:pt x="184" y="318"/>
                    </a:cubicBezTo>
                    <a:cubicBezTo>
                      <a:pt x="184" y="319"/>
                      <a:pt x="184" y="320"/>
                      <a:pt x="183" y="320"/>
                    </a:cubicBezTo>
                    <a:cubicBezTo>
                      <a:pt x="183" y="321"/>
                      <a:pt x="183" y="321"/>
                      <a:pt x="183" y="322"/>
                    </a:cubicBezTo>
                    <a:cubicBezTo>
                      <a:pt x="182" y="323"/>
                      <a:pt x="181" y="323"/>
                      <a:pt x="181" y="324"/>
                    </a:cubicBezTo>
                    <a:cubicBezTo>
                      <a:pt x="180" y="324"/>
                      <a:pt x="180" y="324"/>
                      <a:pt x="180" y="324"/>
                    </a:cubicBezTo>
                    <a:cubicBezTo>
                      <a:pt x="180" y="324"/>
                      <a:pt x="179" y="324"/>
                      <a:pt x="179" y="324"/>
                    </a:cubicBezTo>
                    <a:cubicBezTo>
                      <a:pt x="176" y="325"/>
                      <a:pt x="171" y="323"/>
                      <a:pt x="166" y="322"/>
                    </a:cubicBezTo>
                    <a:cubicBezTo>
                      <a:pt x="161" y="320"/>
                      <a:pt x="156" y="319"/>
                      <a:pt x="153" y="321"/>
                    </a:cubicBezTo>
                    <a:cubicBezTo>
                      <a:pt x="149" y="324"/>
                      <a:pt x="154" y="339"/>
                      <a:pt x="150" y="342"/>
                    </a:cubicBezTo>
                    <a:cubicBezTo>
                      <a:pt x="143" y="348"/>
                      <a:pt x="113" y="343"/>
                      <a:pt x="113" y="343"/>
                    </a:cubicBezTo>
                    <a:cubicBezTo>
                      <a:pt x="113" y="343"/>
                      <a:pt x="118" y="328"/>
                      <a:pt x="115" y="325"/>
                    </a:cubicBezTo>
                    <a:cubicBezTo>
                      <a:pt x="111" y="320"/>
                      <a:pt x="97" y="325"/>
                      <a:pt x="91" y="325"/>
                    </a:cubicBezTo>
                    <a:cubicBezTo>
                      <a:pt x="68" y="325"/>
                      <a:pt x="0" y="325"/>
                      <a:pt x="0" y="325"/>
                    </a:cubicBezTo>
                    <a:cubicBezTo>
                      <a:pt x="0" y="325"/>
                      <a:pt x="16" y="301"/>
                      <a:pt x="24" y="294"/>
                    </a:cubicBezTo>
                    <a:cubicBezTo>
                      <a:pt x="28" y="291"/>
                      <a:pt x="38" y="288"/>
                      <a:pt x="42" y="285"/>
                    </a:cubicBezTo>
                    <a:cubicBezTo>
                      <a:pt x="48" y="281"/>
                      <a:pt x="58" y="270"/>
                      <a:pt x="61" y="264"/>
                    </a:cubicBezTo>
                    <a:cubicBezTo>
                      <a:pt x="72" y="239"/>
                      <a:pt x="69" y="184"/>
                      <a:pt x="76" y="157"/>
                    </a:cubicBezTo>
                    <a:cubicBezTo>
                      <a:pt x="78" y="149"/>
                      <a:pt x="80" y="128"/>
                      <a:pt x="88" y="124"/>
                    </a:cubicBezTo>
                    <a:cubicBezTo>
                      <a:pt x="91" y="122"/>
                      <a:pt x="100" y="129"/>
                      <a:pt x="103" y="127"/>
                    </a:cubicBezTo>
                    <a:cubicBezTo>
                      <a:pt x="108" y="123"/>
                      <a:pt x="102" y="107"/>
                      <a:pt x="106" y="103"/>
                    </a:cubicBezTo>
                    <a:cubicBezTo>
                      <a:pt x="117" y="93"/>
                      <a:pt x="154" y="110"/>
                      <a:pt x="164" y="100"/>
                    </a:cubicBezTo>
                    <a:cubicBezTo>
                      <a:pt x="169" y="95"/>
                      <a:pt x="162" y="79"/>
                      <a:pt x="164" y="72"/>
                    </a:cubicBezTo>
                    <a:cubicBezTo>
                      <a:pt x="167" y="65"/>
                      <a:pt x="181" y="54"/>
                      <a:pt x="186" y="48"/>
                    </a:cubicBezTo>
                    <a:cubicBezTo>
                      <a:pt x="189" y="43"/>
                      <a:pt x="195" y="32"/>
                      <a:pt x="198" y="27"/>
                    </a:cubicBezTo>
                    <a:cubicBezTo>
                      <a:pt x="201" y="21"/>
                      <a:pt x="201" y="4"/>
                      <a:pt x="207" y="2"/>
                    </a:cubicBezTo>
                    <a:cubicBezTo>
                      <a:pt x="215" y="0"/>
                      <a:pt x="227" y="18"/>
                      <a:pt x="234" y="20"/>
                    </a:cubicBezTo>
                    <a:cubicBezTo>
                      <a:pt x="242" y="23"/>
                      <a:pt x="258" y="20"/>
                      <a:pt x="265" y="24"/>
                    </a:cubicBezTo>
                    <a:cubicBezTo>
                      <a:pt x="273" y="27"/>
                      <a:pt x="289" y="39"/>
                      <a:pt x="289" y="48"/>
                    </a:cubicBezTo>
                    <a:cubicBezTo>
                      <a:pt x="289" y="38"/>
                      <a:pt x="330" y="41"/>
                      <a:pt x="330" y="41"/>
                    </a:cubicBezTo>
                    <a:cubicBezTo>
                      <a:pt x="330" y="41"/>
                      <a:pt x="331" y="42"/>
                      <a:pt x="333" y="43"/>
                    </a:cubicBezTo>
                    <a:cubicBezTo>
                      <a:pt x="337" y="46"/>
                      <a:pt x="343" y="50"/>
                      <a:pt x="348" y="55"/>
                    </a:cubicBezTo>
                    <a:cubicBezTo>
                      <a:pt x="349" y="56"/>
                      <a:pt x="349" y="56"/>
                      <a:pt x="349" y="56"/>
                    </a:cubicBezTo>
                    <a:cubicBezTo>
                      <a:pt x="354" y="61"/>
                      <a:pt x="357" y="65"/>
                      <a:pt x="357" y="68"/>
                    </a:cubicBezTo>
                    <a:cubicBezTo>
                      <a:pt x="358" y="71"/>
                      <a:pt x="357" y="73"/>
                      <a:pt x="355" y="76"/>
                    </a:cubicBezTo>
                    <a:cubicBezTo>
                      <a:pt x="355" y="76"/>
                      <a:pt x="355" y="76"/>
                      <a:pt x="355" y="76"/>
                    </a:cubicBezTo>
                    <a:cubicBezTo>
                      <a:pt x="354" y="77"/>
                      <a:pt x="354" y="78"/>
                      <a:pt x="353" y="78"/>
                    </a:cubicBezTo>
                    <a:cubicBezTo>
                      <a:pt x="353" y="78"/>
                      <a:pt x="353" y="78"/>
                      <a:pt x="353" y="78"/>
                    </a:cubicBezTo>
                    <a:cubicBezTo>
                      <a:pt x="353" y="79"/>
                      <a:pt x="352" y="80"/>
                      <a:pt x="352" y="80"/>
                    </a:cubicBezTo>
                    <a:cubicBezTo>
                      <a:pt x="351" y="81"/>
                      <a:pt x="351" y="82"/>
                      <a:pt x="350" y="83"/>
                    </a:cubicBezTo>
                    <a:cubicBezTo>
                      <a:pt x="349" y="84"/>
                      <a:pt x="348" y="85"/>
                      <a:pt x="347" y="86"/>
                    </a:cubicBezTo>
                    <a:cubicBezTo>
                      <a:pt x="347" y="86"/>
                      <a:pt x="347" y="86"/>
                      <a:pt x="347" y="86"/>
                    </a:cubicBezTo>
                    <a:cubicBezTo>
                      <a:pt x="346" y="87"/>
                      <a:pt x="345" y="88"/>
                      <a:pt x="344" y="90"/>
                    </a:cubicBezTo>
                    <a:cubicBezTo>
                      <a:pt x="343" y="90"/>
                      <a:pt x="343" y="91"/>
                      <a:pt x="343" y="92"/>
                    </a:cubicBezTo>
                    <a:cubicBezTo>
                      <a:pt x="342" y="92"/>
                      <a:pt x="342" y="93"/>
                      <a:pt x="341" y="94"/>
                    </a:cubicBezTo>
                    <a:cubicBezTo>
                      <a:pt x="339" y="97"/>
                      <a:pt x="338" y="99"/>
                      <a:pt x="339" y="102"/>
                    </a:cubicBezTo>
                    <a:cubicBezTo>
                      <a:pt x="339" y="102"/>
                      <a:pt x="339" y="102"/>
                      <a:pt x="340" y="103"/>
                    </a:cubicBezTo>
                    <a:cubicBezTo>
                      <a:pt x="340" y="103"/>
                      <a:pt x="340" y="103"/>
                      <a:pt x="340" y="104"/>
                    </a:cubicBezTo>
                    <a:cubicBezTo>
                      <a:pt x="343" y="106"/>
                      <a:pt x="350" y="108"/>
                      <a:pt x="355" y="110"/>
                    </a:cubicBezTo>
                    <a:cubicBezTo>
                      <a:pt x="355" y="110"/>
                      <a:pt x="356" y="110"/>
                      <a:pt x="356" y="110"/>
                    </a:cubicBezTo>
                    <a:cubicBezTo>
                      <a:pt x="357" y="111"/>
                      <a:pt x="357" y="111"/>
                      <a:pt x="357" y="111"/>
                    </a:cubicBezTo>
                    <a:cubicBezTo>
                      <a:pt x="358" y="111"/>
                      <a:pt x="358" y="111"/>
                      <a:pt x="358" y="112"/>
                    </a:cubicBezTo>
                    <a:cubicBezTo>
                      <a:pt x="359" y="112"/>
                      <a:pt x="360" y="113"/>
                      <a:pt x="361" y="114"/>
                    </a:cubicBezTo>
                    <a:cubicBezTo>
                      <a:pt x="366" y="128"/>
                      <a:pt x="358" y="161"/>
                      <a:pt x="347" y="173"/>
                    </a:cubicBezTo>
                    <a:cubicBezTo>
                      <a:pt x="346" y="174"/>
                      <a:pt x="346" y="174"/>
                      <a:pt x="345" y="175"/>
                    </a:cubicBezTo>
                    <a:cubicBezTo>
                      <a:pt x="345" y="175"/>
                      <a:pt x="344" y="176"/>
                      <a:pt x="343" y="176"/>
                    </a:cubicBezTo>
                    <a:cubicBezTo>
                      <a:pt x="343" y="176"/>
                      <a:pt x="342" y="176"/>
                      <a:pt x="341" y="177"/>
                    </a:cubicBezTo>
                    <a:cubicBezTo>
                      <a:pt x="340" y="177"/>
                      <a:pt x="340" y="177"/>
                      <a:pt x="339" y="177"/>
                    </a:cubicBezTo>
                    <a:cubicBezTo>
                      <a:pt x="328" y="178"/>
                      <a:pt x="312" y="173"/>
                      <a:pt x="306" y="178"/>
                    </a:cubicBezTo>
                    <a:cubicBezTo>
                      <a:pt x="301" y="182"/>
                      <a:pt x="298" y="196"/>
                      <a:pt x="299" y="202"/>
                    </a:cubicBezTo>
                    <a:cubicBezTo>
                      <a:pt x="300" y="203"/>
                      <a:pt x="300" y="204"/>
                      <a:pt x="301" y="205"/>
                    </a:cubicBezTo>
                    <a:cubicBezTo>
                      <a:pt x="301" y="205"/>
                      <a:pt x="302" y="205"/>
                      <a:pt x="302" y="206"/>
                    </a:cubicBezTo>
                    <a:cubicBezTo>
                      <a:pt x="303" y="207"/>
                      <a:pt x="304" y="208"/>
                      <a:pt x="306" y="209"/>
                    </a:cubicBezTo>
                    <a:cubicBezTo>
                      <a:pt x="307" y="209"/>
                      <a:pt x="307" y="210"/>
                      <a:pt x="308" y="210"/>
                    </a:cubicBezTo>
                    <a:cubicBezTo>
                      <a:pt x="310" y="212"/>
                      <a:pt x="313" y="214"/>
                      <a:pt x="315" y="216"/>
                    </a:cubicBezTo>
                    <a:cubicBezTo>
                      <a:pt x="315" y="216"/>
                      <a:pt x="316" y="216"/>
                      <a:pt x="316" y="216"/>
                    </a:cubicBezTo>
                    <a:cubicBezTo>
                      <a:pt x="316" y="217"/>
                      <a:pt x="316" y="217"/>
                      <a:pt x="317" y="217"/>
                    </a:cubicBezTo>
                    <a:cubicBezTo>
                      <a:pt x="317" y="218"/>
                      <a:pt x="318" y="219"/>
                      <a:pt x="318" y="220"/>
                    </a:cubicBezTo>
                    <a:cubicBezTo>
                      <a:pt x="317" y="235"/>
                      <a:pt x="283" y="250"/>
                      <a:pt x="272" y="260"/>
                    </a:cubicBezTo>
                    <a:cubicBezTo>
                      <a:pt x="271" y="261"/>
                      <a:pt x="270" y="262"/>
                      <a:pt x="269" y="263"/>
                    </a:cubicBezTo>
                    <a:cubicBezTo>
                      <a:pt x="268" y="264"/>
                      <a:pt x="266" y="266"/>
                      <a:pt x="265" y="267"/>
                    </a:cubicBezTo>
                    <a:cubicBezTo>
                      <a:pt x="261" y="271"/>
                      <a:pt x="257" y="276"/>
                      <a:pt x="253" y="280"/>
                    </a:cubicBezTo>
                    <a:cubicBezTo>
                      <a:pt x="252" y="281"/>
                      <a:pt x="252" y="281"/>
                      <a:pt x="251" y="282"/>
                    </a:cubicBezTo>
                    <a:cubicBezTo>
                      <a:pt x="250" y="283"/>
                      <a:pt x="250" y="283"/>
                      <a:pt x="249" y="284"/>
                    </a:cubicBezTo>
                    <a:cubicBezTo>
                      <a:pt x="246" y="287"/>
                      <a:pt x="244" y="289"/>
                      <a:pt x="242" y="290"/>
                    </a:cubicBezTo>
                    <a:cubicBezTo>
                      <a:pt x="235" y="295"/>
                      <a:pt x="222" y="304"/>
                      <a:pt x="214" y="30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3" name="Freeform 336">
                <a:extLst>
                  <a:ext uri="{FF2B5EF4-FFF2-40B4-BE49-F238E27FC236}">
                    <a16:creationId xmlns:a16="http://schemas.microsoft.com/office/drawing/2014/main" id="{73BD1CC3-0994-7171-5384-CC41ABC7F7E9}"/>
                  </a:ext>
                </a:extLst>
              </p:cNvPr>
              <p:cNvSpPr>
                <a:spLocks/>
              </p:cNvSpPr>
              <p:nvPr/>
            </p:nvSpPr>
            <p:spPr bwMode="auto">
              <a:xfrm>
                <a:off x="2597" y="2102"/>
                <a:ext cx="0" cy="1"/>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1" y="1"/>
                      <a:pt x="1" y="2"/>
                      <a:pt x="0"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4" name="Freeform 337">
                <a:extLst>
                  <a:ext uri="{FF2B5EF4-FFF2-40B4-BE49-F238E27FC236}">
                    <a16:creationId xmlns:a16="http://schemas.microsoft.com/office/drawing/2014/main" id="{E97D92B1-BB2A-965D-9C18-B0BC318B4A0B}"/>
                  </a:ext>
                </a:extLst>
              </p:cNvPr>
              <p:cNvSpPr>
                <a:spLocks/>
              </p:cNvSpPr>
              <p:nvPr/>
            </p:nvSpPr>
            <p:spPr bwMode="auto">
              <a:xfrm>
                <a:off x="2596" y="2103"/>
                <a:ext cx="1" cy="1"/>
              </a:xfrm>
              <a:custGeom>
                <a:avLst/>
                <a:gdLst>
                  <a:gd name="T0" fmla="*/ 1 w 3"/>
                  <a:gd name="T1" fmla="*/ 2 h 2"/>
                  <a:gd name="T2" fmla="*/ 3 w 3"/>
                  <a:gd name="T3" fmla="*/ 0 h 2"/>
                  <a:gd name="T4" fmla="*/ 1 w 3"/>
                  <a:gd name="T5" fmla="*/ 2 h 2"/>
                  <a:gd name="T6" fmla="*/ 0 w 3"/>
                  <a:gd name="T7" fmla="*/ 2 h 2"/>
                  <a:gd name="T8" fmla="*/ 1 w 3"/>
                  <a:gd name="T9" fmla="*/ 2 h 2"/>
                </a:gdLst>
                <a:ahLst/>
                <a:cxnLst>
                  <a:cxn ang="0">
                    <a:pos x="T0" y="T1"/>
                  </a:cxn>
                  <a:cxn ang="0">
                    <a:pos x="T2" y="T3"/>
                  </a:cxn>
                  <a:cxn ang="0">
                    <a:pos x="T4" y="T5"/>
                  </a:cxn>
                  <a:cxn ang="0">
                    <a:pos x="T6" y="T7"/>
                  </a:cxn>
                  <a:cxn ang="0">
                    <a:pos x="T8" y="T9"/>
                  </a:cxn>
                </a:cxnLst>
                <a:rect l="0" t="0" r="r" b="b"/>
                <a:pathLst>
                  <a:path w="3" h="2">
                    <a:moveTo>
                      <a:pt x="1" y="2"/>
                    </a:moveTo>
                    <a:cubicBezTo>
                      <a:pt x="1" y="1"/>
                      <a:pt x="2" y="1"/>
                      <a:pt x="3" y="0"/>
                    </a:cubicBezTo>
                    <a:cubicBezTo>
                      <a:pt x="2" y="1"/>
                      <a:pt x="1" y="1"/>
                      <a:pt x="1" y="2"/>
                    </a:cubicBezTo>
                    <a:cubicBezTo>
                      <a:pt x="0" y="2"/>
                      <a:pt x="0" y="2"/>
                      <a:pt x="0" y="2"/>
                    </a:cubicBezTo>
                    <a:cubicBezTo>
                      <a:pt x="0" y="2"/>
                      <a:pt x="0" y="2"/>
                      <a:pt x="1"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5" name="Freeform 338">
                <a:extLst>
                  <a:ext uri="{FF2B5EF4-FFF2-40B4-BE49-F238E27FC236}">
                    <a16:creationId xmlns:a16="http://schemas.microsoft.com/office/drawing/2014/main" id="{FB32F008-2477-E69D-B628-D1A6F02BC9EF}"/>
                  </a:ext>
                </a:extLst>
              </p:cNvPr>
              <p:cNvSpPr>
                <a:spLocks/>
              </p:cNvSpPr>
              <p:nvPr/>
            </p:nvSpPr>
            <p:spPr bwMode="auto">
              <a:xfrm>
                <a:off x="2589" y="2103"/>
                <a:ext cx="6" cy="2"/>
              </a:xfrm>
              <a:custGeom>
                <a:avLst/>
                <a:gdLst>
                  <a:gd name="T0" fmla="*/ 0 w 13"/>
                  <a:gd name="T1" fmla="*/ 0 h 3"/>
                  <a:gd name="T2" fmla="*/ 13 w 13"/>
                  <a:gd name="T3" fmla="*/ 2 h 3"/>
                  <a:gd name="T4" fmla="*/ 0 w 13"/>
                  <a:gd name="T5" fmla="*/ 0 h 3"/>
                </a:gdLst>
                <a:ahLst/>
                <a:cxnLst>
                  <a:cxn ang="0">
                    <a:pos x="T0" y="T1"/>
                  </a:cxn>
                  <a:cxn ang="0">
                    <a:pos x="T2" y="T3"/>
                  </a:cxn>
                  <a:cxn ang="0">
                    <a:pos x="T4" y="T5"/>
                  </a:cxn>
                </a:cxnLst>
                <a:rect l="0" t="0" r="r" b="b"/>
                <a:pathLst>
                  <a:path w="13" h="3">
                    <a:moveTo>
                      <a:pt x="0" y="0"/>
                    </a:moveTo>
                    <a:cubicBezTo>
                      <a:pt x="5" y="1"/>
                      <a:pt x="10" y="3"/>
                      <a:pt x="13" y="2"/>
                    </a:cubicBezTo>
                    <a:cubicBezTo>
                      <a:pt x="10" y="3"/>
                      <a:pt x="5" y="1"/>
                      <a:pt x="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6" name="Freeform 339">
                <a:extLst>
                  <a:ext uri="{FF2B5EF4-FFF2-40B4-BE49-F238E27FC236}">
                    <a16:creationId xmlns:a16="http://schemas.microsoft.com/office/drawing/2014/main" id="{0762DFCF-7F62-E859-8DA8-2B1824F55AC7}"/>
                  </a:ext>
                </a:extLst>
              </p:cNvPr>
              <p:cNvSpPr>
                <a:spLocks/>
              </p:cNvSpPr>
              <p:nvPr/>
            </p:nvSpPr>
            <p:spPr bwMode="auto">
              <a:xfrm>
                <a:off x="2523" y="2463"/>
                <a:ext cx="69" cy="78"/>
              </a:xfrm>
              <a:custGeom>
                <a:avLst/>
                <a:gdLst>
                  <a:gd name="T0" fmla="*/ 120 w 159"/>
                  <a:gd name="T1" fmla="*/ 130 h 181"/>
                  <a:gd name="T2" fmla="*/ 159 w 159"/>
                  <a:gd name="T3" fmla="*/ 145 h 181"/>
                  <a:gd name="T4" fmla="*/ 152 w 159"/>
                  <a:gd name="T5" fmla="*/ 164 h 181"/>
                  <a:gd name="T6" fmla="*/ 131 w 159"/>
                  <a:gd name="T7" fmla="*/ 179 h 181"/>
                  <a:gd name="T8" fmla="*/ 88 w 159"/>
                  <a:gd name="T9" fmla="*/ 167 h 181"/>
                  <a:gd name="T10" fmla="*/ 0 w 159"/>
                  <a:gd name="T11" fmla="*/ 64 h 181"/>
                  <a:gd name="T12" fmla="*/ 0 w 159"/>
                  <a:gd name="T13" fmla="*/ 64 h 181"/>
                  <a:gd name="T14" fmla="*/ 0 w 159"/>
                  <a:gd name="T15" fmla="*/ 64 h 181"/>
                  <a:gd name="T16" fmla="*/ 33 w 159"/>
                  <a:gd name="T17" fmla="*/ 0 h 181"/>
                  <a:gd name="T18" fmla="*/ 33 w 159"/>
                  <a:gd name="T19" fmla="*/ 0 h 181"/>
                  <a:gd name="T20" fmla="*/ 55 w 159"/>
                  <a:gd name="T21" fmla="*/ 42 h 181"/>
                  <a:gd name="T22" fmla="*/ 83 w 159"/>
                  <a:gd name="T23" fmla="*/ 51 h 181"/>
                  <a:gd name="T24" fmla="*/ 92 w 159"/>
                  <a:gd name="T25" fmla="*/ 84 h 181"/>
                  <a:gd name="T26" fmla="*/ 114 w 159"/>
                  <a:gd name="T27" fmla="*/ 90 h 181"/>
                  <a:gd name="T28" fmla="*/ 120 w 159"/>
                  <a:gd name="T29" fmla="*/ 13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181">
                    <a:moveTo>
                      <a:pt x="120" y="130"/>
                    </a:moveTo>
                    <a:cubicBezTo>
                      <a:pt x="126" y="138"/>
                      <a:pt x="159" y="145"/>
                      <a:pt x="159" y="145"/>
                    </a:cubicBezTo>
                    <a:cubicBezTo>
                      <a:pt x="159" y="145"/>
                      <a:pt x="155" y="160"/>
                      <a:pt x="152" y="164"/>
                    </a:cubicBezTo>
                    <a:cubicBezTo>
                      <a:pt x="148" y="169"/>
                      <a:pt x="137" y="178"/>
                      <a:pt x="131" y="179"/>
                    </a:cubicBezTo>
                    <a:cubicBezTo>
                      <a:pt x="120" y="181"/>
                      <a:pt x="98" y="173"/>
                      <a:pt x="88" y="167"/>
                    </a:cubicBezTo>
                    <a:cubicBezTo>
                      <a:pt x="60" y="149"/>
                      <a:pt x="0" y="64"/>
                      <a:pt x="0" y="64"/>
                    </a:cubicBezTo>
                    <a:cubicBezTo>
                      <a:pt x="0" y="64"/>
                      <a:pt x="0" y="64"/>
                      <a:pt x="0" y="64"/>
                    </a:cubicBezTo>
                    <a:cubicBezTo>
                      <a:pt x="0" y="64"/>
                      <a:pt x="0" y="64"/>
                      <a:pt x="0" y="64"/>
                    </a:cubicBezTo>
                    <a:cubicBezTo>
                      <a:pt x="33" y="0"/>
                      <a:pt x="33" y="0"/>
                      <a:pt x="33" y="0"/>
                    </a:cubicBezTo>
                    <a:cubicBezTo>
                      <a:pt x="33" y="0"/>
                      <a:pt x="33" y="0"/>
                      <a:pt x="33" y="0"/>
                    </a:cubicBezTo>
                    <a:cubicBezTo>
                      <a:pt x="33" y="0"/>
                      <a:pt x="46" y="35"/>
                      <a:pt x="55" y="42"/>
                    </a:cubicBezTo>
                    <a:cubicBezTo>
                      <a:pt x="60" y="47"/>
                      <a:pt x="83" y="51"/>
                      <a:pt x="83" y="51"/>
                    </a:cubicBezTo>
                    <a:cubicBezTo>
                      <a:pt x="83" y="51"/>
                      <a:pt x="86" y="78"/>
                      <a:pt x="92" y="84"/>
                    </a:cubicBezTo>
                    <a:cubicBezTo>
                      <a:pt x="96" y="88"/>
                      <a:pt x="110" y="86"/>
                      <a:pt x="114" y="90"/>
                    </a:cubicBezTo>
                    <a:cubicBezTo>
                      <a:pt x="120" y="98"/>
                      <a:pt x="113" y="122"/>
                      <a:pt x="120" y="13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7" name="Freeform 340">
                <a:extLst>
                  <a:ext uri="{FF2B5EF4-FFF2-40B4-BE49-F238E27FC236}">
                    <a16:creationId xmlns:a16="http://schemas.microsoft.com/office/drawing/2014/main" id="{3379E2E2-489B-1D52-CF2E-5C5DCAF96D3F}"/>
                  </a:ext>
                </a:extLst>
              </p:cNvPr>
              <p:cNvSpPr>
                <a:spLocks/>
              </p:cNvSpPr>
              <p:nvPr/>
            </p:nvSpPr>
            <p:spPr bwMode="auto">
              <a:xfrm>
                <a:off x="2567" y="1939"/>
                <a:ext cx="300" cy="339"/>
              </a:xfrm>
              <a:custGeom>
                <a:avLst/>
                <a:gdLst>
                  <a:gd name="T0" fmla="*/ 66 w 693"/>
                  <a:gd name="T1" fmla="*/ 382 h 783"/>
                  <a:gd name="T2" fmla="*/ 70 w 693"/>
                  <a:gd name="T3" fmla="*/ 380 h 783"/>
                  <a:gd name="T4" fmla="*/ 77 w 693"/>
                  <a:gd name="T5" fmla="*/ 364 h 783"/>
                  <a:gd name="T6" fmla="*/ 136 w 693"/>
                  <a:gd name="T7" fmla="*/ 342 h 783"/>
                  <a:gd name="T8" fmla="*/ 152 w 693"/>
                  <a:gd name="T9" fmla="*/ 325 h 783"/>
                  <a:gd name="T10" fmla="*/ 205 w 693"/>
                  <a:gd name="T11" fmla="*/ 278 h 783"/>
                  <a:gd name="T12" fmla="*/ 202 w 693"/>
                  <a:gd name="T13" fmla="*/ 274 h 783"/>
                  <a:gd name="T14" fmla="*/ 189 w 693"/>
                  <a:gd name="T15" fmla="*/ 264 h 783"/>
                  <a:gd name="T16" fmla="*/ 193 w 693"/>
                  <a:gd name="T17" fmla="*/ 236 h 783"/>
                  <a:gd name="T18" fmla="*/ 230 w 693"/>
                  <a:gd name="T19" fmla="*/ 234 h 783"/>
                  <a:gd name="T20" fmla="*/ 248 w 693"/>
                  <a:gd name="T21" fmla="*/ 172 h 783"/>
                  <a:gd name="T22" fmla="*/ 243 w 693"/>
                  <a:gd name="T23" fmla="*/ 168 h 783"/>
                  <a:gd name="T24" fmla="*/ 227 w 693"/>
                  <a:gd name="T25" fmla="*/ 161 h 783"/>
                  <a:gd name="T26" fmla="*/ 230 w 693"/>
                  <a:gd name="T27" fmla="*/ 150 h 783"/>
                  <a:gd name="T28" fmla="*/ 234 w 693"/>
                  <a:gd name="T29" fmla="*/ 144 h 783"/>
                  <a:gd name="T30" fmla="*/ 240 w 693"/>
                  <a:gd name="T31" fmla="*/ 136 h 783"/>
                  <a:gd name="T32" fmla="*/ 242 w 693"/>
                  <a:gd name="T33" fmla="*/ 134 h 783"/>
                  <a:gd name="T34" fmla="*/ 235 w 693"/>
                  <a:gd name="T35" fmla="*/ 113 h 783"/>
                  <a:gd name="T36" fmla="*/ 233 w 693"/>
                  <a:gd name="T37" fmla="*/ 61 h 783"/>
                  <a:gd name="T38" fmla="*/ 389 w 693"/>
                  <a:gd name="T39" fmla="*/ 22 h 783"/>
                  <a:gd name="T40" fmla="*/ 583 w 693"/>
                  <a:gd name="T41" fmla="*/ 7 h 783"/>
                  <a:gd name="T42" fmla="*/ 574 w 693"/>
                  <a:gd name="T43" fmla="*/ 53 h 783"/>
                  <a:gd name="T44" fmla="*/ 568 w 693"/>
                  <a:gd name="T45" fmla="*/ 78 h 783"/>
                  <a:gd name="T46" fmla="*/ 568 w 693"/>
                  <a:gd name="T47" fmla="*/ 81 h 783"/>
                  <a:gd name="T48" fmla="*/ 577 w 693"/>
                  <a:gd name="T49" fmla="*/ 93 h 783"/>
                  <a:gd name="T50" fmla="*/ 583 w 693"/>
                  <a:gd name="T51" fmla="*/ 111 h 783"/>
                  <a:gd name="T52" fmla="*/ 553 w 693"/>
                  <a:gd name="T53" fmla="*/ 120 h 783"/>
                  <a:gd name="T54" fmla="*/ 589 w 693"/>
                  <a:gd name="T55" fmla="*/ 208 h 783"/>
                  <a:gd name="T56" fmla="*/ 592 w 693"/>
                  <a:gd name="T57" fmla="*/ 214 h 783"/>
                  <a:gd name="T58" fmla="*/ 599 w 693"/>
                  <a:gd name="T59" fmla="*/ 248 h 783"/>
                  <a:gd name="T60" fmla="*/ 611 w 693"/>
                  <a:gd name="T61" fmla="*/ 485 h 783"/>
                  <a:gd name="T62" fmla="*/ 612 w 693"/>
                  <a:gd name="T63" fmla="*/ 521 h 783"/>
                  <a:gd name="T64" fmla="*/ 614 w 693"/>
                  <a:gd name="T65" fmla="*/ 529 h 783"/>
                  <a:gd name="T66" fmla="*/ 632 w 693"/>
                  <a:gd name="T67" fmla="*/ 546 h 783"/>
                  <a:gd name="T68" fmla="*/ 682 w 693"/>
                  <a:gd name="T69" fmla="*/ 606 h 783"/>
                  <a:gd name="T70" fmla="*/ 599 w 693"/>
                  <a:gd name="T71" fmla="*/ 670 h 783"/>
                  <a:gd name="T72" fmla="*/ 572 w 693"/>
                  <a:gd name="T73" fmla="*/ 678 h 783"/>
                  <a:gd name="T74" fmla="*/ 546 w 693"/>
                  <a:gd name="T75" fmla="*/ 685 h 783"/>
                  <a:gd name="T76" fmla="*/ 514 w 693"/>
                  <a:gd name="T77" fmla="*/ 725 h 783"/>
                  <a:gd name="T78" fmla="*/ 504 w 693"/>
                  <a:gd name="T79" fmla="*/ 737 h 783"/>
                  <a:gd name="T80" fmla="*/ 486 w 693"/>
                  <a:gd name="T81" fmla="*/ 754 h 783"/>
                  <a:gd name="T82" fmla="*/ 454 w 693"/>
                  <a:gd name="T83" fmla="*/ 752 h 783"/>
                  <a:gd name="T84" fmla="*/ 428 w 693"/>
                  <a:gd name="T85" fmla="*/ 774 h 783"/>
                  <a:gd name="T86" fmla="*/ 419 w 693"/>
                  <a:gd name="T87" fmla="*/ 778 h 783"/>
                  <a:gd name="T88" fmla="*/ 416 w 693"/>
                  <a:gd name="T89" fmla="*/ 779 h 783"/>
                  <a:gd name="T90" fmla="*/ 395 w 693"/>
                  <a:gd name="T91" fmla="*/ 779 h 783"/>
                  <a:gd name="T92" fmla="*/ 392 w 693"/>
                  <a:gd name="T93" fmla="*/ 772 h 783"/>
                  <a:gd name="T94" fmla="*/ 388 w 693"/>
                  <a:gd name="T95" fmla="*/ 723 h 783"/>
                  <a:gd name="T96" fmla="*/ 354 w 693"/>
                  <a:gd name="T97" fmla="*/ 708 h 783"/>
                  <a:gd name="T98" fmla="*/ 0 w 693"/>
                  <a:gd name="T99" fmla="*/ 401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3" h="783">
                    <a:moveTo>
                      <a:pt x="40" y="379"/>
                    </a:moveTo>
                    <a:cubicBezTo>
                      <a:pt x="43" y="377"/>
                      <a:pt x="48" y="378"/>
                      <a:pt x="53" y="380"/>
                    </a:cubicBezTo>
                    <a:cubicBezTo>
                      <a:pt x="58" y="381"/>
                      <a:pt x="63" y="383"/>
                      <a:pt x="66" y="382"/>
                    </a:cubicBezTo>
                    <a:cubicBezTo>
                      <a:pt x="66" y="382"/>
                      <a:pt x="67" y="382"/>
                      <a:pt x="67" y="382"/>
                    </a:cubicBezTo>
                    <a:cubicBezTo>
                      <a:pt x="67" y="382"/>
                      <a:pt x="67" y="382"/>
                      <a:pt x="68" y="382"/>
                    </a:cubicBezTo>
                    <a:cubicBezTo>
                      <a:pt x="68" y="381"/>
                      <a:pt x="69" y="381"/>
                      <a:pt x="70" y="380"/>
                    </a:cubicBezTo>
                    <a:cubicBezTo>
                      <a:pt x="70" y="379"/>
                      <a:pt x="70" y="379"/>
                      <a:pt x="70" y="378"/>
                    </a:cubicBezTo>
                    <a:cubicBezTo>
                      <a:pt x="71" y="378"/>
                      <a:pt x="71" y="377"/>
                      <a:pt x="71" y="376"/>
                    </a:cubicBezTo>
                    <a:cubicBezTo>
                      <a:pt x="73" y="371"/>
                      <a:pt x="74" y="365"/>
                      <a:pt x="77" y="364"/>
                    </a:cubicBezTo>
                    <a:cubicBezTo>
                      <a:pt x="82" y="360"/>
                      <a:pt x="95" y="365"/>
                      <a:pt x="101" y="364"/>
                    </a:cubicBezTo>
                    <a:cubicBezTo>
                      <a:pt x="109" y="362"/>
                      <a:pt x="122" y="353"/>
                      <a:pt x="129" y="348"/>
                    </a:cubicBezTo>
                    <a:cubicBezTo>
                      <a:pt x="131" y="347"/>
                      <a:pt x="133" y="345"/>
                      <a:pt x="136" y="342"/>
                    </a:cubicBezTo>
                    <a:cubicBezTo>
                      <a:pt x="136" y="341"/>
                      <a:pt x="137" y="341"/>
                      <a:pt x="138" y="340"/>
                    </a:cubicBezTo>
                    <a:cubicBezTo>
                      <a:pt x="139" y="339"/>
                      <a:pt x="139" y="339"/>
                      <a:pt x="140" y="338"/>
                    </a:cubicBezTo>
                    <a:cubicBezTo>
                      <a:pt x="144" y="334"/>
                      <a:pt x="148" y="329"/>
                      <a:pt x="152" y="325"/>
                    </a:cubicBezTo>
                    <a:cubicBezTo>
                      <a:pt x="153" y="324"/>
                      <a:pt x="155" y="322"/>
                      <a:pt x="156" y="321"/>
                    </a:cubicBezTo>
                    <a:cubicBezTo>
                      <a:pt x="157" y="320"/>
                      <a:pt x="158" y="319"/>
                      <a:pt x="159" y="318"/>
                    </a:cubicBezTo>
                    <a:cubicBezTo>
                      <a:pt x="170" y="308"/>
                      <a:pt x="204" y="293"/>
                      <a:pt x="205" y="278"/>
                    </a:cubicBezTo>
                    <a:cubicBezTo>
                      <a:pt x="205" y="277"/>
                      <a:pt x="204" y="276"/>
                      <a:pt x="204" y="275"/>
                    </a:cubicBezTo>
                    <a:cubicBezTo>
                      <a:pt x="203" y="275"/>
                      <a:pt x="203" y="275"/>
                      <a:pt x="203" y="274"/>
                    </a:cubicBezTo>
                    <a:cubicBezTo>
                      <a:pt x="203" y="274"/>
                      <a:pt x="202" y="274"/>
                      <a:pt x="202" y="274"/>
                    </a:cubicBezTo>
                    <a:cubicBezTo>
                      <a:pt x="200" y="272"/>
                      <a:pt x="197" y="270"/>
                      <a:pt x="195" y="268"/>
                    </a:cubicBezTo>
                    <a:cubicBezTo>
                      <a:pt x="194" y="268"/>
                      <a:pt x="194" y="267"/>
                      <a:pt x="193" y="267"/>
                    </a:cubicBezTo>
                    <a:cubicBezTo>
                      <a:pt x="191" y="266"/>
                      <a:pt x="190" y="265"/>
                      <a:pt x="189" y="264"/>
                    </a:cubicBezTo>
                    <a:cubicBezTo>
                      <a:pt x="188" y="263"/>
                      <a:pt x="188" y="263"/>
                      <a:pt x="188" y="263"/>
                    </a:cubicBezTo>
                    <a:cubicBezTo>
                      <a:pt x="187" y="262"/>
                      <a:pt x="187" y="261"/>
                      <a:pt x="186" y="260"/>
                    </a:cubicBezTo>
                    <a:cubicBezTo>
                      <a:pt x="185" y="254"/>
                      <a:pt x="188" y="240"/>
                      <a:pt x="193" y="236"/>
                    </a:cubicBezTo>
                    <a:cubicBezTo>
                      <a:pt x="199" y="231"/>
                      <a:pt x="215" y="236"/>
                      <a:pt x="226" y="235"/>
                    </a:cubicBezTo>
                    <a:cubicBezTo>
                      <a:pt x="227" y="235"/>
                      <a:pt x="227" y="235"/>
                      <a:pt x="228" y="235"/>
                    </a:cubicBezTo>
                    <a:cubicBezTo>
                      <a:pt x="229" y="234"/>
                      <a:pt x="230" y="234"/>
                      <a:pt x="230" y="234"/>
                    </a:cubicBezTo>
                    <a:cubicBezTo>
                      <a:pt x="231" y="234"/>
                      <a:pt x="232" y="233"/>
                      <a:pt x="232" y="233"/>
                    </a:cubicBezTo>
                    <a:cubicBezTo>
                      <a:pt x="233" y="232"/>
                      <a:pt x="233" y="232"/>
                      <a:pt x="234" y="231"/>
                    </a:cubicBezTo>
                    <a:cubicBezTo>
                      <a:pt x="245" y="219"/>
                      <a:pt x="253" y="186"/>
                      <a:pt x="248" y="172"/>
                    </a:cubicBezTo>
                    <a:cubicBezTo>
                      <a:pt x="247" y="171"/>
                      <a:pt x="246" y="170"/>
                      <a:pt x="245" y="170"/>
                    </a:cubicBezTo>
                    <a:cubicBezTo>
                      <a:pt x="245" y="169"/>
                      <a:pt x="245" y="169"/>
                      <a:pt x="244" y="169"/>
                    </a:cubicBezTo>
                    <a:cubicBezTo>
                      <a:pt x="244" y="169"/>
                      <a:pt x="244" y="169"/>
                      <a:pt x="243" y="168"/>
                    </a:cubicBezTo>
                    <a:cubicBezTo>
                      <a:pt x="243" y="168"/>
                      <a:pt x="242" y="168"/>
                      <a:pt x="242" y="168"/>
                    </a:cubicBezTo>
                    <a:cubicBezTo>
                      <a:pt x="237" y="166"/>
                      <a:pt x="230" y="164"/>
                      <a:pt x="227" y="162"/>
                    </a:cubicBezTo>
                    <a:cubicBezTo>
                      <a:pt x="227" y="161"/>
                      <a:pt x="227" y="161"/>
                      <a:pt x="227" y="161"/>
                    </a:cubicBezTo>
                    <a:cubicBezTo>
                      <a:pt x="226" y="160"/>
                      <a:pt x="226" y="160"/>
                      <a:pt x="226" y="160"/>
                    </a:cubicBezTo>
                    <a:cubicBezTo>
                      <a:pt x="225" y="157"/>
                      <a:pt x="226" y="155"/>
                      <a:pt x="228" y="152"/>
                    </a:cubicBezTo>
                    <a:cubicBezTo>
                      <a:pt x="229" y="151"/>
                      <a:pt x="229" y="150"/>
                      <a:pt x="230" y="150"/>
                    </a:cubicBezTo>
                    <a:cubicBezTo>
                      <a:pt x="230" y="149"/>
                      <a:pt x="231" y="148"/>
                      <a:pt x="231" y="148"/>
                    </a:cubicBezTo>
                    <a:cubicBezTo>
                      <a:pt x="232" y="146"/>
                      <a:pt x="233" y="145"/>
                      <a:pt x="234" y="144"/>
                    </a:cubicBezTo>
                    <a:cubicBezTo>
                      <a:pt x="234" y="144"/>
                      <a:pt x="234" y="144"/>
                      <a:pt x="234" y="144"/>
                    </a:cubicBezTo>
                    <a:cubicBezTo>
                      <a:pt x="235" y="143"/>
                      <a:pt x="236" y="142"/>
                      <a:pt x="237" y="141"/>
                    </a:cubicBezTo>
                    <a:cubicBezTo>
                      <a:pt x="238" y="140"/>
                      <a:pt x="238" y="139"/>
                      <a:pt x="239" y="138"/>
                    </a:cubicBezTo>
                    <a:cubicBezTo>
                      <a:pt x="239" y="138"/>
                      <a:pt x="240" y="137"/>
                      <a:pt x="240" y="136"/>
                    </a:cubicBezTo>
                    <a:cubicBezTo>
                      <a:pt x="240" y="136"/>
                      <a:pt x="240" y="136"/>
                      <a:pt x="240" y="136"/>
                    </a:cubicBezTo>
                    <a:cubicBezTo>
                      <a:pt x="241" y="136"/>
                      <a:pt x="241" y="135"/>
                      <a:pt x="242" y="134"/>
                    </a:cubicBezTo>
                    <a:cubicBezTo>
                      <a:pt x="242" y="134"/>
                      <a:pt x="242" y="134"/>
                      <a:pt x="242" y="134"/>
                    </a:cubicBezTo>
                    <a:cubicBezTo>
                      <a:pt x="244" y="131"/>
                      <a:pt x="245" y="129"/>
                      <a:pt x="244" y="126"/>
                    </a:cubicBezTo>
                    <a:cubicBezTo>
                      <a:pt x="244" y="123"/>
                      <a:pt x="241" y="119"/>
                      <a:pt x="236" y="114"/>
                    </a:cubicBezTo>
                    <a:cubicBezTo>
                      <a:pt x="236" y="114"/>
                      <a:pt x="236" y="114"/>
                      <a:pt x="235" y="113"/>
                    </a:cubicBezTo>
                    <a:cubicBezTo>
                      <a:pt x="230" y="108"/>
                      <a:pt x="224" y="104"/>
                      <a:pt x="220" y="101"/>
                    </a:cubicBezTo>
                    <a:cubicBezTo>
                      <a:pt x="218" y="100"/>
                      <a:pt x="217" y="99"/>
                      <a:pt x="217" y="99"/>
                    </a:cubicBezTo>
                    <a:cubicBezTo>
                      <a:pt x="217" y="99"/>
                      <a:pt x="225" y="68"/>
                      <a:pt x="233" y="61"/>
                    </a:cubicBezTo>
                    <a:cubicBezTo>
                      <a:pt x="244" y="53"/>
                      <a:pt x="273" y="58"/>
                      <a:pt x="285" y="52"/>
                    </a:cubicBezTo>
                    <a:cubicBezTo>
                      <a:pt x="293" y="48"/>
                      <a:pt x="304" y="31"/>
                      <a:pt x="313" y="28"/>
                    </a:cubicBezTo>
                    <a:cubicBezTo>
                      <a:pt x="330" y="20"/>
                      <a:pt x="370" y="26"/>
                      <a:pt x="389" y="22"/>
                    </a:cubicBezTo>
                    <a:cubicBezTo>
                      <a:pt x="399" y="19"/>
                      <a:pt x="418" y="9"/>
                      <a:pt x="428" y="7"/>
                    </a:cubicBezTo>
                    <a:cubicBezTo>
                      <a:pt x="440" y="4"/>
                      <a:pt x="465" y="1"/>
                      <a:pt x="477" y="0"/>
                    </a:cubicBezTo>
                    <a:cubicBezTo>
                      <a:pt x="504" y="0"/>
                      <a:pt x="583" y="7"/>
                      <a:pt x="583" y="7"/>
                    </a:cubicBezTo>
                    <a:cubicBezTo>
                      <a:pt x="583" y="7"/>
                      <a:pt x="596" y="42"/>
                      <a:pt x="590" y="52"/>
                    </a:cubicBezTo>
                    <a:cubicBezTo>
                      <a:pt x="590" y="53"/>
                      <a:pt x="589" y="53"/>
                      <a:pt x="589" y="53"/>
                    </a:cubicBezTo>
                    <a:cubicBezTo>
                      <a:pt x="587" y="56"/>
                      <a:pt x="577" y="51"/>
                      <a:pt x="574" y="53"/>
                    </a:cubicBezTo>
                    <a:cubicBezTo>
                      <a:pt x="574" y="53"/>
                      <a:pt x="573" y="54"/>
                      <a:pt x="573" y="54"/>
                    </a:cubicBezTo>
                    <a:cubicBezTo>
                      <a:pt x="572" y="55"/>
                      <a:pt x="571" y="57"/>
                      <a:pt x="570" y="60"/>
                    </a:cubicBezTo>
                    <a:cubicBezTo>
                      <a:pt x="568" y="65"/>
                      <a:pt x="567" y="73"/>
                      <a:pt x="568" y="78"/>
                    </a:cubicBezTo>
                    <a:cubicBezTo>
                      <a:pt x="568" y="79"/>
                      <a:pt x="568" y="79"/>
                      <a:pt x="568" y="79"/>
                    </a:cubicBezTo>
                    <a:cubicBezTo>
                      <a:pt x="568" y="80"/>
                      <a:pt x="568" y="80"/>
                      <a:pt x="568" y="80"/>
                    </a:cubicBezTo>
                    <a:cubicBezTo>
                      <a:pt x="568" y="81"/>
                      <a:pt x="568" y="81"/>
                      <a:pt x="568" y="81"/>
                    </a:cubicBezTo>
                    <a:cubicBezTo>
                      <a:pt x="569" y="84"/>
                      <a:pt x="572" y="87"/>
                      <a:pt x="575" y="91"/>
                    </a:cubicBezTo>
                    <a:cubicBezTo>
                      <a:pt x="575" y="91"/>
                      <a:pt x="576" y="91"/>
                      <a:pt x="576" y="92"/>
                    </a:cubicBezTo>
                    <a:cubicBezTo>
                      <a:pt x="576" y="92"/>
                      <a:pt x="577" y="92"/>
                      <a:pt x="577" y="93"/>
                    </a:cubicBezTo>
                    <a:cubicBezTo>
                      <a:pt x="582" y="98"/>
                      <a:pt x="588" y="104"/>
                      <a:pt x="586" y="108"/>
                    </a:cubicBezTo>
                    <a:cubicBezTo>
                      <a:pt x="586" y="109"/>
                      <a:pt x="585" y="109"/>
                      <a:pt x="585" y="110"/>
                    </a:cubicBezTo>
                    <a:cubicBezTo>
                      <a:pt x="584" y="110"/>
                      <a:pt x="584" y="111"/>
                      <a:pt x="583" y="111"/>
                    </a:cubicBezTo>
                    <a:cubicBezTo>
                      <a:pt x="582" y="112"/>
                      <a:pt x="581" y="112"/>
                      <a:pt x="580" y="113"/>
                    </a:cubicBezTo>
                    <a:cubicBezTo>
                      <a:pt x="579" y="113"/>
                      <a:pt x="578" y="113"/>
                      <a:pt x="577" y="113"/>
                    </a:cubicBezTo>
                    <a:cubicBezTo>
                      <a:pt x="569" y="115"/>
                      <a:pt x="557" y="116"/>
                      <a:pt x="553" y="120"/>
                    </a:cubicBezTo>
                    <a:cubicBezTo>
                      <a:pt x="546" y="127"/>
                      <a:pt x="543" y="147"/>
                      <a:pt x="543" y="157"/>
                    </a:cubicBezTo>
                    <a:cubicBezTo>
                      <a:pt x="544" y="167"/>
                      <a:pt x="551" y="189"/>
                      <a:pt x="559" y="196"/>
                    </a:cubicBezTo>
                    <a:cubicBezTo>
                      <a:pt x="564" y="202"/>
                      <a:pt x="583" y="202"/>
                      <a:pt x="589" y="208"/>
                    </a:cubicBezTo>
                    <a:cubicBezTo>
                      <a:pt x="589" y="208"/>
                      <a:pt x="589" y="208"/>
                      <a:pt x="589" y="208"/>
                    </a:cubicBezTo>
                    <a:cubicBezTo>
                      <a:pt x="590" y="209"/>
                      <a:pt x="590" y="209"/>
                      <a:pt x="590" y="210"/>
                    </a:cubicBezTo>
                    <a:cubicBezTo>
                      <a:pt x="591" y="211"/>
                      <a:pt x="591" y="213"/>
                      <a:pt x="592" y="214"/>
                    </a:cubicBezTo>
                    <a:cubicBezTo>
                      <a:pt x="592" y="215"/>
                      <a:pt x="592" y="216"/>
                      <a:pt x="592" y="217"/>
                    </a:cubicBezTo>
                    <a:cubicBezTo>
                      <a:pt x="594" y="228"/>
                      <a:pt x="592" y="243"/>
                      <a:pt x="598" y="248"/>
                    </a:cubicBezTo>
                    <a:cubicBezTo>
                      <a:pt x="599" y="248"/>
                      <a:pt x="599" y="248"/>
                      <a:pt x="599" y="248"/>
                    </a:cubicBezTo>
                    <a:cubicBezTo>
                      <a:pt x="600" y="249"/>
                      <a:pt x="602" y="249"/>
                      <a:pt x="604" y="249"/>
                    </a:cubicBezTo>
                    <a:cubicBezTo>
                      <a:pt x="610" y="250"/>
                      <a:pt x="619" y="248"/>
                      <a:pt x="619" y="248"/>
                    </a:cubicBezTo>
                    <a:cubicBezTo>
                      <a:pt x="619" y="248"/>
                      <a:pt x="610" y="426"/>
                      <a:pt x="611" y="485"/>
                    </a:cubicBezTo>
                    <a:cubicBezTo>
                      <a:pt x="611" y="492"/>
                      <a:pt x="610" y="503"/>
                      <a:pt x="611" y="513"/>
                    </a:cubicBezTo>
                    <a:cubicBezTo>
                      <a:pt x="611" y="515"/>
                      <a:pt x="611" y="516"/>
                      <a:pt x="611" y="518"/>
                    </a:cubicBezTo>
                    <a:cubicBezTo>
                      <a:pt x="611" y="519"/>
                      <a:pt x="612" y="520"/>
                      <a:pt x="612" y="521"/>
                    </a:cubicBezTo>
                    <a:cubicBezTo>
                      <a:pt x="612" y="522"/>
                      <a:pt x="612" y="523"/>
                      <a:pt x="612" y="524"/>
                    </a:cubicBezTo>
                    <a:cubicBezTo>
                      <a:pt x="613" y="526"/>
                      <a:pt x="613" y="527"/>
                      <a:pt x="614" y="528"/>
                    </a:cubicBezTo>
                    <a:cubicBezTo>
                      <a:pt x="614" y="528"/>
                      <a:pt x="614" y="529"/>
                      <a:pt x="614" y="529"/>
                    </a:cubicBezTo>
                    <a:cubicBezTo>
                      <a:pt x="615" y="530"/>
                      <a:pt x="616" y="532"/>
                      <a:pt x="617" y="533"/>
                    </a:cubicBezTo>
                    <a:cubicBezTo>
                      <a:pt x="618" y="534"/>
                      <a:pt x="619" y="536"/>
                      <a:pt x="620" y="537"/>
                    </a:cubicBezTo>
                    <a:cubicBezTo>
                      <a:pt x="624" y="541"/>
                      <a:pt x="629" y="545"/>
                      <a:pt x="632" y="546"/>
                    </a:cubicBezTo>
                    <a:cubicBezTo>
                      <a:pt x="644" y="553"/>
                      <a:pt x="677" y="546"/>
                      <a:pt x="687" y="555"/>
                    </a:cubicBezTo>
                    <a:cubicBezTo>
                      <a:pt x="693" y="562"/>
                      <a:pt x="693" y="592"/>
                      <a:pt x="693" y="592"/>
                    </a:cubicBezTo>
                    <a:cubicBezTo>
                      <a:pt x="693" y="592"/>
                      <a:pt x="685" y="603"/>
                      <a:pt x="682" y="606"/>
                    </a:cubicBezTo>
                    <a:cubicBezTo>
                      <a:pt x="674" y="612"/>
                      <a:pt x="654" y="616"/>
                      <a:pt x="645" y="621"/>
                    </a:cubicBezTo>
                    <a:cubicBezTo>
                      <a:pt x="637" y="626"/>
                      <a:pt x="621" y="638"/>
                      <a:pt x="615" y="646"/>
                    </a:cubicBezTo>
                    <a:cubicBezTo>
                      <a:pt x="610" y="651"/>
                      <a:pt x="605" y="666"/>
                      <a:pt x="599" y="670"/>
                    </a:cubicBezTo>
                    <a:cubicBezTo>
                      <a:pt x="596" y="673"/>
                      <a:pt x="590" y="675"/>
                      <a:pt x="583" y="676"/>
                    </a:cubicBezTo>
                    <a:cubicBezTo>
                      <a:pt x="581" y="677"/>
                      <a:pt x="578" y="677"/>
                      <a:pt x="576" y="677"/>
                    </a:cubicBezTo>
                    <a:cubicBezTo>
                      <a:pt x="575" y="678"/>
                      <a:pt x="573" y="678"/>
                      <a:pt x="572" y="678"/>
                    </a:cubicBezTo>
                    <a:cubicBezTo>
                      <a:pt x="567" y="679"/>
                      <a:pt x="562" y="680"/>
                      <a:pt x="557" y="681"/>
                    </a:cubicBezTo>
                    <a:cubicBezTo>
                      <a:pt x="555" y="682"/>
                      <a:pt x="553" y="682"/>
                      <a:pt x="551" y="683"/>
                    </a:cubicBezTo>
                    <a:cubicBezTo>
                      <a:pt x="549" y="683"/>
                      <a:pt x="548" y="684"/>
                      <a:pt x="546" y="685"/>
                    </a:cubicBezTo>
                    <a:cubicBezTo>
                      <a:pt x="544" y="686"/>
                      <a:pt x="543" y="687"/>
                      <a:pt x="541" y="688"/>
                    </a:cubicBezTo>
                    <a:cubicBezTo>
                      <a:pt x="537" y="693"/>
                      <a:pt x="539" y="708"/>
                      <a:pt x="535" y="713"/>
                    </a:cubicBezTo>
                    <a:cubicBezTo>
                      <a:pt x="532" y="718"/>
                      <a:pt x="519" y="721"/>
                      <a:pt x="514" y="725"/>
                    </a:cubicBezTo>
                    <a:cubicBezTo>
                      <a:pt x="513" y="725"/>
                      <a:pt x="513" y="726"/>
                      <a:pt x="513" y="726"/>
                    </a:cubicBezTo>
                    <a:cubicBezTo>
                      <a:pt x="511" y="727"/>
                      <a:pt x="510" y="729"/>
                      <a:pt x="508" y="731"/>
                    </a:cubicBezTo>
                    <a:cubicBezTo>
                      <a:pt x="507" y="733"/>
                      <a:pt x="505" y="735"/>
                      <a:pt x="504" y="737"/>
                    </a:cubicBezTo>
                    <a:cubicBezTo>
                      <a:pt x="499" y="744"/>
                      <a:pt x="494" y="750"/>
                      <a:pt x="489" y="752"/>
                    </a:cubicBezTo>
                    <a:cubicBezTo>
                      <a:pt x="488" y="753"/>
                      <a:pt x="487" y="753"/>
                      <a:pt x="486" y="753"/>
                    </a:cubicBezTo>
                    <a:cubicBezTo>
                      <a:pt x="486" y="753"/>
                      <a:pt x="486" y="753"/>
                      <a:pt x="486" y="754"/>
                    </a:cubicBezTo>
                    <a:cubicBezTo>
                      <a:pt x="481" y="755"/>
                      <a:pt x="474" y="754"/>
                      <a:pt x="467" y="753"/>
                    </a:cubicBezTo>
                    <a:cubicBezTo>
                      <a:pt x="467" y="753"/>
                      <a:pt x="467" y="753"/>
                      <a:pt x="467" y="753"/>
                    </a:cubicBezTo>
                    <a:cubicBezTo>
                      <a:pt x="462" y="753"/>
                      <a:pt x="458" y="752"/>
                      <a:pt x="454" y="752"/>
                    </a:cubicBezTo>
                    <a:cubicBezTo>
                      <a:pt x="445" y="751"/>
                      <a:pt x="436" y="751"/>
                      <a:pt x="432" y="755"/>
                    </a:cubicBezTo>
                    <a:cubicBezTo>
                      <a:pt x="429" y="757"/>
                      <a:pt x="429" y="763"/>
                      <a:pt x="428" y="768"/>
                    </a:cubicBezTo>
                    <a:cubicBezTo>
                      <a:pt x="428" y="771"/>
                      <a:pt x="428" y="774"/>
                      <a:pt x="428" y="774"/>
                    </a:cubicBezTo>
                    <a:cubicBezTo>
                      <a:pt x="428" y="774"/>
                      <a:pt x="425" y="775"/>
                      <a:pt x="421" y="777"/>
                    </a:cubicBezTo>
                    <a:cubicBezTo>
                      <a:pt x="421" y="777"/>
                      <a:pt x="421" y="777"/>
                      <a:pt x="421" y="777"/>
                    </a:cubicBezTo>
                    <a:cubicBezTo>
                      <a:pt x="421" y="777"/>
                      <a:pt x="420" y="777"/>
                      <a:pt x="419" y="778"/>
                    </a:cubicBezTo>
                    <a:cubicBezTo>
                      <a:pt x="419" y="778"/>
                      <a:pt x="419" y="778"/>
                      <a:pt x="419" y="778"/>
                    </a:cubicBezTo>
                    <a:cubicBezTo>
                      <a:pt x="418" y="778"/>
                      <a:pt x="417" y="778"/>
                      <a:pt x="416" y="779"/>
                    </a:cubicBezTo>
                    <a:cubicBezTo>
                      <a:pt x="416" y="779"/>
                      <a:pt x="416" y="779"/>
                      <a:pt x="416" y="779"/>
                    </a:cubicBezTo>
                    <a:cubicBezTo>
                      <a:pt x="416" y="779"/>
                      <a:pt x="415" y="779"/>
                      <a:pt x="414" y="779"/>
                    </a:cubicBezTo>
                    <a:cubicBezTo>
                      <a:pt x="407" y="781"/>
                      <a:pt x="400" y="783"/>
                      <a:pt x="397" y="781"/>
                    </a:cubicBezTo>
                    <a:cubicBezTo>
                      <a:pt x="396" y="780"/>
                      <a:pt x="396" y="780"/>
                      <a:pt x="395" y="779"/>
                    </a:cubicBezTo>
                    <a:cubicBezTo>
                      <a:pt x="395" y="779"/>
                      <a:pt x="394" y="778"/>
                      <a:pt x="394" y="777"/>
                    </a:cubicBezTo>
                    <a:cubicBezTo>
                      <a:pt x="394" y="776"/>
                      <a:pt x="393" y="776"/>
                      <a:pt x="393" y="775"/>
                    </a:cubicBezTo>
                    <a:cubicBezTo>
                      <a:pt x="393" y="774"/>
                      <a:pt x="392" y="773"/>
                      <a:pt x="392" y="772"/>
                    </a:cubicBezTo>
                    <a:cubicBezTo>
                      <a:pt x="391" y="766"/>
                      <a:pt x="391" y="758"/>
                      <a:pt x="391" y="750"/>
                    </a:cubicBezTo>
                    <a:cubicBezTo>
                      <a:pt x="391" y="750"/>
                      <a:pt x="391" y="750"/>
                      <a:pt x="391" y="750"/>
                    </a:cubicBezTo>
                    <a:cubicBezTo>
                      <a:pt x="392" y="739"/>
                      <a:pt x="392" y="728"/>
                      <a:pt x="388" y="723"/>
                    </a:cubicBezTo>
                    <a:cubicBezTo>
                      <a:pt x="388" y="723"/>
                      <a:pt x="388" y="722"/>
                      <a:pt x="387" y="722"/>
                    </a:cubicBezTo>
                    <a:cubicBezTo>
                      <a:pt x="387" y="722"/>
                      <a:pt x="387" y="722"/>
                      <a:pt x="387" y="721"/>
                    </a:cubicBezTo>
                    <a:cubicBezTo>
                      <a:pt x="380" y="715"/>
                      <a:pt x="362" y="712"/>
                      <a:pt x="354" y="708"/>
                    </a:cubicBezTo>
                    <a:cubicBezTo>
                      <a:pt x="288" y="667"/>
                      <a:pt x="174" y="558"/>
                      <a:pt x="110" y="513"/>
                    </a:cubicBezTo>
                    <a:cubicBezTo>
                      <a:pt x="101" y="506"/>
                      <a:pt x="73" y="489"/>
                      <a:pt x="73" y="489"/>
                    </a:cubicBezTo>
                    <a:cubicBezTo>
                      <a:pt x="0" y="401"/>
                      <a:pt x="0" y="401"/>
                      <a:pt x="0" y="401"/>
                    </a:cubicBezTo>
                    <a:cubicBezTo>
                      <a:pt x="0" y="401"/>
                      <a:pt x="30" y="406"/>
                      <a:pt x="37" y="400"/>
                    </a:cubicBezTo>
                    <a:cubicBezTo>
                      <a:pt x="41" y="397"/>
                      <a:pt x="36" y="382"/>
                      <a:pt x="40" y="37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8" name="Freeform 341">
                <a:extLst>
                  <a:ext uri="{FF2B5EF4-FFF2-40B4-BE49-F238E27FC236}">
                    <a16:creationId xmlns:a16="http://schemas.microsoft.com/office/drawing/2014/main" id="{914D86A9-DF47-C261-6189-8EE3D94FF408}"/>
                  </a:ext>
                </a:extLst>
              </p:cNvPr>
              <p:cNvSpPr>
                <a:spLocks/>
              </p:cNvSpPr>
              <p:nvPr/>
            </p:nvSpPr>
            <p:spPr bwMode="auto">
              <a:xfrm>
                <a:off x="2445" y="2113"/>
                <a:ext cx="165" cy="241"/>
              </a:xfrm>
              <a:custGeom>
                <a:avLst/>
                <a:gdLst>
                  <a:gd name="T0" fmla="*/ 8 w 381"/>
                  <a:gd name="T1" fmla="*/ 380 h 556"/>
                  <a:gd name="T2" fmla="*/ 8 w 381"/>
                  <a:gd name="T3" fmla="*/ 274 h 556"/>
                  <a:gd name="T4" fmla="*/ 20 w 381"/>
                  <a:gd name="T5" fmla="*/ 280 h 556"/>
                  <a:gd name="T6" fmla="*/ 72 w 381"/>
                  <a:gd name="T7" fmla="*/ 286 h 556"/>
                  <a:gd name="T8" fmla="*/ 102 w 381"/>
                  <a:gd name="T9" fmla="*/ 286 h 556"/>
                  <a:gd name="T10" fmla="*/ 106 w 381"/>
                  <a:gd name="T11" fmla="*/ 234 h 556"/>
                  <a:gd name="T12" fmla="*/ 115 w 381"/>
                  <a:gd name="T13" fmla="*/ 204 h 556"/>
                  <a:gd name="T14" fmla="*/ 136 w 381"/>
                  <a:gd name="T15" fmla="*/ 186 h 556"/>
                  <a:gd name="T16" fmla="*/ 167 w 381"/>
                  <a:gd name="T17" fmla="*/ 195 h 556"/>
                  <a:gd name="T18" fmla="*/ 167 w 381"/>
                  <a:gd name="T19" fmla="*/ 76 h 556"/>
                  <a:gd name="T20" fmla="*/ 252 w 381"/>
                  <a:gd name="T21" fmla="*/ 70 h 556"/>
                  <a:gd name="T22" fmla="*/ 267 w 381"/>
                  <a:gd name="T23" fmla="*/ 49 h 556"/>
                  <a:gd name="T24" fmla="*/ 280 w 381"/>
                  <a:gd name="T25" fmla="*/ 0 h 556"/>
                  <a:gd name="T26" fmla="*/ 353 w 381"/>
                  <a:gd name="T27" fmla="*/ 88 h 556"/>
                  <a:gd name="T28" fmla="*/ 353 w 381"/>
                  <a:gd name="T29" fmla="*/ 122 h 556"/>
                  <a:gd name="T30" fmla="*/ 328 w 381"/>
                  <a:gd name="T31" fmla="*/ 128 h 556"/>
                  <a:gd name="T32" fmla="*/ 328 w 381"/>
                  <a:gd name="T33" fmla="*/ 180 h 556"/>
                  <a:gd name="T34" fmla="*/ 347 w 381"/>
                  <a:gd name="T35" fmla="*/ 204 h 556"/>
                  <a:gd name="T36" fmla="*/ 344 w 381"/>
                  <a:gd name="T37" fmla="*/ 475 h 556"/>
                  <a:gd name="T38" fmla="*/ 371 w 381"/>
                  <a:gd name="T39" fmla="*/ 484 h 556"/>
                  <a:gd name="T40" fmla="*/ 374 w 381"/>
                  <a:gd name="T41" fmla="*/ 527 h 556"/>
                  <a:gd name="T42" fmla="*/ 328 w 381"/>
                  <a:gd name="T43" fmla="*/ 533 h 556"/>
                  <a:gd name="T44" fmla="*/ 203 w 381"/>
                  <a:gd name="T45" fmla="*/ 524 h 556"/>
                  <a:gd name="T46" fmla="*/ 176 w 381"/>
                  <a:gd name="T47" fmla="*/ 508 h 556"/>
                  <a:gd name="T48" fmla="*/ 140 w 381"/>
                  <a:gd name="T49" fmla="*/ 556 h 556"/>
                  <a:gd name="T50" fmla="*/ 116 w 381"/>
                  <a:gd name="T51" fmla="*/ 538 h 556"/>
                  <a:gd name="T52" fmla="*/ 88 w 381"/>
                  <a:gd name="T53" fmla="*/ 498 h 556"/>
                  <a:gd name="T54" fmla="*/ 64 w 381"/>
                  <a:gd name="T55" fmla="*/ 489 h 556"/>
                  <a:gd name="T56" fmla="*/ 49 w 381"/>
                  <a:gd name="T57" fmla="*/ 468 h 556"/>
                  <a:gd name="T58" fmla="*/ 18 w 381"/>
                  <a:gd name="T59" fmla="*/ 474 h 556"/>
                  <a:gd name="T60" fmla="*/ 17 w 381"/>
                  <a:gd name="T61" fmla="*/ 393 h 556"/>
                  <a:gd name="T62" fmla="*/ 8 w 381"/>
                  <a:gd name="T63" fmla="*/ 38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1" h="556">
                    <a:moveTo>
                      <a:pt x="8" y="380"/>
                    </a:moveTo>
                    <a:cubicBezTo>
                      <a:pt x="0" y="355"/>
                      <a:pt x="8" y="274"/>
                      <a:pt x="8" y="274"/>
                    </a:cubicBezTo>
                    <a:cubicBezTo>
                      <a:pt x="8" y="274"/>
                      <a:pt x="17" y="279"/>
                      <a:pt x="20" y="280"/>
                    </a:cubicBezTo>
                    <a:cubicBezTo>
                      <a:pt x="33" y="284"/>
                      <a:pt x="59" y="285"/>
                      <a:pt x="72" y="286"/>
                    </a:cubicBezTo>
                    <a:cubicBezTo>
                      <a:pt x="80" y="287"/>
                      <a:pt x="97" y="291"/>
                      <a:pt x="102" y="286"/>
                    </a:cubicBezTo>
                    <a:cubicBezTo>
                      <a:pt x="112" y="277"/>
                      <a:pt x="103" y="247"/>
                      <a:pt x="106" y="234"/>
                    </a:cubicBezTo>
                    <a:cubicBezTo>
                      <a:pt x="107" y="227"/>
                      <a:pt x="110" y="211"/>
                      <a:pt x="115" y="204"/>
                    </a:cubicBezTo>
                    <a:cubicBezTo>
                      <a:pt x="119" y="198"/>
                      <a:pt x="129" y="187"/>
                      <a:pt x="136" y="186"/>
                    </a:cubicBezTo>
                    <a:cubicBezTo>
                      <a:pt x="144" y="184"/>
                      <a:pt x="160" y="200"/>
                      <a:pt x="167" y="195"/>
                    </a:cubicBezTo>
                    <a:cubicBezTo>
                      <a:pt x="190" y="177"/>
                      <a:pt x="146" y="98"/>
                      <a:pt x="167" y="76"/>
                    </a:cubicBezTo>
                    <a:cubicBezTo>
                      <a:pt x="181" y="61"/>
                      <a:pt x="233" y="81"/>
                      <a:pt x="252" y="70"/>
                    </a:cubicBezTo>
                    <a:cubicBezTo>
                      <a:pt x="258" y="67"/>
                      <a:pt x="264" y="55"/>
                      <a:pt x="267" y="49"/>
                    </a:cubicBezTo>
                    <a:cubicBezTo>
                      <a:pt x="273" y="37"/>
                      <a:pt x="280" y="0"/>
                      <a:pt x="280" y="0"/>
                    </a:cubicBezTo>
                    <a:cubicBezTo>
                      <a:pt x="353" y="88"/>
                      <a:pt x="353" y="88"/>
                      <a:pt x="353" y="88"/>
                    </a:cubicBezTo>
                    <a:cubicBezTo>
                      <a:pt x="353" y="88"/>
                      <a:pt x="358" y="115"/>
                      <a:pt x="353" y="122"/>
                    </a:cubicBezTo>
                    <a:cubicBezTo>
                      <a:pt x="349" y="127"/>
                      <a:pt x="332" y="123"/>
                      <a:pt x="328" y="128"/>
                    </a:cubicBezTo>
                    <a:cubicBezTo>
                      <a:pt x="320" y="138"/>
                      <a:pt x="324" y="167"/>
                      <a:pt x="328" y="180"/>
                    </a:cubicBezTo>
                    <a:cubicBezTo>
                      <a:pt x="331" y="187"/>
                      <a:pt x="344" y="197"/>
                      <a:pt x="347" y="204"/>
                    </a:cubicBezTo>
                    <a:cubicBezTo>
                      <a:pt x="368" y="268"/>
                      <a:pt x="304" y="420"/>
                      <a:pt x="344" y="475"/>
                    </a:cubicBezTo>
                    <a:cubicBezTo>
                      <a:pt x="348" y="481"/>
                      <a:pt x="367" y="478"/>
                      <a:pt x="371" y="484"/>
                    </a:cubicBezTo>
                    <a:cubicBezTo>
                      <a:pt x="378" y="492"/>
                      <a:pt x="381" y="518"/>
                      <a:pt x="374" y="527"/>
                    </a:cubicBezTo>
                    <a:cubicBezTo>
                      <a:pt x="367" y="536"/>
                      <a:pt x="340" y="532"/>
                      <a:pt x="328" y="533"/>
                    </a:cubicBezTo>
                    <a:cubicBezTo>
                      <a:pt x="297" y="534"/>
                      <a:pt x="233" y="533"/>
                      <a:pt x="203" y="524"/>
                    </a:cubicBezTo>
                    <a:cubicBezTo>
                      <a:pt x="196" y="521"/>
                      <a:pt x="183" y="507"/>
                      <a:pt x="176" y="508"/>
                    </a:cubicBezTo>
                    <a:cubicBezTo>
                      <a:pt x="161" y="512"/>
                      <a:pt x="140" y="556"/>
                      <a:pt x="140" y="556"/>
                    </a:cubicBezTo>
                    <a:cubicBezTo>
                      <a:pt x="140" y="556"/>
                      <a:pt x="121" y="543"/>
                      <a:pt x="116" y="538"/>
                    </a:cubicBezTo>
                    <a:cubicBezTo>
                      <a:pt x="107" y="529"/>
                      <a:pt x="98" y="506"/>
                      <a:pt x="88" y="498"/>
                    </a:cubicBezTo>
                    <a:cubicBezTo>
                      <a:pt x="83" y="494"/>
                      <a:pt x="69" y="493"/>
                      <a:pt x="64" y="489"/>
                    </a:cubicBezTo>
                    <a:cubicBezTo>
                      <a:pt x="59" y="485"/>
                      <a:pt x="55" y="470"/>
                      <a:pt x="49" y="468"/>
                    </a:cubicBezTo>
                    <a:cubicBezTo>
                      <a:pt x="41" y="465"/>
                      <a:pt x="18" y="474"/>
                      <a:pt x="18" y="474"/>
                    </a:cubicBezTo>
                    <a:cubicBezTo>
                      <a:pt x="18" y="474"/>
                      <a:pt x="23" y="412"/>
                      <a:pt x="17" y="393"/>
                    </a:cubicBezTo>
                    <a:cubicBezTo>
                      <a:pt x="16" y="389"/>
                      <a:pt x="9" y="384"/>
                      <a:pt x="8" y="38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9" name="Freeform 342">
                <a:extLst>
                  <a:ext uri="{FF2B5EF4-FFF2-40B4-BE49-F238E27FC236}">
                    <a16:creationId xmlns:a16="http://schemas.microsoft.com/office/drawing/2014/main" id="{768C4E79-4EA2-3D0F-CD95-CA81B7D5B2E5}"/>
                  </a:ext>
                </a:extLst>
              </p:cNvPr>
              <p:cNvSpPr>
                <a:spLocks/>
              </p:cNvSpPr>
              <p:nvPr/>
            </p:nvSpPr>
            <p:spPr bwMode="auto">
              <a:xfrm>
                <a:off x="2446" y="2103"/>
                <a:ext cx="123" cy="136"/>
              </a:xfrm>
              <a:custGeom>
                <a:avLst/>
                <a:gdLst>
                  <a:gd name="T0" fmla="*/ 164 w 282"/>
                  <a:gd name="T1" fmla="*/ 218 h 314"/>
                  <a:gd name="T2" fmla="*/ 133 w 282"/>
                  <a:gd name="T3" fmla="*/ 209 h 314"/>
                  <a:gd name="T4" fmla="*/ 112 w 282"/>
                  <a:gd name="T5" fmla="*/ 227 h 314"/>
                  <a:gd name="T6" fmla="*/ 103 w 282"/>
                  <a:gd name="T7" fmla="*/ 257 h 314"/>
                  <a:gd name="T8" fmla="*/ 99 w 282"/>
                  <a:gd name="T9" fmla="*/ 309 h 314"/>
                  <a:gd name="T10" fmla="*/ 69 w 282"/>
                  <a:gd name="T11" fmla="*/ 309 h 314"/>
                  <a:gd name="T12" fmla="*/ 17 w 282"/>
                  <a:gd name="T13" fmla="*/ 303 h 314"/>
                  <a:gd name="T14" fmla="*/ 5 w 282"/>
                  <a:gd name="T15" fmla="*/ 297 h 314"/>
                  <a:gd name="T16" fmla="*/ 2 w 282"/>
                  <a:gd name="T17" fmla="*/ 248 h 314"/>
                  <a:gd name="T18" fmla="*/ 14 w 282"/>
                  <a:gd name="T19" fmla="*/ 212 h 314"/>
                  <a:gd name="T20" fmla="*/ 29 w 282"/>
                  <a:gd name="T21" fmla="*/ 200 h 314"/>
                  <a:gd name="T22" fmla="*/ 23 w 282"/>
                  <a:gd name="T23" fmla="*/ 175 h 314"/>
                  <a:gd name="T24" fmla="*/ 45 w 282"/>
                  <a:gd name="T25" fmla="*/ 169 h 314"/>
                  <a:gd name="T26" fmla="*/ 42 w 282"/>
                  <a:gd name="T27" fmla="*/ 117 h 314"/>
                  <a:gd name="T28" fmla="*/ 57 w 282"/>
                  <a:gd name="T29" fmla="*/ 102 h 314"/>
                  <a:gd name="T30" fmla="*/ 87 w 282"/>
                  <a:gd name="T31" fmla="*/ 90 h 314"/>
                  <a:gd name="T32" fmla="*/ 103 w 282"/>
                  <a:gd name="T33" fmla="*/ 66 h 314"/>
                  <a:gd name="T34" fmla="*/ 109 w 282"/>
                  <a:gd name="T35" fmla="*/ 20 h 314"/>
                  <a:gd name="T36" fmla="*/ 151 w 282"/>
                  <a:gd name="T37" fmla="*/ 26 h 314"/>
                  <a:gd name="T38" fmla="*/ 164 w 282"/>
                  <a:gd name="T39" fmla="*/ 5 h 314"/>
                  <a:gd name="T40" fmla="*/ 255 w 282"/>
                  <a:gd name="T41" fmla="*/ 5 h 314"/>
                  <a:gd name="T42" fmla="*/ 279 w 282"/>
                  <a:gd name="T43" fmla="*/ 5 h 314"/>
                  <a:gd name="T44" fmla="*/ 277 w 282"/>
                  <a:gd name="T45" fmla="*/ 23 h 314"/>
                  <a:gd name="T46" fmla="*/ 264 w 282"/>
                  <a:gd name="T47" fmla="*/ 72 h 314"/>
                  <a:gd name="T48" fmla="*/ 249 w 282"/>
                  <a:gd name="T49" fmla="*/ 93 h 314"/>
                  <a:gd name="T50" fmla="*/ 164 w 282"/>
                  <a:gd name="T51" fmla="*/ 99 h 314"/>
                  <a:gd name="T52" fmla="*/ 164 w 282"/>
                  <a:gd name="T53" fmla="*/ 218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2" h="314">
                    <a:moveTo>
                      <a:pt x="164" y="218"/>
                    </a:moveTo>
                    <a:cubicBezTo>
                      <a:pt x="157" y="223"/>
                      <a:pt x="141" y="207"/>
                      <a:pt x="133" y="209"/>
                    </a:cubicBezTo>
                    <a:cubicBezTo>
                      <a:pt x="126" y="210"/>
                      <a:pt x="116" y="221"/>
                      <a:pt x="112" y="227"/>
                    </a:cubicBezTo>
                    <a:cubicBezTo>
                      <a:pt x="107" y="234"/>
                      <a:pt x="104" y="250"/>
                      <a:pt x="103" y="257"/>
                    </a:cubicBezTo>
                    <a:cubicBezTo>
                      <a:pt x="100" y="270"/>
                      <a:pt x="109" y="300"/>
                      <a:pt x="99" y="309"/>
                    </a:cubicBezTo>
                    <a:cubicBezTo>
                      <a:pt x="94" y="314"/>
                      <a:pt x="77" y="310"/>
                      <a:pt x="69" y="309"/>
                    </a:cubicBezTo>
                    <a:cubicBezTo>
                      <a:pt x="56" y="308"/>
                      <a:pt x="30" y="307"/>
                      <a:pt x="17" y="303"/>
                    </a:cubicBezTo>
                    <a:cubicBezTo>
                      <a:pt x="14" y="302"/>
                      <a:pt x="5" y="297"/>
                      <a:pt x="5" y="297"/>
                    </a:cubicBezTo>
                    <a:cubicBezTo>
                      <a:pt x="5" y="297"/>
                      <a:pt x="0" y="260"/>
                      <a:pt x="2" y="248"/>
                    </a:cubicBezTo>
                    <a:cubicBezTo>
                      <a:pt x="3" y="239"/>
                      <a:pt x="9" y="220"/>
                      <a:pt x="14" y="212"/>
                    </a:cubicBezTo>
                    <a:cubicBezTo>
                      <a:pt x="17" y="208"/>
                      <a:pt x="28" y="204"/>
                      <a:pt x="29" y="200"/>
                    </a:cubicBezTo>
                    <a:cubicBezTo>
                      <a:pt x="31" y="194"/>
                      <a:pt x="20" y="181"/>
                      <a:pt x="23" y="175"/>
                    </a:cubicBezTo>
                    <a:cubicBezTo>
                      <a:pt x="26" y="171"/>
                      <a:pt x="41" y="174"/>
                      <a:pt x="45" y="169"/>
                    </a:cubicBezTo>
                    <a:cubicBezTo>
                      <a:pt x="52" y="159"/>
                      <a:pt x="37" y="130"/>
                      <a:pt x="42" y="117"/>
                    </a:cubicBezTo>
                    <a:cubicBezTo>
                      <a:pt x="43" y="112"/>
                      <a:pt x="52" y="105"/>
                      <a:pt x="57" y="102"/>
                    </a:cubicBezTo>
                    <a:cubicBezTo>
                      <a:pt x="64" y="98"/>
                      <a:pt x="81" y="95"/>
                      <a:pt x="87" y="90"/>
                    </a:cubicBezTo>
                    <a:cubicBezTo>
                      <a:pt x="93" y="85"/>
                      <a:pt x="100" y="72"/>
                      <a:pt x="103" y="66"/>
                    </a:cubicBezTo>
                    <a:cubicBezTo>
                      <a:pt x="106" y="55"/>
                      <a:pt x="99" y="27"/>
                      <a:pt x="109" y="20"/>
                    </a:cubicBezTo>
                    <a:cubicBezTo>
                      <a:pt x="117" y="14"/>
                      <a:pt x="142" y="31"/>
                      <a:pt x="151" y="26"/>
                    </a:cubicBezTo>
                    <a:cubicBezTo>
                      <a:pt x="157" y="23"/>
                      <a:pt x="164" y="5"/>
                      <a:pt x="164" y="5"/>
                    </a:cubicBezTo>
                    <a:cubicBezTo>
                      <a:pt x="164" y="5"/>
                      <a:pt x="232" y="5"/>
                      <a:pt x="255" y="5"/>
                    </a:cubicBezTo>
                    <a:cubicBezTo>
                      <a:pt x="261" y="5"/>
                      <a:pt x="275" y="0"/>
                      <a:pt x="279" y="5"/>
                    </a:cubicBezTo>
                    <a:cubicBezTo>
                      <a:pt x="282" y="8"/>
                      <a:pt x="277" y="23"/>
                      <a:pt x="277" y="23"/>
                    </a:cubicBezTo>
                    <a:cubicBezTo>
                      <a:pt x="277" y="23"/>
                      <a:pt x="270" y="60"/>
                      <a:pt x="264" y="72"/>
                    </a:cubicBezTo>
                    <a:cubicBezTo>
                      <a:pt x="261" y="78"/>
                      <a:pt x="255" y="90"/>
                      <a:pt x="249" y="93"/>
                    </a:cubicBezTo>
                    <a:cubicBezTo>
                      <a:pt x="230" y="104"/>
                      <a:pt x="178" y="84"/>
                      <a:pt x="164" y="99"/>
                    </a:cubicBezTo>
                    <a:cubicBezTo>
                      <a:pt x="143" y="121"/>
                      <a:pt x="187" y="200"/>
                      <a:pt x="164" y="21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0" name="Freeform 343">
                <a:extLst>
                  <a:ext uri="{FF2B5EF4-FFF2-40B4-BE49-F238E27FC236}">
                    <a16:creationId xmlns:a16="http://schemas.microsoft.com/office/drawing/2014/main" id="{393FA84A-E51F-1E75-E5C2-6EC3FC80A9E6}"/>
                  </a:ext>
                </a:extLst>
              </p:cNvPr>
              <p:cNvSpPr>
                <a:spLocks/>
              </p:cNvSpPr>
              <p:nvPr/>
            </p:nvSpPr>
            <p:spPr bwMode="auto">
              <a:xfrm>
                <a:off x="2523" y="2463"/>
                <a:ext cx="14" cy="27"/>
              </a:xfrm>
              <a:custGeom>
                <a:avLst/>
                <a:gdLst>
                  <a:gd name="T0" fmla="*/ 33 w 33"/>
                  <a:gd name="T1" fmla="*/ 0 h 64"/>
                  <a:gd name="T2" fmla="*/ 0 w 33"/>
                  <a:gd name="T3" fmla="*/ 64 h 64"/>
                  <a:gd name="T4" fmla="*/ 0 w 33"/>
                  <a:gd name="T5" fmla="*/ 64 h 64"/>
                  <a:gd name="T6" fmla="*/ 33 w 33"/>
                  <a:gd name="T7" fmla="*/ 0 h 64"/>
                </a:gdLst>
                <a:ahLst/>
                <a:cxnLst>
                  <a:cxn ang="0">
                    <a:pos x="T0" y="T1"/>
                  </a:cxn>
                  <a:cxn ang="0">
                    <a:pos x="T2" y="T3"/>
                  </a:cxn>
                  <a:cxn ang="0">
                    <a:pos x="T4" y="T5"/>
                  </a:cxn>
                  <a:cxn ang="0">
                    <a:pos x="T6" y="T7"/>
                  </a:cxn>
                </a:cxnLst>
                <a:rect l="0" t="0" r="r" b="b"/>
                <a:pathLst>
                  <a:path w="33" h="64">
                    <a:moveTo>
                      <a:pt x="33" y="0"/>
                    </a:moveTo>
                    <a:cubicBezTo>
                      <a:pt x="0" y="64"/>
                      <a:pt x="0" y="64"/>
                      <a:pt x="0" y="64"/>
                    </a:cubicBezTo>
                    <a:cubicBezTo>
                      <a:pt x="0" y="64"/>
                      <a:pt x="0" y="64"/>
                      <a:pt x="0" y="64"/>
                    </a:cubicBezTo>
                    <a:lnTo>
                      <a:pt x="33" y="0"/>
                    </a:ln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1" name="Freeform 344">
                <a:extLst>
                  <a:ext uri="{FF2B5EF4-FFF2-40B4-BE49-F238E27FC236}">
                    <a16:creationId xmlns:a16="http://schemas.microsoft.com/office/drawing/2014/main" id="{76DBF858-F792-049C-C433-14433410B8E7}"/>
                  </a:ext>
                </a:extLst>
              </p:cNvPr>
              <p:cNvSpPr>
                <a:spLocks/>
              </p:cNvSpPr>
              <p:nvPr/>
            </p:nvSpPr>
            <p:spPr bwMode="auto">
              <a:xfrm>
                <a:off x="2487" y="2436"/>
                <a:ext cx="50" cy="54"/>
              </a:xfrm>
              <a:custGeom>
                <a:avLst/>
                <a:gdLst>
                  <a:gd name="T0" fmla="*/ 37 w 116"/>
                  <a:gd name="T1" fmla="*/ 15 h 125"/>
                  <a:gd name="T2" fmla="*/ 68 w 116"/>
                  <a:gd name="T3" fmla="*/ 0 h 125"/>
                  <a:gd name="T4" fmla="*/ 107 w 116"/>
                  <a:gd name="T5" fmla="*/ 21 h 125"/>
                  <a:gd name="T6" fmla="*/ 116 w 116"/>
                  <a:gd name="T7" fmla="*/ 61 h 125"/>
                  <a:gd name="T8" fmla="*/ 116 w 116"/>
                  <a:gd name="T9" fmla="*/ 61 h 125"/>
                  <a:gd name="T10" fmla="*/ 83 w 116"/>
                  <a:gd name="T11" fmla="*/ 125 h 125"/>
                  <a:gd name="T12" fmla="*/ 74 w 116"/>
                  <a:gd name="T13" fmla="*/ 106 h 125"/>
                  <a:gd name="T14" fmla="*/ 40 w 116"/>
                  <a:gd name="T15" fmla="*/ 97 h 125"/>
                  <a:gd name="T16" fmla="*/ 34 w 116"/>
                  <a:gd name="T17" fmla="*/ 67 h 125"/>
                  <a:gd name="T18" fmla="*/ 10 w 116"/>
                  <a:gd name="T19" fmla="*/ 58 h 125"/>
                  <a:gd name="T20" fmla="*/ 0 w 116"/>
                  <a:gd name="T21" fmla="*/ 24 h 125"/>
                  <a:gd name="T22" fmla="*/ 37 w 116"/>
                  <a:gd name="T23"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25">
                    <a:moveTo>
                      <a:pt x="37" y="15"/>
                    </a:moveTo>
                    <a:cubicBezTo>
                      <a:pt x="45" y="12"/>
                      <a:pt x="59" y="0"/>
                      <a:pt x="68" y="0"/>
                    </a:cubicBezTo>
                    <a:cubicBezTo>
                      <a:pt x="79" y="0"/>
                      <a:pt x="100" y="12"/>
                      <a:pt x="107" y="21"/>
                    </a:cubicBezTo>
                    <a:cubicBezTo>
                      <a:pt x="113" y="29"/>
                      <a:pt x="116" y="61"/>
                      <a:pt x="116" y="61"/>
                    </a:cubicBezTo>
                    <a:cubicBezTo>
                      <a:pt x="116" y="61"/>
                      <a:pt x="116" y="61"/>
                      <a:pt x="116" y="61"/>
                    </a:cubicBezTo>
                    <a:cubicBezTo>
                      <a:pt x="83" y="125"/>
                      <a:pt x="83" y="125"/>
                      <a:pt x="83" y="125"/>
                    </a:cubicBezTo>
                    <a:cubicBezTo>
                      <a:pt x="83" y="124"/>
                      <a:pt x="78" y="109"/>
                      <a:pt x="74" y="106"/>
                    </a:cubicBezTo>
                    <a:cubicBezTo>
                      <a:pt x="67" y="101"/>
                      <a:pt x="46" y="104"/>
                      <a:pt x="40" y="97"/>
                    </a:cubicBezTo>
                    <a:cubicBezTo>
                      <a:pt x="35" y="92"/>
                      <a:pt x="39" y="73"/>
                      <a:pt x="34" y="67"/>
                    </a:cubicBezTo>
                    <a:cubicBezTo>
                      <a:pt x="30" y="62"/>
                      <a:pt x="14" y="62"/>
                      <a:pt x="10" y="58"/>
                    </a:cubicBezTo>
                    <a:cubicBezTo>
                      <a:pt x="4" y="51"/>
                      <a:pt x="0" y="24"/>
                      <a:pt x="0" y="24"/>
                    </a:cubicBezTo>
                    <a:cubicBezTo>
                      <a:pt x="0" y="24"/>
                      <a:pt x="28" y="18"/>
                      <a:pt x="37" y="1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2" name="Freeform 345">
                <a:extLst>
                  <a:ext uri="{FF2B5EF4-FFF2-40B4-BE49-F238E27FC236}">
                    <a16:creationId xmlns:a16="http://schemas.microsoft.com/office/drawing/2014/main" id="{29928EAC-5829-FFE2-7D24-7CECC31882A6}"/>
                  </a:ext>
                </a:extLst>
              </p:cNvPr>
              <p:cNvSpPr>
                <a:spLocks/>
              </p:cNvSpPr>
              <p:nvPr/>
            </p:nvSpPr>
            <p:spPr bwMode="auto">
              <a:xfrm>
                <a:off x="2461" y="2387"/>
                <a:ext cx="119" cy="98"/>
              </a:xfrm>
              <a:custGeom>
                <a:avLst/>
                <a:gdLst>
                  <a:gd name="T0" fmla="*/ 110 w 275"/>
                  <a:gd name="T1" fmla="*/ 9 h 226"/>
                  <a:gd name="T2" fmla="*/ 150 w 275"/>
                  <a:gd name="T3" fmla="*/ 10 h 226"/>
                  <a:gd name="T4" fmla="*/ 186 w 275"/>
                  <a:gd name="T5" fmla="*/ 19 h 226"/>
                  <a:gd name="T6" fmla="*/ 225 w 275"/>
                  <a:gd name="T7" fmla="*/ 29 h 226"/>
                  <a:gd name="T8" fmla="*/ 253 w 275"/>
                  <a:gd name="T9" fmla="*/ 56 h 226"/>
                  <a:gd name="T10" fmla="*/ 262 w 275"/>
                  <a:gd name="T11" fmla="*/ 104 h 226"/>
                  <a:gd name="T12" fmla="*/ 250 w 275"/>
                  <a:gd name="T13" fmla="*/ 131 h 226"/>
                  <a:gd name="T14" fmla="*/ 275 w 275"/>
                  <a:gd name="T15" fmla="*/ 152 h 226"/>
                  <a:gd name="T16" fmla="*/ 235 w 275"/>
                  <a:gd name="T17" fmla="*/ 180 h 226"/>
                  <a:gd name="T18" fmla="*/ 226 w 275"/>
                  <a:gd name="T19" fmla="*/ 226 h 226"/>
                  <a:gd name="T20" fmla="*/ 198 w 275"/>
                  <a:gd name="T21" fmla="*/ 217 h 226"/>
                  <a:gd name="T22" fmla="*/ 176 w 275"/>
                  <a:gd name="T23" fmla="*/ 175 h 226"/>
                  <a:gd name="T24" fmla="*/ 167 w 275"/>
                  <a:gd name="T25" fmla="*/ 135 h 226"/>
                  <a:gd name="T26" fmla="*/ 128 w 275"/>
                  <a:gd name="T27" fmla="*/ 114 h 226"/>
                  <a:gd name="T28" fmla="*/ 97 w 275"/>
                  <a:gd name="T29" fmla="*/ 129 h 226"/>
                  <a:gd name="T30" fmla="*/ 60 w 275"/>
                  <a:gd name="T31" fmla="*/ 138 h 226"/>
                  <a:gd name="T32" fmla="*/ 18 w 275"/>
                  <a:gd name="T33" fmla="*/ 93 h 226"/>
                  <a:gd name="T34" fmla="*/ 0 w 275"/>
                  <a:gd name="T35" fmla="*/ 40 h 226"/>
                  <a:gd name="T36" fmla="*/ 15 w 275"/>
                  <a:gd name="T37" fmla="*/ 19 h 226"/>
                  <a:gd name="T38" fmla="*/ 15 w 275"/>
                  <a:gd name="T39" fmla="*/ 19 h 226"/>
                  <a:gd name="T40" fmla="*/ 17 w 275"/>
                  <a:gd name="T41" fmla="*/ 17 h 226"/>
                  <a:gd name="T42" fmla="*/ 18 w 275"/>
                  <a:gd name="T43" fmla="*/ 16 h 226"/>
                  <a:gd name="T44" fmla="*/ 20 w 275"/>
                  <a:gd name="T45" fmla="*/ 14 h 226"/>
                  <a:gd name="T46" fmla="*/ 61 w 275"/>
                  <a:gd name="T47" fmla="*/ 1 h 226"/>
                  <a:gd name="T48" fmla="*/ 61 w 275"/>
                  <a:gd name="T49" fmla="*/ 1 h 226"/>
                  <a:gd name="T50" fmla="*/ 61 w 275"/>
                  <a:gd name="T51" fmla="*/ 0 h 226"/>
                  <a:gd name="T52" fmla="*/ 110 w 275"/>
                  <a:gd name="T53"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5" h="226">
                    <a:moveTo>
                      <a:pt x="110" y="9"/>
                    </a:moveTo>
                    <a:cubicBezTo>
                      <a:pt x="120" y="10"/>
                      <a:pt x="150" y="10"/>
                      <a:pt x="150" y="10"/>
                    </a:cubicBezTo>
                    <a:cubicBezTo>
                      <a:pt x="150" y="10"/>
                      <a:pt x="176" y="17"/>
                      <a:pt x="186" y="19"/>
                    </a:cubicBezTo>
                    <a:cubicBezTo>
                      <a:pt x="195" y="22"/>
                      <a:pt x="216" y="24"/>
                      <a:pt x="225" y="29"/>
                    </a:cubicBezTo>
                    <a:cubicBezTo>
                      <a:pt x="234" y="33"/>
                      <a:pt x="248" y="47"/>
                      <a:pt x="253" y="56"/>
                    </a:cubicBezTo>
                    <a:cubicBezTo>
                      <a:pt x="258" y="67"/>
                      <a:pt x="262" y="104"/>
                      <a:pt x="262" y="104"/>
                    </a:cubicBezTo>
                    <a:cubicBezTo>
                      <a:pt x="262" y="104"/>
                      <a:pt x="249" y="124"/>
                      <a:pt x="250" y="131"/>
                    </a:cubicBezTo>
                    <a:cubicBezTo>
                      <a:pt x="252" y="139"/>
                      <a:pt x="275" y="144"/>
                      <a:pt x="275" y="152"/>
                    </a:cubicBezTo>
                    <a:cubicBezTo>
                      <a:pt x="274" y="165"/>
                      <a:pt x="242" y="170"/>
                      <a:pt x="235" y="180"/>
                    </a:cubicBezTo>
                    <a:cubicBezTo>
                      <a:pt x="229" y="190"/>
                      <a:pt x="226" y="226"/>
                      <a:pt x="226" y="226"/>
                    </a:cubicBezTo>
                    <a:cubicBezTo>
                      <a:pt x="226" y="226"/>
                      <a:pt x="203" y="222"/>
                      <a:pt x="198" y="217"/>
                    </a:cubicBezTo>
                    <a:cubicBezTo>
                      <a:pt x="189" y="210"/>
                      <a:pt x="176" y="175"/>
                      <a:pt x="176" y="175"/>
                    </a:cubicBezTo>
                    <a:cubicBezTo>
                      <a:pt x="176" y="175"/>
                      <a:pt x="173" y="143"/>
                      <a:pt x="167" y="135"/>
                    </a:cubicBezTo>
                    <a:cubicBezTo>
                      <a:pt x="160" y="126"/>
                      <a:pt x="139" y="114"/>
                      <a:pt x="128" y="114"/>
                    </a:cubicBezTo>
                    <a:cubicBezTo>
                      <a:pt x="119" y="114"/>
                      <a:pt x="105" y="126"/>
                      <a:pt x="97" y="129"/>
                    </a:cubicBezTo>
                    <a:cubicBezTo>
                      <a:pt x="88" y="132"/>
                      <a:pt x="60" y="138"/>
                      <a:pt x="60" y="138"/>
                    </a:cubicBezTo>
                    <a:cubicBezTo>
                      <a:pt x="60" y="138"/>
                      <a:pt x="26" y="106"/>
                      <a:pt x="18" y="93"/>
                    </a:cubicBezTo>
                    <a:cubicBezTo>
                      <a:pt x="11" y="81"/>
                      <a:pt x="0" y="40"/>
                      <a:pt x="0" y="40"/>
                    </a:cubicBezTo>
                    <a:cubicBezTo>
                      <a:pt x="0" y="40"/>
                      <a:pt x="9" y="26"/>
                      <a:pt x="15" y="19"/>
                    </a:cubicBezTo>
                    <a:cubicBezTo>
                      <a:pt x="15" y="19"/>
                      <a:pt x="15" y="19"/>
                      <a:pt x="15" y="19"/>
                    </a:cubicBezTo>
                    <a:cubicBezTo>
                      <a:pt x="16" y="18"/>
                      <a:pt x="17" y="17"/>
                      <a:pt x="17" y="17"/>
                    </a:cubicBezTo>
                    <a:cubicBezTo>
                      <a:pt x="18" y="16"/>
                      <a:pt x="18" y="16"/>
                      <a:pt x="18" y="16"/>
                    </a:cubicBezTo>
                    <a:cubicBezTo>
                      <a:pt x="19" y="15"/>
                      <a:pt x="20" y="15"/>
                      <a:pt x="20" y="14"/>
                    </a:cubicBezTo>
                    <a:cubicBezTo>
                      <a:pt x="31" y="8"/>
                      <a:pt x="61" y="1"/>
                      <a:pt x="61" y="1"/>
                    </a:cubicBezTo>
                    <a:cubicBezTo>
                      <a:pt x="61" y="1"/>
                      <a:pt x="61" y="1"/>
                      <a:pt x="61" y="1"/>
                    </a:cubicBezTo>
                    <a:cubicBezTo>
                      <a:pt x="61" y="1"/>
                      <a:pt x="61" y="0"/>
                      <a:pt x="61" y="0"/>
                    </a:cubicBezTo>
                    <a:cubicBezTo>
                      <a:pt x="61" y="0"/>
                      <a:pt x="98" y="8"/>
                      <a:pt x="110" y="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3" name="Freeform 346">
                <a:extLst>
                  <a:ext uri="{FF2B5EF4-FFF2-40B4-BE49-F238E27FC236}">
                    <a16:creationId xmlns:a16="http://schemas.microsoft.com/office/drawing/2014/main" id="{74255EE7-EB50-DEDC-86DA-54AE9A87E843}"/>
                  </a:ext>
                </a:extLst>
              </p:cNvPr>
              <p:cNvSpPr>
                <a:spLocks/>
              </p:cNvSpPr>
              <p:nvPr/>
            </p:nvSpPr>
            <p:spPr bwMode="auto">
              <a:xfrm>
                <a:off x="2469" y="2387"/>
                <a:ext cx="18" cy="6"/>
              </a:xfrm>
              <a:custGeom>
                <a:avLst/>
                <a:gdLst>
                  <a:gd name="T0" fmla="*/ 41 w 41"/>
                  <a:gd name="T1" fmla="*/ 0 h 13"/>
                  <a:gd name="T2" fmla="*/ 0 w 41"/>
                  <a:gd name="T3" fmla="*/ 13 h 13"/>
                  <a:gd name="T4" fmla="*/ 41 w 41"/>
                  <a:gd name="T5" fmla="*/ 0 h 13"/>
                  <a:gd name="T6" fmla="*/ 41 w 41"/>
                  <a:gd name="T7" fmla="*/ 0 h 13"/>
                </a:gdLst>
                <a:ahLst/>
                <a:cxnLst>
                  <a:cxn ang="0">
                    <a:pos x="T0" y="T1"/>
                  </a:cxn>
                  <a:cxn ang="0">
                    <a:pos x="T2" y="T3"/>
                  </a:cxn>
                  <a:cxn ang="0">
                    <a:pos x="T4" y="T5"/>
                  </a:cxn>
                  <a:cxn ang="0">
                    <a:pos x="T6" y="T7"/>
                  </a:cxn>
                </a:cxnLst>
                <a:rect l="0" t="0" r="r" b="b"/>
                <a:pathLst>
                  <a:path w="41" h="13">
                    <a:moveTo>
                      <a:pt x="41" y="0"/>
                    </a:moveTo>
                    <a:cubicBezTo>
                      <a:pt x="41" y="0"/>
                      <a:pt x="11" y="7"/>
                      <a:pt x="0" y="13"/>
                    </a:cubicBezTo>
                    <a:cubicBezTo>
                      <a:pt x="10" y="7"/>
                      <a:pt x="37" y="1"/>
                      <a:pt x="41" y="0"/>
                    </a:cubicBezTo>
                    <a:cubicBezTo>
                      <a:pt x="41" y="0"/>
                      <a:pt x="41" y="0"/>
                      <a:pt x="41"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4" name="Freeform 347">
                <a:extLst>
                  <a:ext uri="{FF2B5EF4-FFF2-40B4-BE49-F238E27FC236}">
                    <a16:creationId xmlns:a16="http://schemas.microsoft.com/office/drawing/2014/main" id="{4E01D79B-116E-9D29-B22F-B9C3C3C8E710}"/>
                  </a:ext>
                </a:extLst>
              </p:cNvPr>
              <p:cNvSpPr>
                <a:spLocks/>
              </p:cNvSpPr>
              <p:nvPr/>
            </p:nvSpPr>
            <p:spPr bwMode="auto">
              <a:xfrm>
                <a:off x="2467" y="2394"/>
                <a:ext cx="1" cy="1"/>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0"/>
                      <a:pt x="1" y="1"/>
                      <a:pt x="0" y="2"/>
                    </a:cubicBezTo>
                    <a:cubicBezTo>
                      <a:pt x="1" y="1"/>
                      <a:pt x="2" y="0"/>
                      <a:pt x="2"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5" name="Freeform 348">
                <a:extLst>
                  <a:ext uri="{FF2B5EF4-FFF2-40B4-BE49-F238E27FC236}">
                    <a16:creationId xmlns:a16="http://schemas.microsoft.com/office/drawing/2014/main" id="{71137E00-EC03-43C0-A68F-ACA570AAD0AC}"/>
                  </a:ext>
                </a:extLst>
              </p:cNvPr>
              <p:cNvSpPr>
                <a:spLocks/>
              </p:cNvSpPr>
              <p:nvPr/>
            </p:nvSpPr>
            <p:spPr bwMode="auto">
              <a:xfrm>
                <a:off x="2461" y="2395"/>
                <a:ext cx="6" cy="9"/>
              </a:xfrm>
              <a:custGeom>
                <a:avLst/>
                <a:gdLst>
                  <a:gd name="T0" fmla="*/ 0 w 15"/>
                  <a:gd name="T1" fmla="*/ 21 h 21"/>
                  <a:gd name="T2" fmla="*/ 15 w 15"/>
                  <a:gd name="T3" fmla="*/ 0 h 21"/>
                  <a:gd name="T4" fmla="*/ 0 w 15"/>
                  <a:gd name="T5" fmla="*/ 21 h 21"/>
                  <a:gd name="T6" fmla="*/ 0 w 15"/>
                  <a:gd name="T7" fmla="*/ 21 h 21"/>
                </a:gdLst>
                <a:ahLst/>
                <a:cxnLst>
                  <a:cxn ang="0">
                    <a:pos x="T0" y="T1"/>
                  </a:cxn>
                  <a:cxn ang="0">
                    <a:pos x="T2" y="T3"/>
                  </a:cxn>
                  <a:cxn ang="0">
                    <a:pos x="T4" y="T5"/>
                  </a:cxn>
                  <a:cxn ang="0">
                    <a:pos x="T6" y="T7"/>
                  </a:cxn>
                </a:cxnLst>
                <a:rect l="0" t="0" r="r" b="b"/>
                <a:pathLst>
                  <a:path w="15" h="21">
                    <a:moveTo>
                      <a:pt x="0" y="21"/>
                    </a:moveTo>
                    <a:cubicBezTo>
                      <a:pt x="2" y="19"/>
                      <a:pt x="9" y="6"/>
                      <a:pt x="15" y="0"/>
                    </a:cubicBezTo>
                    <a:cubicBezTo>
                      <a:pt x="9" y="7"/>
                      <a:pt x="0" y="21"/>
                      <a:pt x="0" y="21"/>
                    </a:cubicBezTo>
                    <a:cubicBezTo>
                      <a:pt x="0" y="21"/>
                      <a:pt x="0" y="21"/>
                      <a:pt x="0" y="2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6" name="Freeform 349">
                <a:extLst>
                  <a:ext uri="{FF2B5EF4-FFF2-40B4-BE49-F238E27FC236}">
                    <a16:creationId xmlns:a16="http://schemas.microsoft.com/office/drawing/2014/main" id="{FB8A1AC7-35B9-29E5-BCB7-7BD0EF1B2526}"/>
                  </a:ext>
                </a:extLst>
              </p:cNvPr>
              <p:cNvSpPr>
                <a:spLocks/>
              </p:cNvSpPr>
              <p:nvPr/>
            </p:nvSpPr>
            <p:spPr bwMode="auto">
              <a:xfrm>
                <a:off x="2439" y="2380"/>
                <a:ext cx="48" cy="24"/>
              </a:xfrm>
              <a:custGeom>
                <a:avLst/>
                <a:gdLst>
                  <a:gd name="T0" fmla="*/ 35 w 110"/>
                  <a:gd name="T1" fmla="*/ 39 h 55"/>
                  <a:gd name="T2" fmla="*/ 5 w 110"/>
                  <a:gd name="T3" fmla="*/ 39 h 55"/>
                  <a:gd name="T4" fmla="*/ 4 w 110"/>
                  <a:gd name="T5" fmla="*/ 12 h 55"/>
                  <a:gd name="T6" fmla="*/ 58 w 110"/>
                  <a:gd name="T7" fmla="*/ 0 h 55"/>
                  <a:gd name="T8" fmla="*/ 110 w 110"/>
                  <a:gd name="T9" fmla="*/ 16 h 55"/>
                  <a:gd name="T10" fmla="*/ 69 w 110"/>
                  <a:gd name="T11" fmla="*/ 29 h 55"/>
                  <a:gd name="T12" fmla="*/ 67 w 110"/>
                  <a:gd name="T13" fmla="*/ 31 h 55"/>
                  <a:gd name="T14" fmla="*/ 66 w 110"/>
                  <a:gd name="T15" fmla="*/ 32 h 55"/>
                  <a:gd name="T16" fmla="*/ 64 w 110"/>
                  <a:gd name="T17" fmla="*/ 34 h 55"/>
                  <a:gd name="T18" fmla="*/ 64 w 110"/>
                  <a:gd name="T19" fmla="*/ 34 h 55"/>
                  <a:gd name="T20" fmla="*/ 49 w 110"/>
                  <a:gd name="T21" fmla="*/ 55 h 55"/>
                  <a:gd name="T22" fmla="*/ 35 w 110"/>
                  <a:gd name="T23"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 h="55">
                    <a:moveTo>
                      <a:pt x="35" y="39"/>
                    </a:moveTo>
                    <a:cubicBezTo>
                      <a:pt x="28" y="36"/>
                      <a:pt x="10" y="44"/>
                      <a:pt x="5" y="39"/>
                    </a:cubicBezTo>
                    <a:cubicBezTo>
                      <a:pt x="0" y="34"/>
                      <a:pt x="4" y="19"/>
                      <a:pt x="4" y="12"/>
                    </a:cubicBezTo>
                    <a:cubicBezTo>
                      <a:pt x="7" y="11"/>
                      <a:pt x="45" y="0"/>
                      <a:pt x="58" y="0"/>
                    </a:cubicBezTo>
                    <a:cubicBezTo>
                      <a:pt x="71" y="1"/>
                      <a:pt x="106" y="14"/>
                      <a:pt x="110" y="16"/>
                    </a:cubicBezTo>
                    <a:cubicBezTo>
                      <a:pt x="106" y="17"/>
                      <a:pt x="79" y="23"/>
                      <a:pt x="69" y="29"/>
                    </a:cubicBezTo>
                    <a:cubicBezTo>
                      <a:pt x="69" y="30"/>
                      <a:pt x="68" y="30"/>
                      <a:pt x="67" y="31"/>
                    </a:cubicBezTo>
                    <a:cubicBezTo>
                      <a:pt x="67" y="31"/>
                      <a:pt x="67" y="31"/>
                      <a:pt x="66" y="32"/>
                    </a:cubicBezTo>
                    <a:cubicBezTo>
                      <a:pt x="66" y="32"/>
                      <a:pt x="65" y="33"/>
                      <a:pt x="64" y="34"/>
                    </a:cubicBezTo>
                    <a:cubicBezTo>
                      <a:pt x="64" y="34"/>
                      <a:pt x="64" y="34"/>
                      <a:pt x="64" y="34"/>
                    </a:cubicBezTo>
                    <a:cubicBezTo>
                      <a:pt x="58" y="40"/>
                      <a:pt x="51" y="53"/>
                      <a:pt x="49" y="55"/>
                    </a:cubicBezTo>
                    <a:cubicBezTo>
                      <a:pt x="49" y="54"/>
                      <a:pt x="40" y="41"/>
                      <a:pt x="35" y="3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7" name="Freeform 350">
                <a:extLst>
                  <a:ext uri="{FF2B5EF4-FFF2-40B4-BE49-F238E27FC236}">
                    <a16:creationId xmlns:a16="http://schemas.microsoft.com/office/drawing/2014/main" id="{7E0B7D97-404D-9082-6276-C29D578BD0D9}"/>
                  </a:ext>
                </a:extLst>
              </p:cNvPr>
              <p:cNvSpPr>
                <a:spLocks/>
              </p:cNvSpPr>
              <p:nvPr/>
            </p:nvSpPr>
            <p:spPr bwMode="auto">
              <a:xfrm>
                <a:off x="2452" y="236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8" name="Freeform 351">
                <a:extLst>
                  <a:ext uri="{FF2B5EF4-FFF2-40B4-BE49-F238E27FC236}">
                    <a16:creationId xmlns:a16="http://schemas.microsoft.com/office/drawing/2014/main" id="{93330D5F-DB14-13B1-4FDE-E50857D1E351}"/>
                  </a:ext>
                </a:extLst>
              </p:cNvPr>
              <p:cNvSpPr>
                <a:spLocks/>
              </p:cNvSpPr>
              <p:nvPr/>
            </p:nvSpPr>
            <p:spPr bwMode="auto">
              <a:xfrm>
                <a:off x="2443" y="2369"/>
                <a:ext cx="9" cy="5"/>
              </a:xfrm>
              <a:custGeom>
                <a:avLst/>
                <a:gdLst>
                  <a:gd name="T0" fmla="*/ 20 w 20"/>
                  <a:gd name="T1" fmla="*/ 0 h 12"/>
                  <a:gd name="T2" fmla="*/ 0 w 20"/>
                  <a:gd name="T3" fmla="*/ 12 h 12"/>
                  <a:gd name="T4" fmla="*/ 20 w 20"/>
                  <a:gd name="T5" fmla="*/ 0 h 12"/>
                </a:gdLst>
                <a:ahLst/>
                <a:cxnLst>
                  <a:cxn ang="0">
                    <a:pos x="T0" y="T1"/>
                  </a:cxn>
                  <a:cxn ang="0">
                    <a:pos x="T2" y="T3"/>
                  </a:cxn>
                  <a:cxn ang="0">
                    <a:pos x="T4" y="T5"/>
                  </a:cxn>
                </a:cxnLst>
                <a:rect l="0" t="0" r="r" b="b"/>
                <a:pathLst>
                  <a:path w="20" h="12">
                    <a:moveTo>
                      <a:pt x="20" y="0"/>
                    </a:moveTo>
                    <a:cubicBezTo>
                      <a:pt x="17" y="5"/>
                      <a:pt x="3" y="8"/>
                      <a:pt x="0" y="12"/>
                    </a:cubicBezTo>
                    <a:cubicBezTo>
                      <a:pt x="2" y="8"/>
                      <a:pt x="16" y="5"/>
                      <a:pt x="20"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9" name="Freeform 352">
                <a:extLst>
                  <a:ext uri="{FF2B5EF4-FFF2-40B4-BE49-F238E27FC236}">
                    <a16:creationId xmlns:a16="http://schemas.microsoft.com/office/drawing/2014/main" id="{C330359A-AB67-6684-AA58-11F4086AE915}"/>
                  </a:ext>
                </a:extLst>
              </p:cNvPr>
              <p:cNvSpPr>
                <a:spLocks/>
              </p:cNvSpPr>
              <p:nvPr/>
            </p:nvSpPr>
            <p:spPr bwMode="auto">
              <a:xfrm>
                <a:off x="2443" y="2359"/>
                <a:ext cx="51" cy="19"/>
              </a:xfrm>
              <a:custGeom>
                <a:avLst/>
                <a:gdLst>
                  <a:gd name="T0" fmla="*/ 6 w 118"/>
                  <a:gd name="T1" fmla="*/ 8 h 44"/>
                  <a:gd name="T2" fmla="*/ 51 w 118"/>
                  <a:gd name="T3" fmla="*/ 9 h 44"/>
                  <a:gd name="T4" fmla="*/ 70 w 118"/>
                  <a:gd name="T5" fmla="*/ 3 h 44"/>
                  <a:gd name="T6" fmla="*/ 114 w 118"/>
                  <a:gd name="T7" fmla="*/ 9 h 44"/>
                  <a:gd name="T8" fmla="*/ 113 w 118"/>
                  <a:gd name="T9" fmla="*/ 31 h 44"/>
                  <a:gd name="T10" fmla="*/ 92 w 118"/>
                  <a:gd name="T11" fmla="*/ 28 h 44"/>
                  <a:gd name="T12" fmla="*/ 72 w 118"/>
                  <a:gd name="T13" fmla="*/ 22 h 44"/>
                  <a:gd name="T14" fmla="*/ 37 w 118"/>
                  <a:gd name="T15" fmla="*/ 41 h 44"/>
                  <a:gd name="T16" fmla="*/ 0 w 118"/>
                  <a:gd name="T17" fmla="*/ 35 h 44"/>
                  <a:gd name="T18" fmla="*/ 20 w 118"/>
                  <a:gd name="T19" fmla="*/ 23 h 44"/>
                  <a:gd name="T20" fmla="*/ 20 w 118"/>
                  <a:gd name="T21" fmla="*/ 22 h 44"/>
                  <a:gd name="T22" fmla="*/ 20 w 118"/>
                  <a:gd name="T23" fmla="*/ 21 h 44"/>
                  <a:gd name="T24" fmla="*/ 6 w 118"/>
                  <a:gd name="T25"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44">
                    <a:moveTo>
                      <a:pt x="6" y="8"/>
                    </a:moveTo>
                    <a:cubicBezTo>
                      <a:pt x="6" y="8"/>
                      <a:pt x="40" y="10"/>
                      <a:pt x="51" y="9"/>
                    </a:cubicBezTo>
                    <a:cubicBezTo>
                      <a:pt x="56" y="8"/>
                      <a:pt x="66" y="3"/>
                      <a:pt x="70" y="3"/>
                    </a:cubicBezTo>
                    <a:cubicBezTo>
                      <a:pt x="81" y="2"/>
                      <a:pt x="107" y="0"/>
                      <a:pt x="114" y="9"/>
                    </a:cubicBezTo>
                    <a:cubicBezTo>
                      <a:pt x="118" y="13"/>
                      <a:pt x="117" y="27"/>
                      <a:pt x="113" y="31"/>
                    </a:cubicBezTo>
                    <a:cubicBezTo>
                      <a:pt x="109" y="34"/>
                      <a:pt x="97" y="29"/>
                      <a:pt x="92" y="28"/>
                    </a:cubicBezTo>
                    <a:cubicBezTo>
                      <a:pt x="87" y="27"/>
                      <a:pt x="77" y="21"/>
                      <a:pt x="72" y="22"/>
                    </a:cubicBezTo>
                    <a:cubicBezTo>
                      <a:pt x="62" y="23"/>
                      <a:pt x="47" y="39"/>
                      <a:pt x="37" y="41"/>
                    </a:cubicBezTo>
                    <a:cubicBezTo>
                      <a:pt x="28" y="42"/>
                      <a:pt x="0" y="44"/>
                      <a:pt x="0" y="35"/>
                    </a:cubicBezTo>
                    <a:cubicBezTo>
                      <a:pt x="3" y="31"/>
                      <a:pt x="17" y="28"/>
                      <a:pt x="20" y="23"/>
                    </a:cubicBezTo>
                    <a:cubicBezTo>
                      <a:pt x="20" y="23"/>
                      <a:pt x="20" y="23"/>
                      <a:pt x="20" y="22"/>
                    </a:cubicBezTo>
                    <a:cubicBezTo>
                      <a:pt x="20" y="22"/>
                      <a:pt x="20" y="22"/>
                      <a:pt x="20" y="21"/>
                    </a:cubicBezTo>
                    <a:cubicBezTo>
                      <a:pt x="21" y="16"/>
                      <a:pt x="6" y="8"/>
                      <a:pt x="6" y="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0" name="Freeform 353">
                <a:extLst>
                  <a:ext uri="{FF2B5EF4-FFF2-40B4-BE49-F238E27FC236}">
                    <a16:creationId xmlns:a16="http://schemas.microsoft.com/office/drawing/2014/main" id="{D8605827-3B71-476E-964E-A28C70B5C12D}"/>
                  </a:ext>
                </a:extLst>
              </p:cNvPr>
              <p:cNvSpPr>
                <a:spLocks/>
              </p:cNvSpPr>
              <p:nvPr/>
            </p:nvSpPr>
            <p:spPr bwMode="auto">
              <a:xfrm>
                <a:off x="2423" y="2314"/>
                <a:ext cx="103" cy="77"/>
              </a:xfrm>
              <a:custGeom>
                <a:avLst/>
                <a:gdLst>
                  <a:gd name="T0" fmla="*/ 97 w 238"/>
                  <a:gd name="T1" fmla="*/ 152 h 177"/>
                  <a:gd name="T2" fmla="*/ 43 w 238"/>
                  <a:gd name="T3" fmla="*/ 164 h 177"/>
                  <a:gd name="T4" fmla="*/ 43 w 238"/>
                  <a:gd name="T5" fmla="*/ 164 h 177"/>
                  <a:gd name="T6" fmla="*/ 47 w 238"/>
                  <a:gd name="T7" fmla="*/ 139 h 177"/>
                  <a:gd name="T8" fmla="*/ 84 w 238"/>
                  <a:gd name="T9" fmla="*/ 145 h 177"/>
                  <a:gd name="T10" fmla="*/ 119 w 238"/>
                  <a:gd name="T11" fmla="*/ 126 h 177"/>
                  <a:gd name="T12" fmla="*/ 139 w 238"/>
                  <a:gd name="T13" fmla="*/ 132 h 177"/>
                  <a:gd name="T14" fmla="*/ 160 w 238"/>
                  <a:gd name="T15" fmla="*/ 135 h 177"/>
                  <a:gd name="T16" fmla="*/ 161 w 238"/>
                  <a:gd name="T17" fmla="*/ 113 h 177"/>
                  <a:gd name="T18" fmla="*/ 117 w 238"/>
                  <a:gd name="T19" fmla="*/ 107 h 177"/>
                  <a:gd name="T20" fmla="*/ 98 w 238"/>
                  <a:gd name="T21" fmla="*/ 113 h 177"/>
                  <a:gd name="T22" fmla="*/ 53 w 238"/>
                  <a:gd name="T23" fmla="*/ 112 h 177"/>
                  <a:gd name="T24" fmla="*/ 28 w 238"/>
                  <a:gd name="T25" fmla="*/ 81 h 177"/>
                  <a:gd name="T26" fmla="*/ 1 w 238"/>
                  <a:gd name="T27" fmla="*/ 72 h 177"/>
                  <a:gd name="T28" fmla="*/ 25 w 238"/>
                  <a:gd name="T29" fmla="*/ 60 h 177"/>
                  <a:gd name="T30" fmla="*/ 70 w 238"/>
                  <a:gd name="T31" fmla="*/ 9 h 177"/>
                  <a:gd name="T32" fmla="*/ 101 w 238"/>
                  <a:gd name="T33" fmla="*/ 3 h 177"/>
                  <a:gd name="T34" fmla="*/ 116 w 238"/>
                  <a:gd name="T35" fmla="*/ 24 h 177"/>
                  <a:gd name="T36" fmla="*/ 140 w 238"/>
                  <a:gd name="T37" fmla="*/ 33 h 177"/>
                  <a:gd name="T38" fmla="*/ 168 w 238"/>
                  <a:gd name="T39" fmla="*/ 73 h 177"/>
                  <a:gd name="T40" fmla="*/ 192 w 238"/>
                  <a:gd name="T41" fmla="*/ 91 h 177"/>
                  <a:gd name="T42" fmla="*/ 198 w 238"/>
                  <a:gd name="T43" fmla="*/ 122 h 177"/>
                  <a:gd name="T44" fmla="*/ 220 w 238"/>
                  <a:gd name="T45" fmla="*/ 137 h 177"/>
                  <a:gd name="T46" fmla="*/ 238 w 238"/>
                  <a:gd name="T47" fmla="*/ 177 h 177"/>
                  <a:gd name="T48" fmla="*/ 198 w 238"/>
                  <a:gd name="T49" fmla="*/ 176 h 177"/>
                  <a:gd name="T50" fmla="*/ 149 w 238"/>
                  <a:gd name="T51" fmla="*/ 167 h 177"/>
                  <a:gd name="T52" fmla="*/ 149 w 238"/>
                  <a:gd name="T53" fmla="*/ 168 h 177"/>
                  <a:gd name="T54" fmla="*/ 97 w 238"/>
                  <a:gd name="T55" fmla="*/ 15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 h="177">
                    <a:moveTo>
                      <a:pt x="97" y="152"/>
                    </a:moveTo>
                    <a:cubicBezTo>
                      <a:pt x="84" y="152"/>
                      <a:pt x="46" y="163"/>
                      <a:pt x="43" y="164"/>
                    </a:cubicBezTo>
                    <a:cubicBezTo>
                      <a:pt x="43" y="164"/>
                      <a:pt x="43" y="164"/>
                      <a:pt x="43" y="164"/>
                    </a:cubicBezTo>
                    <a:cubicBezTo>
                      <a:pt x="43" y="158"/>
                      <a:pt x="42" y="144"/>
                      <a:pt x="47" y="139"/>
                    </a:cubicBezTo>
                    <a:cubicBezTo>
                      <a:pt x="47" y="148"/>
                      <a:pt x="75" y="146"/>
                      <a:pt x="84" y="145"/>
                    </a:cubicBezTo>
                    <a:cubicBezTo>
                      <a:pt x="94" y="143"/>
                      <a:pt x="109" y="127"/>
                      <a:pt x="119" y="126"/>
                    </a:cubicBezTo>
                    <a:cubicBezTo>
                      <a:pt x="124" y="125"/>
                      <a:pt x="134" y="131"/>
                      <a:pt x="139" y="132"/>
                    </a:cubicBezTo>
                    <a:cubicBezTo>
                      <a:pt x="144" y="133"/>
                      <a:pt x="156" y="138"/>
                      <a:pt x="160" y="135"/>
                    </a:cubicBezTo>
                    <a:cubicBezTo>
                      <a:pt x="164" y="131"/>
                      <a:pt x="165" y="117"/>
                      <a:pt x="161" y="113"/>
                    </a:cubicBezTo>
                    <a:cubicBezTo>
                      <a:pt x="154" y="104"/>
                      <a:pt x="128" y="106"/>
                      <a:pt x="117" y="107"/>
                    </a:cubicBezTo>
                    <a:cubicBezTo>
                      <a:pt x="113" y="107"/>
                      <a:pt x="103" y="112"/>
                      <a:pt x="98" y="113"/>
                    </a:cubicBezTo>
                    <a:cubicBezTo>
                      <a:pt x="87" y="114"/>
                      <a:pt x="53" y="112"/>
                      <a:pt x="53" y="112"/>
                    </a:cubicBezTo>
                    <a:cubicBezTo>
                      <a:pt x="53" y="112"/>
                      <a:pt x="36" y="87"/>
                      <a:pt x="28" y="81"/>
                    </a:cubicBezTo>
                    <a:cubicBezTo>
                      <a:pt x="22" y="77"/>
                      <a:pt x="1" y="79"/>
                      <a:pt x="1" y="72"/>
                    </a:cubicBezTo>
                    <a:cubicBezTo>
                      <a:pt x="0" y="65"/>
                      <a:pt x="20" y="64"/>
                      <a:pt x="25" y="60"/>
                    </a:cubicBezTo>
                    <a:cubicBezTo>
                      <a:pt x="39" y="49"/>
                      <a:pt x="70" y="9"/>
                      <a:pt x="70" y="9"/>
                    </a:cubicBezTo>
                    <a:cubicBezTo>
                      <a:pt x="70" y="9"/>
                      <a:pt x="93" y="0"/>
                      <a:pt x="101" y="3"/>
                    </a:cubicBezTo>
                    <a:cubicBezTo>
                      <a:pt x="107" y="5"/>
                      <a:pt x="111" y="20"/>
                      <a:pt x="116" y="24"/>
                    </a:cubicBezTo>
                    <a:cubicBezTo>
                      <a:pt x="121" y="28"/>
                      <a:pt x="135" y="29"/>
                      <a:pt x="140" y="33"/>
                    </a:cubicBezTo>
                    <a:cubicBezTo>
                      <a:pt x="150" y="41"/>
                      <a:pt x="159" y="64"/>
                      <a:pt x="168" y="73"/>
                    </a:cubicBezTo>
                    <a:cubicBezTo>
                      <a:pt x="173" y="78"/>
                      <a:pt x="192" y="91"/>
                      <a:pt x="192" y="91"/>
                    </a:cubicBezTo>
                    <a:cubicBezTo>
                      <a:pt x="192" y="91"/>
                      <a:pt x="194" y="115"/>
                      <a:pt x="198" y="122"/>
                    </a:cubicBezTo>
                    <a:cubicBezTo>
                      <a:pt x="202" y="127"/>
                      <a:pt x="215" y="132"/>
                      <a:pt x="220" y="137"/>
                    </a:cubicBezTo>
                    <a:cubicBezTo>
                      <a:pt x="227" y="145"/>
                      <a:pt x="238" y="177"/>
                      <a:pt x="238" y="177"/>
                    </a:cubicBezTo>
                    <a:cubicBezTo>
                      <a:pt x="238" y="177"/>
                      <a:pt x="208" y="177"/>
                      <a:pt x="198" y="176"/>
                    </a:cubicBezTo>
                    <a:cubicBezTo>
                      <a:pt x="186" y="175"/>
                      <a:pt x="149" y="167"/>
                      <a:pt x="149" y="167"/>
                    </a:cubicBezTo>
                    <a:cubicBezTo>
                      <a:pt x="149" y="167"/>
                      <a:pt x="149" y="168"/>
                      <a:pt x="149" y="168"/>
                    </a:cubicBezTo>
                    <a:cubicBezTo>
                      <a:pt x="145" y="166"/>
                      <a:pt x="110" y="153"/>
                      <a:pt x="97" y="15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1" name="Freeform 354">
                <a:extLst>
                  <a:ext uri="{FF2B5EF4-FFF2-40B4-BE49-F238E27FC236}">
                    <a16:creationId xmlns:a16="http://schemas.microsoft.com/office/drawing/2014/main" id="{BD2275A2-0BB9-7458-044F-F9ABC7E7210D}"/>
                  </a:ext>
                </a:extLst>
              </p:cNvPr>
              <p:cNvSpPr>
                <a:spLocks/>
              </p:cNvSpPr>
              <p:nvPr/>
            </p:nvSpPr>
            <p:spPr bwMode="auto">
              <a:xfrm>
                <a:off x="2439" y="2385"/>
                <a:ext cx="22" cy="19"/>
              </a:xfrm>
              <a:custGeom>
                <a:avLst/>
                <a:gdLst>
                  <a:gd name="T0" fmla="*/ 5 w 50"/>
                  <a:gd name="T1" fmla="*/ 0 h 43"/>
                  <a:gd name="T2" fmla="*/ 6 w 50"/>
                  <a:gd name="T3" fmla="*/ 27 h 43"/>
                  <a:gd name="T4" fmla="*/ 36 w 50"/>
                  <a:gd name="T5" fmla="*/ 27 h 43"/>
                  <a:gd name="T6" fmla="*/ 50 w 50"/>
                  <a:gd name="T7" fmla="*/ 43 h 43"/>
                  <a:gd name="T8" fmla="*/ 50 w 50"/>
                  <a:gd name="T9" fmla="*/ 43 h 43"/>
                  <a:gd name="T10" fmla="*/ 36 w 50"/>
                  <a:gd name="T11" fmla="*/ 27 h 43"/>
                  <a:gd name="T12" fmla="*/ 5 w 50"/>
                  <a:gd name="T13" fmla="*/ 27 h 43"/>
                  <a:gd name="T14" fmla="*/ 4 w 50"/>
                  <a:gd name="T15" fmla="*/ 0 h 43"/>
                  <a:gd name="T16" fmla="*/ 5 w 50"/>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3">
                    <a:moveTo>
                      <a:pt x="5" y="0"/>
                    </a:moveTo>
                    <a:cubicBezTo>
                      <a:pt x="5" y="7"/>
                      <a:pt x="1" y="22"/>
                      <a:pt x="6" y="27"/>
                    </a:cubicBezTo>
                    <a:cubicBezTo>
                      <a:pt x="11" y="32"/>
                      <a:pt x="29" y="24"/>
                      <a:pt x="36" y="27"/>
                    </a:cubicBezTo>
                    <a:cubicBezTo>
                      <a:pt x="41" y="29"/>
                      <a:pt x="50" y="42"/>
                      <a:pt x="50" y="43"/>
                    </a:cubicBezTo>
                    <a:cubicBezTo>
                      <a:pt x="50" y="43"/>
                      <a:pt x="50" y="43"/>
                      <a:pt x="50" y="43"/>
                    </a:cubicBezTo>
                    <a:cubicBezTo>
                      <a:pt x="50" y="43"/>
                      <a:pt x="41" y="29"/>
                      <a:pt x="36" y="27"/>
                    </a:cubicBezTo>
                    <a:cubicBezTo>
                      <a:pt x="29" y="24"/>
                      <a:pt x="11" y="32"/>
                      <a:pt x="5" y="27"/>
                    </a:cubicBezTo>
                    <a:cubicBezTo>
                      <a:pt x="0" y="22"/>
                      <a:pt x="4" y="0"/>
                      <a:pt x="4" y="0"/>
                    </a:cubicBezTo>
                    <a:cubicBezTo>
                      <a:pt x="4" y="0"/>
                      <a:pt x="4" y="0"/>
                      <a:pt x="5"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2" name="Freeform 355">
                <a:extLst>
                  <a:ext uri="{FF2B5EF4-FFF2-40B4-BE49-F238E27FC236}">
                    <a16:creationId xmlns:a16="http://schemas.microsoft.com/office/drawing/2014/main" id="{B9774DC1-2E32-3153-A27C-9C358DA52049}"/>
                  </a:ext>
                </a:extLst>
              </p:cNvPr>
              <p:cNvSpPr>
                <a:spLocks/>
              </p:cNvSpPr>
              <p:nvPr/>
            </p:nvSpPr>
            <p:spPr bwMode="auto">
              <a:xfrm>
                <a:off x="1579" y="2259"/>
                <a:ext cx="47" cy="42"/>
              </a:xfrm>
              <a:custGeom>
                <a:avLst/>
                <a:gdLst>
                  <a:gd name="T0" fmla="*/ 80 w 107"/>
                  <a:gd name="T1" fmla="*/ 3 h 98"/>
                  <a:gd name="T2" fmla="*/ 65 w 107"/>
                  <a:gd name="T3" fmla="*/ 34 h 98"/>
                  <a:gd name="T4" fmla="*/ 80 w 107"/>
                  <a:gd name="T5" fmla="*/ 52 h 98"/>
                  <a:gd name="T6" fmla="*/ 60 w 107"/>
                  <a:gd name="T7" fmla="*/ 65 h 98"/>
                  <a:gd name="T8" fmla="*/ 4 w 107"/>
                  <a:gd name="T9" fmla="*/ 64 h 98"/>
                  <a:gd name="T10" fmla="*/ 13 w 107"/>
                  <a:gd name="T11" fmla="*/ 92 h 98"/>
                  <a:gd name="T12" fmla="*/ 53 w 107"/>
                  <a:gd name="T13" fmla="*/ 95 h 98"/>
                  <a:gd name="T14" fmla="*/ 93 w 107"/>
                  <a:gd name="T15" fmla="*/ 98 h 98"/>
                  <a:gd name="T16" fmla="*/ 105 w 107"/>
                  <a:gd name="T17" fmla="*/ 70 h 98"/>
                  <a:gd name="T18" fmla="*/ 105 w 107"/>
                  <a:gd name="T19" fmla="*/ 19 h 98"/>
                  <a:gd name="T20" fmla="*/ 105 w 107"/>
                  <a:gd name="T21" fmla="*/ 0 h 98"/>
                  <a:gd name="T22" fmla="*/ 80 w 107"/>
                  <a:gd name="T23"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98">
                    <a:moveTo>
                      <a:pt x="80" y="3"/>
                    </a:moveTo>
                    <a:cubicBezTo>
                      <a:pt x="73" y="8"/>
                      <a:pt x="64" y="25"/>
                      <a:pt x="65" y="34"/>
                    </a:cubicBezTo>
                    <a:cubicBezTo>
                      <a:pt x="66" y="40"/>
                      <a:pt x="81" y="46"/>
                      <a:pt x="80" y="52"/>
                    </a:cubicBezTo>
                    <a:cubicBezTo>
                      <a:pt x="79" y="58"/>
                      <a:pt x="66" y="63"/>
                      <a:pt x="60" y="65"/>
                    </a:cubicBezTo>
                    <a:cubicBezTo>
                      <a:pt x="46" y="68"/>
                      <a:pt x="12" y="53"/>
                      <a:pt x="4" y="64"/>
                    </a:cubicBezTo>
                    <a:cubicBezTo>
                      <a:pt x="0" y="70"/>
                      <a:pt x="8" y="87"/>
                      <a:pt x="13" y="92"/>
                    </a:cubicBezTo>
                    <a:cubicBezTo>
                      <a:pt x="21" y="98"/>
                      <a:pt x="43" y="94"/>
                      <a:pt x="53" y="95"/>
                    </a:cubicBezTo>
                    <a:cubicBezTo>
                      <a:pt x="63" y="96"/>
                      <a:pt x="93" y="98"/>
                      <a:pt x="93" y="98"/>
                    </a:cubicBezTo>
                    <a:cubicBezTo>
                      <a:pt x="93" y="98"/>
                      <a:pt x="103" y="78"/>
                      <a:pt x="105" y="70"/>
                    </a:cubicBezTo>
                    <a:cubicBezTo>
                      <a:pt x="107" y="58"/>
                      <a:pt x="105" y="32"/>
                      <a:pt x="105" y="19"/>
                    </a:cubicBezTo>
                    <a:cubicBezTo>
                      <a:pt x="105" y="14"/>
                      <a:pt x="105" y="0"/>
                      <a:pt x="105" y="0"/>
                    </a:cubicBezTo>
                    <a:cubicBezTo>
                      <a:pt x="105" y="0"/>
                      <a:pt x="85" y="0"/>
                      <a:pt x="80" y="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3" name="Freeform 356">
                <a:extLst>
                  <a:ext uri="{FF2B5EF4-FFF2-40B4-BE49-F238E27FC236}">
                    <a16:creationId xmlns:a16="http://schemas.microsoft.com/office/drawing/2014/main" id="{370911F6-454C-E449-6144-62527508C139}"/>
                  </a:ext>
                </a:extLst>
              </p:cNvPr>
              <p:cNvSpPr>
                <a:spLocks/>
              </p:cNvSpPr>
              <p:nvPr/>
            </p:nvSpPr>
            <p:spPr bwMode="auto">
              <a:xfrm>
                <a:off x="1771" y="2465"/>
                <a:ext cx="69" cy="132"/>
              </a:xfrm>
              <a:custGeom>
                <a:avLst/>
                <a:gdLst>
                  <a:gd name="T0" fmla="*/ 44 w 160"/>
                  <a:gd name="T1" fmla="*/ 0 h 304"/>
                  <a:gd name="T2" fmla="*/ 45 w 160"/>
                  <a:gd name="T3" fmla="*/ 35 h 304"/>
                  <a:gd name="T4" fmla="*/ 31 w 160"/>
                  <a:gd name="T5" fmla="*/ 51 h 304"/>
                  <a:gd name="T6" fmla="*/ 24 w 160"/>
                  <a:gd name="T7" fmla="*/ 69 h 304"/>
                  <a:gd name="T8" fmla="*/ 4 w 160"/>
                  <a:gd name="T9" fmla="*/ 89 h 304"/>
                  <a:gd name="T10" fmla="*/ 2 w 160"/>
                  <a:gd name="T11" fmla="*/ 124 h 304"/>
                  <a:gd name="T12" fmla="*/ 18 w 160"/>
                  <a:gd name="T13" fmla="*/ 145 h 304"/>
                  <a:gd name="T14" fmla="*/ 19 w 160"/>
                  <a:gd name="T15" fmla="*/ 169 h 304"/>
                  <a:gd name="T16" fmla="*/ 48 w 160"/>
                  <a:gd name="T17" fmla="*/ 180 h 304"/>
                  <a:gd name="T18" fmla="*/ 54 w 160"/>
                  <a:gd name="T19" fmla="*/ 219 h 304"/>
                  <a:gd name="T20" fmla="*/ 45 w 160"/>
                  <a:gd name="T21" fmla="*/ 247 h 304"/>
                  <a:gd name="T22" fmla="*/ 62 w 160"/>
                  <a:gd name="T23" fmla="*/ 282 h 304"/>
                  <a:gd name="T24" fmla="*/ 79 w 160"/>
                  <a:gd name="T25" fmla="*/ 302 h 304"/>
                  <a:gd name="T26" fmla="*/ 103 w 160"/>
                  <a:gd name="T27" fmla="*/ 300 h 304"/>
                  <a:gd name="T28" fmla="*/ 112 w 160"/>
                  <a:gd name="T29" fmla="*/ 285 h 304"/>
                  <a:gd name="T30" fmla="*/ 141 w 160"/>
                  <a:gd name="T31" fmla="*/ 283 h 304"/>
                  <a:gd name="T32" fmla="*/ 149 w 160"/>
                  <a:gd name="T33" fmla="*/ 265 h 304"/>
                  <a:gd name="T34" fmla="*/ 146 w 160"/>
                  <a:gd name="T35" fmla="*/ 230 h 304"/>
                  <a:gd name="T36" fmla="*/ 126 w 160"/>
                  <a:gd name="T37" fmla="*/ 218 h 304"/>
                  <a:gd name="T38" fmla="*/ 112 w 160"/>
                  <a:gd name="T39" fmla="*/ 203 h 304"/>
                  <a:gd name="T40" fmla="*/ 111 w 160"/>
                  <a:gd name="T41" fmla="*/ 171 h 304"/>
                  <a:gd name="T42" fmla="*/ 128 w 160"/>
                  <a:gd name="T43" fmla="*/ 160 h 304"/>
                  <a:gd name="T44" fmla="*/ 153 w 160"/>
                  <a:gd name="T45" fmla="*/ 162 h 304"/>
                  <a:gd name="T46" fmla="*/ 157 w 160"/>
                  <a:gd name="T47" fmla="*/ 125 h 304"/>
                  <a:gd name="T48" fmla="*/ 152 w 160"/>
                  <a:gd name="T49" fmla="*/ 87 h 304"/>
                  <a:gd name="T50" fmla="*/ 137 w 160"/>
                  <a:gd name="T51" fmla="*/ 75 h 304"/>
                  <a:gd name="T52" fmla="*/ 108 w 160"/>
                  <a:gd name="T53" fmla="*/ 72 h 304"/>
                  <a:gd name="T54" fmla="*/ 103 w 160"/>
                  <a:gd name="T55" fmla="*/ 38 h 304"/>
                  <a:gd name="T56" fmla="*/ 83 w 160"/>
                  <a:gd name="T57" fmla="*/ 35 h 304"/>
                  <a:gd name="T58" fmla="*/ 71 w 160"/>
                  <a:gd name="T59" fmla="*/ 5 h 304"/>
                  <a:gd name="T60" fmla="*/ 44 w 160"/>
                  <a:gd name="T6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0" h="304">
                    <a:moveTo>
                      <a:pt x="44" y="0"/>
                    </a:moveTo>
                    <a:cubicBezTo>
                      <a:pt x="44" y="0"/>
                      <a:pt x="48" y="27"/>
                      <a:pt x="45" y="35"/>
                    </a:cubicBezTo>
                    <a:cubicBezTo>
                      <a:pt x="43" y="40"/>
                      <a:pt x="34" y="46"/>
                      <a:pt x="31" y="51"/>
                    </a:cubicBezTo>
                    <a:cubicBezTo>
                      <a:pt x="29" y="55"/>
                      <a:pt x="27" y="65"/>
                      <a:pt x="24" y="69"/>
                    </a:cubicBezTo>
                    <a:cubicBezTo>
                      <a:pt x="20" y="75"/>
                      <a:pt x="7" y="82"/>
                      <a:pt x="4" y="89"/>
                    </a:cubicBezTo>
                    <a:cubicBezTo>
                      <a:pt x="0" y="97"/>
                      <a:pt x="0" y="115"/>
                      <a:pt x="2" y="124"/>
                    </a:cubicBezTo>
                    <a:cubicBezTo>
                      <a:pt x="4" y="130"/>
                      <a:pt x="16" y="139"/>
                      <a:pt x="18" y="145"/>
                    </a:cubicBezTo>
                    <a:cubicBezTo>
                      <a:pt x="20" y="151"/>
                      <a:pt x="19" y="169"/>
                      <a:pt x="19" y="169"/>
                    </a:cubicBezTo>
                    <a:cubicBezTo>
                      <a:pt x="19" y="169"/>
                      <a:pt x="43" y="174"/>
                      <a:pt x="48" y="180"/>
                    </a:cubicBezTo>
                    <a:cubicBezTo>
                      <a:pt x="55" y="188"/>
                      <a:pt x="55" y="209"/>
                      <a:pt x="54" y="219"/>
                    </a:cubicBezTo>
                    <a:cubicBezTo>
                      <a:pt x="54" y="227"/>
                      <a:pt x="45" y="240"/>
                      <a:pt x="45" y="247"/>
                    </a:cubicBezTo>
                    <a:cubicBezTo>
                      <a:pt x="46" y="257"/>
                      <a:pt x="57" y="274"/>
                      <a:pt x="62" y="282"/>
                    </a:cubicBezTo>
                    <a:cubicBezTo>
                      <a:pt x="65" y="287"/>
                      <a:pt x="73" y="299"/>
                      <a:pt x="79" y="302"/>
                    </a:cubicBezTo>
                    <a:cubicBezTo>
                      <a:pt x="84" y="304"/>
                      <a:pt x="98" y="303"/>
                      <a:pt x="103" y="300"/>
                    </a:cubicBezTo>
                    <a:cubicBezTo>
                      <a:pt x="107" y="298"/>
                      <a:pt x="108" y="287"/>
                      <a:pt x="112" y="285"/>
                    </a:cubicBezTo>
                    <a:cubicBezTo>
                      <a:pt x="119" y="281"/>
                      <a:pt x="141" y="283"/>
                      <a:pt x="141" y="283"/>
                    </a:cubicBezTo>
                    <a:cubicBezTo>
                      <a:pt x="141" y="283"/>
                      <a:pt x="148" y="270"/>
                      <a:pt x="149" y="265"/>
                    </a:cubicBezTo>
                    <a:cubicBezTo>
                      <a:pt x="150" y="256"/>
                      <a:pt x="150" y="238"/>
                      <a:pt x="146" y="230"/>
                    </a:cubicBezTo>
                    <a:cubicBezTo>
                      <a:pt x="143" y="225"/>
                      <a:pt x="130" y="222"/>
                      <a:pt x="126" y="218"/>
                    </a:cubicBezTo>
                    <a:cubicBezTo>
                      <a:pt x="122" y="215"/>
                      <a:pt x="114" y="207"/>
                      <a:pt x="112" y="203"/>
                    </a:cubicBezTo>
                    <a:cubicBezTo>
                      <a:pt x="109" y="195"/>
                      <a:pt x="107" y="178"/>
                      <a:pt x="111" y="171"/>
                    </a:cubicBezTo>
                    <a:cubicBezTo>
                      <a:pt x="113" y="166"/>
                      <a:pt x="123" y="161"/>
                      <a:pt x="128" y="160"/>
                    </a:cubicBezTo>
                    <a:cubicBezTo>
                      <a:pt x="134" y="158"/>
                      <a:pt x="149" y="166"/>
                      <a:pt x="153" y="162"/>
                    </a:cubicBezTo>
                    <a:cubicBezTo>
                      <a:pt x="160" y="156"/>
                      <a:pt x="157" y="125"/>
                      <a:pt x="157" y="125"/>
                    </a:cubicBezTo>
                    <a:cubicBezTo>
                      <a:pt x="157" y="130"/>
                      <a:pt x="157" y="96"/>
                      <a:pt x="152" y="87"/>
                    </a:cubicBezTo>
                    <a:cubicBezTo>
                      <a:pt x="150" y="83"/>
                      <a:pt x="141" y="77"/>
                      <a:pt x="137" y="75"/>
                    </a:cubicBezTo>
                    <a:cubicBezTo>
                      <a:pt x="130" y="72"/>
                      <a:pt x="113" y="77"/>
                      <a:pt x="108" y="72"/>
                    </a:cubicBezTo>
                    <a:cubicBezTo>
                      <a:pt x="102" y="66"/>
                      <a:pt x="109" y="44"/>
                      <a:pt x="103" y="38"/>
                    </a:cubicBezTo>
                    <a:cubicBezTo>
                      <a:pt x="100" y="35"/>
                      <a:pt x="87" y="38"/>
                      <a:pt x="83" y="35"/>
                    </a:cubicBezTo>
                    <a:cubicBezTo>
                      <a:pt x="77" y="30"/>
                      <a:pt x="77" y="10"/>
                      <a:pt x="71" y="5"/>
                    </a:cubicBezTo>
                    <a:cubicBezTo>
                      <a:pt x="66" y="1"/>
                      <a:pt x="44" y="0"/>
                      <a:pt x="44"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4" name="Freeform 357">
                <a:extLst>
                  <a:ext uri="{FF2B5EF4-FFF2-40B4-BE49-F238E27FC236}">
                    <a16:creationId xmlns:a16="http://schemas.microsoft.com/office/drawing/2014/main" id="{7BE09BC2-7F9D-F267-4061-1B770E8338D9}"/>
                  </a:ext>
                </a:extLst>
              </p:cNvPr>
              <p:cNvSpPr>
                <a:spLocks/>
              </p:cNvSpPr>
              <p:nvPr/>
            </p:nvSpPr>
            <p:spPr bwMode="auto">
              <a:xfrm>
                <a:off x="1576" y="2538"/>
                <a:ext cx="608" cy="678"/>
              </a:xfrm>
              <a:custGeom>
                <a:avLst/>
                <a:gdLst>
                  <a:gd name="T0" fmla="*/ 144 w 1403"/>
                  <a:gd name="T1" fmla="*/ 142 h 1563"/>
                  <a:gd name="T2" fmla="*/ 153 w 1403"/>
                  <a:gd name="T3" fmla="*/ 242 h 1563"/>
                  <a:gd name="T4" fmla="*/ 141 w 1403"/>
                  <a:gd name="T5" fmla="*/ 323 h 1563"/>
                  <a:gd name="T6" fmla="*/ 72 w 1403"/>
                  <a:gd name="T7" fmla="*/ 362 h 1563"/>
                  <a:gd name="T8" fmla="*/ 45 w 1403"/>
                  <a:gd name="T9" fmla="*/ 435 h 1563"/>
                  <a:gd name="T10" fmla="*/ 1 w 1403"/>
                  <a:gd name="T11" fmla="*/ 490 h 1563"/>
                  <a:gd name="T12" fmla="*/ 43 w 1403"/>
                  <a:gd name="T13" fmla="*/ 559 h 1563"/>
                  <a:gd name="T14" fmla="*/ 104 w 1403"/>
                  <a:gd name="T15" fmla="*/ 587 h 1563"/>
                  <a:gd name="T16" fmla="*/ 176 w 1403"/>
                  <a:gd name="T17" fmla="*/ 632 h 1563"/>
                  <a:gd name="T18" fmla="*/ 236 w 1403"/>
                  <a:gd name="T19" fmla="*/ 615 h 1563"/>
                  <a:gd name="T20" fmla="*/ 268 w 1403"/>
                  <a:gd name="T21" fmla="*/ 576 h 1563"/>
                  <a:gd name="T22" fmla="*/ 332 w 1403"/>
                  <a:gd name="T23" fmla="*/ 679 h 1563"/>
                  <a:gd name="T24" fmla="*/ 401 w 1403"/>
                  <a:gd name="T25" fmla="*/ 699 h 1563"/>
                  <a:gd name="T26" fmla="*/ 465 w 1403"/>
                  <a:gd name="T27" fmla="*/ 731 h 1563"/>
                  <a:gd name="T28" fmla="*/ 507 w 1403"/>
                  <a:gd name="T29" fmla="*/ 773 h 1563"/>
                  <a:gd name="T30" fmla="*/ 501 w 1403"/>
                  <a:gd name="T31" fmla="*/ 840 h 1563"/>
                  <a:gd name="T32" fmla="*/ 564 w 1403"/>
                  <a:gd name="T33" fmla="*/ 878 h 1563"/>
                  <a:gd name="T34" fmla="*/ 600 w 1403"/>
                  <a:gd name="T35" fmla="*/ 918 h 1563"/>
                  <a:gd name="T36" fmla="*/ 565 w 1403"/>
                  <a:gd name="T37" fmla="*/ 990 h 1563"/>
                  <a:gd name="T38" fmla="*/ 596 w 1403"/>
                  <a:gd name="T39" fmla="*/ 1055 h 1563"/>
                  <a:gd name="T40" fmla="*/ 655 w 1403"/>
                  <a:gd name="T41" fmla="*/ 1087 h 1563"/>
                  <a:gd name="T42" fmla="*/ 722 w 1403"/>
                  <a:gd name="T43" fmla="*/ 1133 h 1563"/>
                  <a:gd name="T44" fmla="*/ 739 w 1403"/>
                  <a:gd name="T45" fmla="*/ 1270 h 1563"/>
                  <a:gd name="T46" fmla="*/ 733 w 1403"/>
                  <a:gd name="T47" fmla="*/ 1301 h 1563"/>
                  <a:gd name="T48" fmla="*/ 680 w 1403"/>
                  <a:gd name="T49" fmla="*/ 1359 h 1563"/>
                  <a:gd name="T50" fmla="*/ 660 w 1403"/>
                  <a:gd name="T51" fmla="*/ 1425 h 1563"/>
                  <a:gd name="T52" fmla="*/ 785 w 1403"/>
                  <a:gd name="T53" fmla="*/ 1536 h 1563"/>
                  <a:gd name="T54" fmla="*/ 812 w 1403"/>
                  <a:gd name="T55" fmla="*/ 1492 h 1563"/>
                  <a:gd name="T56" fmla="*/ 835 w 1403"/>
                  <a:gd name="T57" fmla="*/ 1417 h 1563"/>
                  <a:gd name="T58" fmla="*/ 831 w 1403"/>
                  <a:gd name="T59" fmla="*/ 1470 h 1563"/>
                  <a:gd name="T60" fmla="*/ 890 w 1403"/>
                  <a:gd name="T61" fmla="*/ 1413 h 1563"/>
                  <a:gd name="T62" fmla="*/ 938 w 1403"/>
                  <a:gd name="T63" fmla="*/ 1221 h 1563"/>
                  <a:gd name="T64" fmla="*/ 985 w 1403"/>
                  <a:gd name="T65" fmla="*/ 1161 h 1563"/>
                  <a:gd name="T66" fmla="*/ 1114 w 1403"/>
                  <a:gd name="T67" fmla="*/ 1111 h 1563"/>
                  <a:gd name="T68" fmla="*/ 1188 w 1403"/>
                  <a:gd name="T69" fmla="*/ 1025 h 1563"/>
                  <a:gd name="T70" fmla="*/ 1226 w 1403"/>
                  <a:gd name="T71" fmla="*/ 892 h 1563"/>
                  <a:gd name="T72" fmla="*/ 1284 w 1403"/>
                  <a:gd name="T73" fmla="*/ 684 h 1563"/>
                  <a:gd name="T74" fmla="*/ 1310 w 1403"/>
                  <a:gd name="T75" fmla="*/ 603 h 1563"/>
                  <a:gd name="T76" fmla="*/ 1363 w 1403"/>
                  <a:gd name="T77" fmla="*/ 553 h 1563"/>
                  <a:gd name="T78" fmla="*/ 1377 w 1403"/>
                  <a:gd name="T79" fmla="*/ 486 h 1563"/>
                  <a:gd name="T80" fmla="*/ 1375 w 1403"/>
                  <a:gd name="T81" fmla="*/ 451 h 1563"/>
                  <a:gd name="T82" fmla="*/ 1327 w 1403"/>
                  <a:gd name="T83" fmla="*/ 364 h 1563"/>
                  <a:gd name="T84" fmla="*/ 1255 w 1403"/>
                  <a:gd name="T85" fmla="*/ 318 h 1563"/>
                  <a:gd name="T86" fmla="*/ 1189 w 1403"/>
                  <a:gd name="T87" fmla="*/ 280 h 1563"/>
                  <a:gd name="T88" fmla="*/ 1114 w 1403"/>
                  <a:gd name="T89" fmla="*/ 270 h 1563"/>
                  <a:gd name="T90" fmla="*/ 1043 w 1403"/>
                  <a:gd name="T91" fmla="*/ 224 h 1563"/>
                  <a:gd name="T92" fmla="*/ 942 w 1403"/>
                  <a:gd name="T93" fmla="*/ 206 h 1563"/>
                  <a:gd name="T94" fmla="*/ 875 w 1403"/>
                  <a:gd name="T95" fmla="*/ 250 h 1563"/>
                  <a:gd name="T96" fmla="*/ 886 w 1403"/>
                  <a:gd name="T97" fmla="*/ 181 h 1563"/>
                  <a:gd name="T98" fmla="*/ 817 w 1403"/>
                  <a:gd name="T99" fmla="*/ 221 h 1563"/>
                  <a:gd name="T100" fmla="*/ 809 w 1403"/>
                  <a:gd name="T101" fmla="*/ 200 h 1563"/>
                  <a:gd name="T102" fmla="*/ 854 w 1403"/>
                  <a:gd name="T103" fmla="*/ 120 h 1563"/>
                  <a:gd name="T104" fmla="*/ 779 w 1403"/>
                  <a:gd name="T105" fmla="*/ 37 h 1563"/>
                  <a:gd name="T106" fmla="*/ 738 w 1403"/>
                  <a:gd name="T107" fmla="*/ 98 h 1563"/>
                  <a:gd name="T108" fmla="*/ 635 w 1403"/>
                  <a:gd name="T109" fmla="*/ 81 h 1563"/>
                  <a:gd name="T110" fmla="*/ 562 w 1403"/>
                  <a:gd name="T111" fmla="*/ 116 h 1563"/>
                  <a:gd name="T112" fmla="*/ 512 w 1403"/>
                  <a:gd name="T113" fmla="*/ 113 h 1563"/>
                  <a:gd name="T114" fmla="*/ 498 w 1403"/>
                  <a:gd name="T115" fmla="*/ 11 h 1563"/>
                  <a:gd name="T116" fmla="*/ 398 w 1403"/>
                  <a:gd name="T117" fmla="*/ 28 h 1563"/>
                  <a:gd name="T118" fmla="*/ 332 w 1403"/>
                  <a:gd name="T119" fmla="*/ 20 h 1563"/>
                  <a:gd name="T120" fmla="*/ 353 w 1403"/>
                  <a:gd name="T121" fmla="*/ 88 h 1563"/>
                  <a:gd name="T122" fmla="*/ 288 w 1403"/>
                  <a:gd name="T123" fmla="*/ 143 h 1563"/>
                  <a:gd name="T124" fmla="*/ 221 w 1403"/>
                  <a:gd name="T125" fmla="*/ 96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3" h="1563">
                    <a:moveTo>
                      <a:pt x="221" y="96"/>
                    </a:moveTo>
                    <a:cubicBezTo>
                      <a:pt x="221" y="96"/>
                      <a:pt x="172" y="107"/>
                      <a:pt x="160" y="117"/>
                    </a:cubicBezTo>
                    <a:cubicBezTo>
                      <a:pt x="154" y="122"/>
                      <a:pt x="143" y="135"/>
                      <a:pt x="144" y="142"/>
                    </a:cubicBezTo>
                    <a:cubicBezTo>
                      <a:pt x="145" y="148"/>
                      <a:pt x="163" y="154"/>
                      <a:pt x="163" y="160"/>
                    </a:cubicBezTo>
                    <a:cubicBezTo>
                      <a:pt x="162" y="165"/>
                      <a:pt x="147" y="167"/>
                      <a:pt x="144" y="172"/>
                    </a:cubicBezTo>
                    <a:cubicBezTo>
                      <a:pt x="137" y="188"/>
                      <a:pt x="152" y="225"/>
                      <a:pt x="153" y="242"/>
                    </a:cubicBezTo>
                    <a:cubicBezTo>
                      <a:pt x="154" y="250"/>
                      <a:pt x="159" y="267"/>
                      <a:pt x="153" y="273"/>
                    </a:cubicBezTo>
                    <a:cubicBezTo>
                      <a:pt x="147" y="279"/>
                      <a:pt x="117" y="276"/>
                      <a:pt x="117" y="276"/>
                    </a:cubicBezTo>
                    <a:cubicBezTo>
                      <a:pt x="117" y="276"/>
                      <a:pt x="140" y="309"/>
                      <a:pt x="141" y="323"/>
                    </a:cubicBezTo>
                    <a:cubicBezTo>
                      <a:pt x="142" y="331"/>
                      <a:pt x="137" y="348"/>
                      <a:pt x="132" y="355"/>
                    </a:cubicBezTo>
                    <a:cubicBezTo>
                      <a:pt x="127" y="361"/>
                      <a:pt x="112" y="369"/>
                      <a:pt x="104" y="370"/>
                    </a:cubicBezTo>
                    <a:cubicBezTo>
                      <a:pt x="96" y="371"/>
                      <a:pt x="81" y="361"/>
                      <a:pt x="72" y="362"/>
                    </a:cubicBezTo>
                    <a:cubicBezTo>
                      <a:pt x="65" y="364"/>
                      <a:pt x="52" y="373"/>
                      <a:pt x="48" y="379"/>
                    </a:cubicBezTo>
                    <a:cubicBezTo>
                      <a:pt x="43" y="386"/>
                      <a:pt x="39" y="403"/>
                      <a:pt x="39" y="411"/>
                    </a:cubicBezTo>
                    <a:cubicBezTo>
                      <a:pt x="39" y="417"/>
                      <a:pt x="47" y="429"/>
                      <a:pt x="45" y="435"/>
                    </a:cubicBezTo>
                    <a:cubicBezTo>
                      <a:pt x="44" y="440"/>
                      <a:pt x="34" y="446"/>
                      <a:pt x="30" y="449"/>
                    </a:cubicBezTo>
                    <a:cubicBezTo>
                      <a:pt x="25" y="452"/>
                      <a:pt x="12" y="454"/>
                      <a:pt x="8" y="458"/>
                    </a:cubicBezTo>
                    <a:cubicBezTo>
                      <a:pt x="3" y="464"/>
                      <a:pt x="0" y="482"/>
                      <a:pt x="1" y="490"/>
                    </a:cubicBezTo>
                    <a:cubicBezTo>
                      <a:pt x="1" y="497"/>
                      <a:pt x="6" y="509"/>
                      <a:pt x="10" y="514"/>
                    </a:cubicBezTo>
                    <a:cubicBezTo>
                      <a:pt x="15" y="521"/>
                      <a:pt x="30" y="528"/>
                      <a:pt x="34" y="534"/>
                    </a:cubicBezTo>
                    <a:cubicBezTo>
                      <a:pt x="38" y="539"/>
                      <a:pt x="38" y="554"/>
                      <a:pt x="43" y="559"/>
                    </a:cubicBezTo>
                    <a:cubicBezTo>
                      <a:pt x="48" y="563"/>
                      <a:pt x="63" y="559"/>
                      <a:pt x="68" y="563"/>
                    </a:cubicBezTo>
                    <a:cubicBezTo>
                      <a:pt x="72" y="567"/>
                      <a:pt x="69" y="579"/>
                      <a:pt x="72" y="583"/>
                    </a:cubicBezTo>
                    <a:cubicBezTo>
                      <a:pt x="78" y="588"/>
                      <a:pt x="97" y="589"/>
                      <a:pt x="104" y="587"/>
                    </a:cubicBezTo>
                    <a:cubicBezTo>
                      <a:pt x="112" y="586"/>
                      <a:pt x="124" y="568"/>
                      <a:pt x="132" y="571"/>
                    </a:cubicBezTo>
                    <a:cubicBezTo>
                      <a:pt x="143" y="575"/>
                      <a:pt x="138" y="607"/>
                      <a:pt x="146" y="616"/>
                    </a:cubicBezTo>
                    <a:cubicBezTo>
                      <a:pt x="151" y="623"/>
                      <a:pt x="176" y="632"/>
                      <a:pt x="176" y="632"/>
                    </a:cubicBezTo>
                    <a:cubicBezTo>
                      <a:pt x="176" y="632"/>
                      <a:pt x="196" y="636"/>
                      <a:pt x="202" y="635"/>
                    </a:cubicBezTo>
                    <a:cubicBezTo>
                      <a:pt x="208" y="634"/>
                      <a:pt x="219" y="629"/>
                      <a:pt x="224" y="626"/>
                    </a:cubicBezTo>
                    <a:cubicBezTo>
                      <a:pt x="227" y="624"/>
                      <a:pt x="233" y="618"/>
                      <a:pt x="236" y="615"/>
                    </a:cubicBezTo>
                    <a:cubicBezTo>
                      <a:pt x="239" y="611"/>
                      <a:pt x="241" y="600"/>
                      <a:pt x="245" y="598"/>
                    </a:cubicBezTo>
                    <a:cubicBezTo>
                      <a:pt x="249" y="596"/>
                      <a:pt x="260" y="604"/>
                      <a:pt x="263" y="601"/>
                    </a:cubicBezTo>
                    <a:cubicBezTo>
                      <a:pt x="269" y="598"/>
                      <a:pt x="263" y="579"/>
                      <a:pt x="268" y="576"/>
                    </a:cubicBezTo>
                    <a:cubicBezTo>
                      <a:pt x="277" y="569"/>
                      <a:pt x="306" y="572"/>
                      <a:pt x="314" y="580"/>
                    </a:cubicBezTo>
                    <a:cubicBezTo>
                      <a:pt x="326" y="593"/>
                      <a:pt x="315" y="634"/>
                      <a:pt x="320" y="652"/>
                    </a:cubicBezTo>
                    <a:cubicBezTo>
                      <a:pt x="322" y="659"/>
                      <a:pt x="328" y="673"/>
                      <a:pt x="332" y="679"/>
                    </a:cubicBezTo>
                    <a:cubicBezTo>
                      <a:pt x="334" y="682"/>
                      <a:pt x="337" y="688"/>
                      <a:pt x="340" y="690"/>
                    </a:cubicBezTo>
                    <a:cubicBezTo>
                      <a:pt x="352" y="696"/>
                      <a:pt x="382" y="685"/>
                      <a:pt x="394" y="691"/>
                    </a:cubicBezTo>
                    <a:cubicBezTo>
                      <a:pt x="397" y="692"/>
                      <a:pt x="399" y="697"/>
                      <a:pt x="401" y="699"/>
                    </a:cubicBezTo>
                    <a:cubicBezTo>
                      <a:pt x="406" y="702"/>
                      <a:pt x="421" y="700"/>
                      <a:pt x="425" y="705"/>
                    </a:cubicBezTo>
                    <a:cubicBezTo>
                      <a:pt x="429" y="709"/>
                      <a:pt x="426" y="723"/>
                      <a:pt x="430" y="726"/>
                    </a:cubicBezTo>
                    <a:cubicBezTo>
                      <a:pt x="436" y="732"/>
                      <a:pt x="456" y="729"/>
                      <a:pt x="465" y="731"/>
                    </a:cubicBezTo>
                    <a:cubicBezTo>
                      <a:pt x="470" y="732"/>
                      <a:pt x="481" y="732"/>
                      <a:pt x="484" y="735"/>
                    </a:cubicBezTo>
                    <a:cubicBezTo>
                      <a:pt x="490" y="742"/>
                      <a:pt x="483" y="764"/>
                      <a:pt x="489" y="770"/>
                    </a:cubicBezTo>
                    <a:cubicBezTo>
                      <a:pt x="492" y="774"/>
                      <a:pt x="506" y="769"/>
                      <a:pt x="507" y="773"/>
                    </a:cubicBezTo>
                    <a:cubicBezTo>
                      <a:pt x="509" y="779"/>
                      <a:pt x="492" y="782"/>
                      <a:pt x="489" y="787"/>
                    </a:cubicBezTo>
                    <a:cubicBezTo>
                      <a:pt x="484" y="798"/>
                      <a:pt x="484" y="826"/>
                      <a:pt x="491" y="836"/>
                    </a:cubicBezTo>
                    <a:cubicBezTo>
                      <a:pt x="492" y="838"/>
                      <a:pt x="499" y="839"/>
                      <a:pt x="501" y="840"/>
                    </a:cubicBezTo>
                    <a:cubicBezTo>
                      <a:pt x="505" y="843"/>
                      <a:pt x="508" y="851"/>
                      <a:pt x="512" y="853"/>
                    </a:cubicBezTo>
                    <a:cubicBezTo>
                      <a:pt x="523" y="857"/>
                      <a:pt x="552" y="843"/>
                      <a:pt x="561" y="851"/>
                    </a:cubicBezTo>
                    <a:cubicBezTo>
                      <a:pt x="566" y="856"/>
                      <a:pt x="559" y="873"/>
                      <a:pt x="564" y="878"/>
                    </a:cubicBezTo>
                    <a:cubicBezTo>
                      <a:pt x="567" y="882"/>
                      <a:pt x="580" y="878"/>
                      <a:pt x="584" y="881"/>
                    </a:cubicBezTo>
                    <a:cubicBezTo>
                      <a:pt x="589" y="886"/>
                      <a:pt x="585" y="903"/>
                      <a:pt x="588" y="909"/>
                    </a:cubicBezTo>
                    <a:cubicBezTo>
                      <a:pt x="590" y="912"/>
                      <a:pt x="599" y="915"/>
                      <a:pt x="600" y="918"/>
                    </a:cubicBezTo>
                    <a:cubicBezTo>
                      <a:pt x="605" y="928"/>
                      <a:pt x="601" y="953"/>
                      <a:pt x="597" y="964"/>
                    </a:cubicBezTo>
                    <a:cubicBezTo>
                      <a:pt x="595" y="970"/>
                      <a:pt x="589" y="981"/>
                      <a:pt x="584" y="985"/>
                    </a:cubicBezTo>
                    <a:cubicBezTo>
                      <a:pt x="580" y="988"/>
                      <a:pt x="565" y="990"/>
                      <a:pt x="565" y="990"/>
                    </a:cubicBezTo>
                    <a:cubicBezTo>
                      <a:pt x="565" y="990"/>
                      <a:pt x="564" y="1010"/>
                      <a:pt x="568" y="1015"/>
                    </a:cubicBezTo>
                    <a:cubicBezTo>
                      <a:pt x="572" y="1020"/>
                      <a:pt x="589" y="1019"/>
                      <a:pt x="593" y="1025"/>
                    </a:cubicBezTo>
                    <a:cubicBezTo>
                      <a:pt x="597" y="1031"/>
                      <a:pt x="591" y="1049"/>
                      <a:pt x="596" y="1055"/>
                    </a:cubicBezTo>
                    <a:cubicBezTo>
                      <a:pt x="601" y="1061"/>
                      <a:pt x="621" y="1056"/>
                      <a:pt x="628" y="1061"/>
                    </a:cubicBezTo>
                    <a:cubicBezTo>
                      <a:pt x="632" y="1064"/>
                      <a:pt x="633" y="1076"/>
                      <a:pt x="637" y="1079"/>
                    </a:cubicBezTo>
                    <a:cubicBezTo>
                      <a:pt x="641" y="1083"/>
                      <a:pt x="650" y="1086"/>
                      <a:pt x="655" y="1087"/>
                    </a:cubicBezTo>
                    <a:cubicBezTo>
                      <a:pt x="664" y="1089"/>
                      <a:pt x="683" y="1083"/>
                      <a:pt x="689" y="1088"/>
                    </a:cubicBezTo>
                    <a:cubicBezTo>
                      <a:pt x="696" y="1096"/>
                      <a:pt x="685" y="1122"/>
                      <a:pt x="692" y="1130"/>
                    </a:cubicBezTo>
                    <a:cubicBezTo>
                      <a:pt x="697" y="1135"/>
                      <a:pt x="717" y="1127"/>
                      <a:pt x="722" y="1133"/>
                    </a:cubicBezTo>
                    <a:cubicBezTo>
                      <a:pt x="739" y="1149"/>
                      <a:pt x="723" y="1202"/>
                      <a:pt x="730" y="1224"/>
                    </a:cubicBezTo>
                    <a:cubicBezTo>
                      <a:pt x="731" y="1226"/>
                      <a:pt x="735" y="1232"/>
                      <a:pt x="735" y="1232"/>
                    </a:cubicBezTo>
                    <a:cubicBezTo>
                      <a:pt x="735" y="1232"/>
                      <a:pt x="732" y="1263"/>
                      <a:pt x="739" y="1270"/>
                    </a:cubicBezTo>
                    <a:cubicBezTo>
                      <a:pt x="743" y="1273"/>
                      <a:pt x="754" y="1266"/>
                      <a:pt x="758" y="1270"/>
                    </a:cubicBezTo>
                    <a:cubicBezTo>
                      <a:pt x="763" y="1275"/>
                      <a:pt x="764" y="1293"/>
                      <a:pt x="759" y="1298"/>
                    </a:cubicBezTo>
                    <a:cubicBezTo>
                      <a:pt x="755" y="1303"/>
                      <a:pt x="739" y="1298"/>
                      <a:pt x="733" y="1301"/>
                    </a:cubicBezTo>
                    <a:cubicBezTo>
                      <a:pt x="727" y="1305"/>
                      <a:pt x="721" y="1321"/>
                      <a:pt x="715" y="1326"/>
                    </a:cubicBezTo>
                    <a:cubicBezTo>
                      <a:pt x="711" y="1329"/>
                      <a:pt x="702" y="1331"/>
                      <a:pt x="698" y="1333"/>
                    </a:cubicBezTo>
                    <a:cubicBezTo>
                      <a:pt x="692" y="1339"/>
                      <a:pt x="685" y="1353"/>
                      <a:pt x="680" y="1359"/>
                    </a:cubicBezTo>
                    <a:cubicBezTo>
                      <a:pt x="675" y="1365"/>
                      <a:pt x="664" y="1375"/>
                      <a:pt x="660" y="1381"/>
                    </a:cubicBezTo>
                    <a:cubicBezTo>
                      <a:pt x="655" y="1387"/>
                      <a:pt x="645" y="1407"/>
                      <a:pt x="645" y="1407"/>
                    </a:cubicBezTo>
                    <a:cubicBezTo>
                      <a:pt x="645" y="1407"/>
                      <a:pt x="655" y="1421"/>
                      <a:pt x="660" y="1425"/>
                    </a:cubicBezTo>
                    <a:cubicBezTo>
                      <a:pt x="667" y="1430"/>
                      <a:pt x="686" y="1434"/>
                      <a:pt x="693" y="1438"/>
                    </a:cubicBezTo>
                    <a:cubicBezTo>
                      <a:pt x="715" y="1452"/>
                      <a:pt x="752" y="1489"/>
                      <a:pt x="768" y="1508"/>
                    </a:cubicBezTo>
                    <a:cubicBezTo>
                      <a:pt x="773" y="1515"/>
                      <a:pt x="782" y="1528"/>
                      <a:pt x="785" y="1536"/>
                    </a:cubicBezTo>
                    <a:cubicBezTo>
                      <a:pt x="787" y="1542"/>
                      <a:pt x="790" y="1563"/>
                      <a:pt x="790" y="1563"/>
                    </a:cubicBezTo>
                    <a:cubicBezTo>
                      <a:pt x="790" y="1563"/>
                      <a:pt x="808" y="1543"/>
                      <a:pt x="811" y="1534"/>
                    </a:cubicBezTo>
                    <a:cubicBezTo>
                      <a:pt x="814" y="1524"/>
                      <a:pt x="811" y="1502"/>
                      <a:pt x="812" y="1492"/>
                    </a:cubicBezTo>
                    <a:cubicBezTo>
                      <a:pt x="814" y="1484"/>
                      <a:pt x="819" y="1470"/>
                      <a:pt x="820" y="1463"/>
                    </a:cubicBezTo>
                    <a:cubicBezTo>
                      <a:pt x="822" y="1451"/>
                      <a:pt x="813" y="1423"/>
                      <a:pt x="822" y="1416"/>
                    </a:cubicBezTo>
                    <a:cubicBezTo>
                      <a:pt x="824" y="1413"/>
                      <a:pt x="832" y="1416"/>
                      <a:pt x="835" y="1417"/>
                    </a:cubicBezTo>
                    <a:cubicBezTo>
                      <a:pt x="838" y="1419"/>
                      <a:pt x="844" y="1423"/>
                      <a:pt x="844" y="1426"/>
                    </a:cubicBezTo>
                    <a:cubicBezTo>
                      <a:pt x="846" y="1433"/>
                      <a:pt x="842" y="1446"/>
                      <a:pt x="840" y="1452"/>
                    </a:cubicBezTo>
                    <a:cubicBezTo>
                      <a:pt x="838" y="1457"/>
                      <a:pt x="827" y="1467"/>
                      <a:pt x="831" y="1470"/>
                    </a:cubicBezTo>
                    <a:cubicBezTo>
                      <a:pt x="837" y="1477"/>
                      <a:pt x="857" y="1465"/>
                      <a:pt x="863" y="1458"/>
                    </a:cubicBezTo>
                    <a:cubicBezTo>
                      <a:pt x="868" y="1452"/>
                      <a:pt x="866" y="1433"/>
                      <a:pt x="870" y="1426"/>
                    </a:cubicBezTo>
                    <a:cubicBezTo>
                      <a:pt x="874" y="1421"/>
                      <a:pt x="888" y="1418"/>
                      <a:pt x="890" y="1413"/>
                    </a:cubicBezTo>
                    <a:cubicBezTo>
                      <a:pt x="896" y="1401"/>
                      <a:pt x="880" y="1372"/>
                      <a:pt x="886" y="1361"/>
                    </a:cubicBezTo>
                    <a:cubicBezTo>
                      <a:pt x="891" y="1351"/>
                      <a:pt x="918" y="1349"/>
                      <a:pt x="924" y="1340"/>
                    </a:cubicBezTo>
                    <a:cubicBezTo>
                      <a:pt x="940" y="1315"/>
                      <a:pt x="931" y="1250"/>
                      <a:pt x="938" y="1221"/>
                    </a:cubicBezTo>
                    <a:cubicBezTo>
                      <a:pt x="939" y="1214"/>
                      <a:pt x="942" y="1199"/>
                      <a:pt x="947" y="1193"/>
                    </a:cubicBezTo>
                    <a:cubicBezTo>
                      <a:pt x="952" y="1188"/>
                      <a:pt x="970" y="1187"/>
                      <a:pt x="976" y="1181"/>
                    </a:cubicBezTo>
                    <a:cubicBezTo>
                      <a:pt x="980" y="1177"/>
                      <a:pt x="981" y="1166"/>
                      <a:pt x="985" y="1161"/>
                    </a:cubicBezTo>
                    <a:cubicBezTo>
                      <a:pt x="989" y="1157"/>
                      <a:pt x="1000" y="1150"/>
                      <a:pt x="1005" y="1146"/>
                    </a:cubicBezTo>
                    <a:cubicBezTo>
                      <a:pt x="1014" y="1140"/>
                      <a:pt x="1032" y="1126"/>
                      <a:pt x="1043" y="1122"/>
                    </a:cubicBezTo>
                    <a:cubicBezTo>
                      <a:pt x="1060" y="1116"/>
                      <a:pt x="1100" y="1122"/>
                      <a:pt x="1114" y="1111"/>
                    </a:cubicBezTo>
                    <a:cubicBezTo>
                      <a:pt x="1119" y="1108"/>
                      <a:pt x="1120" y="1094"/>
                      <a:pt x="1125" y="1091"/>
                    </a:cubicBezTo>
                    <a:cubicBezTo>
                      <a:pt x="1137" y="1084"/>
                      <a:pt x="1170" y="1098"/>
                      <a:pt x="1180" y="1088"/>
                    </a:cubicBezTo>
                    <a:cubicBezTo>
                      <a:pt x="1192" y="1077"/>
                      <a:pt x="1182" y="1040"/>
                      <a:pt x="1188" y="1025"/>
                    </a:cubicBezTo>
                    <a:cubicBezTo>
                      <a:pt x="1191" y="1016"/>
                      <a:pt x="1203" y="1003"/>
                      <a:pt x="1208" y="996"/>
                    </a:cubicBezTo>
                    <a:cubicBezTo>
                      <a:pt x="1212" y="987"/>
                      <a:pt x="1219" y="969"/>
                      <a:pt x="1221" y="959"/>
                    </a:cubicBezTo>
                    <a:cubicBezTo>
                      <a:pt x="1225" y="943"/>
                      <a:pt x="1217" y="906"/>
                      <a:pt x="1226" y="892"/>
                    </a:cubicBezTo>
                    <a:cubicBezTo>
                      <a:pt x="1229" y="888"/>
                      <a:pt x="1241" y="886"/>
                      <a:pt x="1244" y="881"/>
                    </a:cubicBezTo>
                    <a:cubicBezTo>
                      <a:pt x="1268" y="842"/>
                      <a:pt x="1225" y="733"/>
                      <a:pt x="1252" y="696"/>
                    </a:cubicBezTo>
                    <a:cubicBezTo>
                      <a:pt x="1257" y="689"/>
                      <a:pt x="1279" y="690"/>
                      <a:pt x="1284" y="684"/>
                    </a:cubicBezTo>
                    <a:cubicBezTo>
                      <a:pt x="1289" y="677"/>
                      <a:pt x="1283" y="656"/>
                      <a:pt x="1287" y="649"/>
                    </a:cubicBezTo>
                    <a:cubicBezTo>
                      <a:pt x="1289" y="645"/>
                      <a:pt x="1298" y="642"/>
                      <a:pt x="1301" y="638"/>
                    </a:cubicBezTo>
                    <a:cubicBezTo>
                      <a:pt x="1306" y="630"/>
                      <a:pt x="1304" y="610"/>
                      <a:pt x="1310" y="603"/>
                    </a:cubicBezTo>
                    <a:cubicBezTo>
                      <a:pt x="1313" y="599"/>
                      <a:pt x="1325" y="600"/>
                      <a:pt x="1328" y="597"/>
                    </a:cubicBezTo>
                    <a:cubicBezTo>
                      <a:pt x="1334" y="590"/>
                      <a:pt x="1331" y="568"/>
                      <a:pt x="1337" y="562"/>
                    </a:cubicBezTo>
                    <a:cubicBezTo>
                      <a:pt x="1342" y="557"/>
                      <a:pt x="1359" y="558"/>
                      <a:pt x="1363" y="553"/>
                    </a:cubicBezTo>
                    <a:cubicBezTo>
                      <a:pt x="1368" y="547"/>
                      <a:pt x="1360" y="528"/>
                      <a:pt x="1365" y="522"/>
                    </a:cubicBezTo>
                    <a:cubicBezTo>
                      <a:pt x="1367" y="519"/>
                      <a:pt x="1378" y="522"/>
                      <a:pt x="1380" y="519"/>
                    </a:cubicBezTo>
                    <a:cubicBezTo>
                      <a:pt x="1385" y="512"/>
                      <a:pt x="1372" y="492"/>
                      <a:pt x="1377" y="486"/>
                    </a:cubicBezTo>
                    <a:cubicBezTo>
                      <a:pt x="1379" y="482"/>
                      <a:pt x="1391" y="486"/>
                      <a:pt x="1394" y="483"/>
                    </a:cubicBezTo>
                    <a:cubicBezTo>
                      <a:pt x="1399" y="477"/>
                      <a:pt x="1403" y="458"/>
                      <a:pt x="1398" y="452"/>
                    </a:cubicBezTo>
                    <a:cubicBezTo>
                      <a:pt x="1395" y="448"/>
                      <a:pt x="1379" y="455"/>
                      <a:pt x="1375" y="451"/>
                    </a:cubicBezTo>
                    <a:cubicBezTo>
                      <a:pt x="1363" y="439"/>
                      <a:pt x="1377" y="397"/>
                      <a:pt x="1369" y="382"/>
                    </a:cubicBezTo>
                    <a:cubicBezTo>
                      <a:pt x="1366" y="377"/>
                      <a:pt x="1356" y="369"/>
                      <a:pt x="1351" y="367"/>
                    </a:cubicBezTo>
                    <a:cubicBezTo>
                      <a:pt x="1345" y="365"/>
                      <a:pt x="1332" y="366"/>
                      <a:pt x="1327" y="364"/>
                    </a:cubicBezTo>
                    <a:cubicBezTo>
                      <a:pt x="1320" y="361"/>
                      <a:pt x="1308" y="353"/>
                      <a:pt x="1304" y="347"/>
                    </a:cubicBezTo>
                    <a:cubicBezTo>
                      <a:pt x="1298" y="341"/>
                      <a:pt x="1294" y="322"/>
                      <a:pt x="1287" y="318"/>
                    </a:cubicBezTo>
                    <a:cubicBezTo>
                      <a:pt x="1280" y="314"/>
                      <a:pt x="1261" y="323"/>
                      <a:pt x="1255" y="318"/>
                    </a:cubicBezTo>
                    <a:cubicBezTo>
                      <a:pt x="1249" y="314"/>
                      <a:pt x="1252" y="296"/>
                      <a:pt x="1247" y="291"/>
                    </a:cubicBezTo>
                    <a:cubicBezTo>
                      <a:pt x="1243" y="286"/>
                      <a:pt x="1231" y="280"/>
                      <a:pt x="1224" y="279"/>
                    </a:cubicBezTo>
                    <a:cubicBezTo>
                      <a:pt x="1216" y="277"/>
                      <a:pt x="1198" y="281"/>
                      <a:pt x="1189" y="280"/>
                    </a:cubicBezTo>
                    <a:cubicBezTo>
                      <a:pt x="1180" y="280"/>
                      <a:pt x="1162" y="277"/>
                      <a:pt x="1154" y="273"/>
                    </a:cubicBezTo>
                    <a:cubicBezTo>
                      <a:pt x="1149" y="270"/>
                      <a:pt x="1143" y="257"/>
                      <a:pt x="1137" y="256"/>
                    </a:cubicBezTo>
                    <a:cubicBezTo>
                      <a:pt x="1131" y="255"/>
                      <a:pt x="1121" y="268"/>
                      <a:pt x="1114" y="270"/>
                    </a:cubicBezTo>
                    <a:cubicBezTo>
                      <a:pt x="1110" y="271"/>
                      <a:pt x="1100" y="272"/>
                      <a:pt x="1095" y="271"/>
                    </a:cubicBezTo>
                    <a:cubicBezTo>
                      <a:pt x="1086" y="269"/>
                      <a:pt x="1071" y="259"/>
                      <a:pt x="1064" y="253"/>
                    </a:cubicBezTo>
                    <a:cubicBezTo>
                      <a:pt x="1057" y="247"/>
                      <a:pt x="1050" y="230"/>
                      <a:pt x="1043" y="224"/>
                    </a:cubicBezTo>
                    <a:cubicBezTo>
                      <a:pt x="1036" y="218"/>
                      <a:pt x="1021" y="210"/>
                      <a:pt x="1012" y="207"/>
                    </a:cubicBezTo>
                    <a:cubicBezTo>
                      <a:pt x="1005" y="205"/>
                      <a:pt x="989" y="203"/>
                      <a:pt x="982" y="203"/>
                    </a:cubicBezTo>
                    <a:cubicBezTo>
                      <a:pt x="972" y="202"/>
                      <a:pt x="952" y="204"/>
                      <a:pt x="942" y="206"/>
                    </a:cubicBezTo>
                    <a:cubicBezTo>
                      <a:pt x="935" y="207"/>
                      <a:pt x="921" y="210"/>
                      <a:pt x="916" y="215"/>
                    </a:cubicBezTo>
                    <a:cubicBezTo>
                      <a:pt x="913" y="218"/>
                      <a:pt x="912" y="229"/>
                      <a:pt x="909" y="233"/>
                    </a:cubicBezTo>
                    <a:cubicBezTo>
                      <a:pt x="902" y="240"/>
                      <a:pt x="882" y="257"/>
                      <a:pt x="875" y="250"/>
                    </a:cubicBezTo>
                    <a:cubicBezTo>
                      <a:pt x="870" y="245"/>
                      <a:pt x="885" y="230"/>
                      <a:pt x="889" y="224"/>
                    </a:cubicBezTo>
                    <a:cubicBezTo>
                      <a:pt x="893" y="217"/>
                      <a:pt x="907" y="203"/>
                      <a:pt x="906" y="195"/>
                    </a:cubicBezTo>
                    <a:cubicBezTo>
                      <a:pt x="904" y="189"/>
                      <a:pt x="891" y="183"/>
                      <a:pt x="886" y="181"/>
                    </a:cubicBezTo>
                    <a:cubicBezTo>
                      <a:pt x="879" y="179"/>
                      <a:pt x="866" y="179"/>
                      <a:pt x="860" y="181"/>
                    </a:cubicBezTo>
                    <a:cubicBezTo>
                      <a:pt x="853" y="184"/>
                      <a:pt x="842" y="195"/>
                      <a:pt x="837" y="200"/>
                    </a:cubicBezTo>
                    <a:cubicBezTo>
                      <a:pt x="832" y="205"/>
                      <a:pt x="822" y="215"/>
                      <a:pt x="817" y="221"/>
                    </a:cubicBezTo>
                    <a:cubicBezTo>
                      <a:pt x="813" y="226"/>
                      <a:pt x="806" y="239"/>
                      <a:pt x="800" y="244"/>
                    </a:cubicBezTo>
                    <a:cubicBezTo>
                      <a:pt x="795" y="248"/>
                      <a:pt x="782" y="259"/>
                      <a:pt x="777" y="254"/>
                    </a:cubicBezTo>
                    <a:cubicBezTo>
                      <a:pt x="767" y="243"/>
                      <a:pt x="801" y="213"/>
                      <a:pt x="809" y="200"/>
                    </a:cubicBezTo>
                    <a:cubicBezTo>
                      <a:pt x="814" y="193"/>
                      <a:pt x="825" y="180"/>
                      <a:pt x="829" y="172"/>
                    </a:cubicBezTo>
                    <a:cubicBezTo>
                      <a:pt x="834" y="164"/>
                      <a:pt x="841" y="147"/>
                      <a:pt x="844" y="139"/>
                    </a:cubicBezTo>
                    <a:cubicBezTo>
                      <a:pt x="847" y="134"/>
                      <a:pt x="854" y="126"/>
                      <a:pt x="854" y="120"/>
                    </a:cubicBezTo>
                    <a:cubicBezTo>
                      <a:pt x="854" y="103"/>
                      <a:pt x="836" y="72"/>
                      <a:pt x="826" y="58"/>
                    </a:cubicBezTo>
                    <a:cubicBezTo>
                      <a:pt x="822" y="52"/>
                      <a:pt x="806" y="38"/>
                      <a:pt x="806" y="38"/>
                    </a:cubicBezTo>
                    <a:cubicBezTo>
                      <a:pt x="806" y="38"/>
                      <a:pt x="785" y="34"/>
                      <a:pt x="779" y="37"/>
                    </a:cubicBezTo>
                    <a:cubicBezTo>
                      <a:pt x="772" y="39"/>
                      <a:pt x="763" y="51"/>
                      <a:pt x="759" y="57"/>
                    </a:cubicBezTo>
                    <a:cubicBezTo>
                      <a:pt x="756" y="61"/>
                      <a:pt x="751" y="71"/>
                      <a:pt x="748" y="76"/>
                    </a:cubicBezTo>
                    <a:cubicBezTo>
                      <a:pt x="746" y="82"/>
                      <a:pt x="743" y="95"/>
                      <a:pt x="738" y="98"/>
                    </a:cubicBezTo>
                    <a:cubicBezTo>
                      <a:pt x="730" y="102"/>
                      <a:pt x="711" y="98"/>
                      <a:pt x="703" y="95"/>
                    </a:cubicBezTo>
                    <a:cubicBezTo>
                      <a:pt x="698" y="92"/>
                      <a:pt x="687" y="78"/>
                      <a:pt x="687" y="78"/>
                    </a:cubicBezTo>
                    <a:cubicBezTo>
                      <a:pt x="687" y="78"/>
                      <a:pt x="645" y="72"/>
                      <a:pt x="635" y="81"/>
                    </a:cubicBezTo>
                    <a:cubicBezTo>
                      <a:pt x="630" y="87"/>
                      <a:pt x="640" y="107"/>
                      <a:pt x="634" y="113"/>
                    </a:cubicBezTo>
                    <a:cubicBezTo>
                      <a:pt x="626" y="120"/>
                      <a:pt x="591" y="114"/>
                      <a:pt x="591" y="114"/>
                    </a:cubicBezTo>
                    <a:cubicBezTo>
                      <a:pt x="591" y="114"/>
                      <a:pt x="569" y="112"/>
                      <a:pt x="562" y="116"/>
                    </a:cubicBezTo>
                    <a:cubicBezTo>
                      <a:pt x="558" y="118"/>
                      <a:pt x="557" y="129"/>
                      <a:pt x="553" y="131"/>
                    </a:cubicBezTo>
                    <a:cubicBezTo>
                      <a:pt x="548" y="134"/>
                      <a:pt x="534" y="135"/>
                      <a:pt x="529" y="133"/>
                    </a:cubicBezTo>
                    <a:cubicBezTo>
                      <a:pt x="523" y="130"/>
                      <a:pt x="515" y="118"/>
                      <a:pt x="512" y="113"/>
                    </a:cubicBezTo>
                    <a:cubicBezTo>
                      <a:pt x="507" y="105"/>
                      <a:pt x="496" y="88"/>
                      <a:pt x="495" y="78"/>
                    </a:cubicBezTo>
                    <a:cubicBezTo>
                      <a:pt x="495" y="71"/>
                      <a:pt x="504" y="58"/>
                      <a:pt x="504" y="50"/>
                    </a:cubicBezTo>
                    <a:cubicBezTo>
                      <a:pt x="505" y="40"/>
                      <a:pt x="505" y="19"/>
                      <a:pt x="498" y="11"/>
                    </a:cubicBezTo>
                    <a:cubicBezTo>
                      <a:pt x="493" y="5"/>
                      <a:pt x="469" y="0"/>
                      <a:pt x="469" y="0"/>
                    </a:cubicBezTo>
                    <a:cubicBezTo>
                      <a:pt x="469" y="0"/>
                      <a:pt x="464" y="21"/>
                      <a:pt x="459" y="25"/>
                    </a:cubicBezTo>
                    <a:cubicBezTo>
                      <a:pt x="446" y="33"/>
                      <a:pt x="412" y="23"/>
                      <a:pt x="398" y="28"/>
                    </a:cubicBezTo>
                    <a:cubicBezTo>
                      <a:pt x="392" y="30"/>
                      <a:pt x="384" y="42"/>
                      <a:pt x="378" y="41"/>
                    </a:cubicBezTo>
                    <a:cubicBezTo>
                      <a:pt x="367" y="41"/>
                      <a:pt x="357" y="16"/>
                      <a:pt x="347" y="14"/>
                    </a:cubicBezTo>
                    <a:cubicBezTo>
                      <a:pt x="343" y="13"/>
                      <a:pt x="335" y="17"/>
                      <a:pt x="332" y="20"/>
                    </a:cubicBezTo>
                    <a:cubicBezTo>
                      <a:pt x="327" y="26"/>
                      <a:pt x="326" y="44"/>
                      <a:pt x="326" y="52"/>
                    </a:cubicBezTo>
                    <a:cubicBezTo>
                      <a:pt x="326" y="57"/>
                      <a:pt x="326" y="69"/>
                      <a:pt x="329" y="73"/>
                    </a:cubicBezTo>
                    <a:cubicBezTo>
                      <a:pt x="333" y="79"/>
                      <a:pt x="350" y="82"/>
                      <a:pt x="353" y="88"/>
                    </a:cubicBezTo>
                    <a:cubicBezTo>
                      <a:pt x="357" y="94"/>
                      <a:pt x="357" y="108"/>
                      <a:pt x="355" y="114"/>
                    </a:cubicBezTo>
                    <a:cubicBezTo>
                      <a:pt x="351" y="123"/>
                      <a:pt x="333" y="135"/>
                      <a:pt x="324" y="139"/>
                    </a:cubicBezTo>
                    <a:cubicBezTo>
                      <a:pt x="316" y="142"/>
                      <a:pt x="297" y="145"/>
                      <a:pt x="288" y="143"/>
                    </a:cubicBezTo>
                    <a:cubicBezTo>
                      <a:pt x="280" y="142"/>
                      <a:pt x="266" y="134"/>
                      <a:pt x="260" y="130"/>
                    </a:cubicBezTo>
                    <a:cubicBezTo>
                      <a:pt x="254" y="125"/>
                      <a:pt x="248" y="110"/>
                      <a:pt x="242" y="105"/>
                    </a:cubicBezTo>
                    <a:cubicBezTo>
                      <a:pt x="237" y="102"/>
                      <a:pt x="221" y="96"/>
                      <a:pt x="221" y="9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5" name="Freeform 358">
                <a:extLst>
                  <a:ext uri="{FF2B5EF4-FFF2-40B4-BE49-F238E27FC236}">
                    <a16:creationId xmlns:a16="http://schemas.microsoft.com/office/drawing/2014/main" id="{E62DEEF9-5062-075A-4B18-7752EBD084F0}"/>
                  </a:ext>
                </a:extLst>
              </p:cNvPr>
              <p:cNvSpPr>
                <a:spLocks/>
              </p:cNvSpPr>
              <p:nvPr/>
            </p:nvSpPr>
            <p:spPr bwMode="auto">
              <a:xfrm>
                <a:off x="1756" y="2949"/>
                <a:ext cx="140" cy="159"/>
              </a:xfrm>
              <a:custGeom>
                <a:avLst/>
                <a:gdLst>
                  <a:gd name="T0" fmla="*/ 55 w 323"/>
                  <a:gd name="T1" fmla="*/ 169 h 367"/>
                  <a:gd name="T2" fmla="*/ 65 w 323"/>
                  <a:gd name="T3" fmla="*/ 184 h 367"/>
                  <a:gd name="T4" fmla="*/ 87 w 323"/>
                  <a:gd name="T5" fmla="*/ 193 h 367"/>
                  <a:gd name="T6" fmla="*/ 107 w 323"/>
                  <a:gd name="T7" fmla="*/ 212 h 367"/>
                  <a:gd name="T8" fmla="*/ 117 w 323"/>
                  <a:gd name="T9" fmla="*/ 235 h 367"/>
                  <a:gd name="T10" fmla="*/ 168 w 323"/>
                  <a:gd name="T11" fmla="*/ 241 h 367"/>
                  <a:gd name="T12" fmla="*/ 177 w 323"/>
                  <a:gd name="T13" fmla="*/ 249 h 367"/>
                  <a:gd name="T14" fmla="*/ 189 w 323"/>
                  <a:gd name="T15" fmla="*/ 261 h 367"/>
                  <a:gd name="T16" fmla="*/ 175 w 323"/>
                  <a:gd name="T17" fmla="*/ 312 h 367"/>
                  <a:gd name="T18" fmla="*/ 167 w 323"/>
                  <a:gd name="T19" fmla="*/ 345 h 367"/>
                  <a:gd name="T20" fmla="*/ 277 w 323"/>
                  <a:gd name="T21" fmla="*/ 347 h 367"/>
                  <a:gd name="T22" fmla="*/ 281 w 323"/>
                  <a:gd name="T23" fmla="*/ 329 h 367"/>
                  <a:gd name="T24" fmla="*/ 302 w 323"/>
                  <a:gd name="T25" fmla="*/ 314 h 367"/>
                  <a:gd name="T26" fmla="*/ 319 w 323"/>
                  <a:gd name="T27" fmla="*/ 285 h 367"/>
                  <a:gd name="T28" fmla="*/ 314 w 323"/>
                  <a:gd name="T29" fmla="*/ 277 h 367"/>
                  <a:gd name="T30" fmla="*/ 306 w 323"/>
                  <a:gd name="T31" fmla="*/ 186 h 367"/>
                  <a:gd name="T32" fmla="*/ 276 w 323"/>
                  <a:gd name="T33" fmla="*/ 183 h 367"/>
                  <a:gd name="T34" fmla="*/ 273 w 323"/>
                  <a:gd name="T35" fmla="*/ 141 h 367"/>
                  <a:gd name="T36" fmla="*/ 239 w 323"/>
                  <a:gd name="T37" fmla="*/ 140 h 367"/>
                  <a:gd name="T38" fmla="*/ 221 w 323"/>
                  <a:gd name="T39" fmla="*/ 132 h 367"/>
                  <a:gd name="T40" fmla="*/ 212 w 323"/>
                  <a:gd name="T41" fmla="*/ 114 h 367"/>
                  <a:gd name="T42" fmla="*/ 180 w 323"/>
                  <a:gd name="T43" fmla="*/ 108 h 367"/>
                  <a:gd name="T44" fmla="*/ 177 w 323"/>
                  <a:gd name="T45" fmla="*/ 78 h 367"/>
                  <a:gd name="T46" fmla="*/ 152 w 323"/>
                  <a:gd name="T47" fmla="*/ 68 h 367"/>
                  <a:gd name="T48" fmla="*/ 149 w 323"/>
                  <a:gd name="T49" fmla="*/ 43 h 367"/>
                  <a:gd name="T50" fmla="*/ 134 w 323"/>
                  <a:gd name="T51" fmla="*/ 17 h 367"/>
                  <a:gd name="T52" fmla="*/ 91 w 323"/>
                  <a:gd name="T53" fmla="*/ 1 h 367"/>
                  <a:gd name="T54" fmla="*/ 64 w 323"/>
                  <a:gd name="T55" fmla="*/ 23 h 367"/>
                  <a:gd name="T56" fmla="*/ 24 w 323"/>
                  <a:gd name="T57" fmla="*/ 38 h 367"/>
                  <a:gd name="T58" fmla="*/ 12 w 323"/>
                  <a:gd name="T59" fmla="*/ 68 h 367"/>
                  <a:gd name="T60" fmla="*/ 0 w 323"/>
                  <a:gd name="T61" fmla="*/ 129 h 367"/>
                  <a:gd name="T62" fmla="*/ 21 w 323"/>
                  <a:gd name="T63" fmla="*/ 154 h 367"/>
                  <a:gd name="T64" fmla="*/ 55 w 323"/>
                  <a:gd name="T65" fmla="*/ 16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367">
                    <a:moveTo>
                      <a:pt x="55" y="169"/>
                    </a:moveTo>
                    <a:cubicBezTo>
                      <a:pt x="58" y="172"/>
                      <a:pt x="61" y="181"/>
                      <a:pt x="65" y="184"/>
                    </a:cubicBezTo>
                    <a:cubicBezTo>
                      <a:pt x="69" y="188"/>
                      <a:pt x="82" y="190"/>
                      <a:pt x="87" y="193"/>
                    </a:cubicBezTo>
                    <a:cubicBezTo>
                      <a:pt x="93" y="197"/>
                      <a:pt x="103" y="207"/>
                      <a:pt x="107" y="212"/>
                    </a:cubicBezTo>
                    <a:cubicBezTo>
                      <a:pt x="110" y="217"/>
                      <a:pt x="112" y="231"/>
                      <a:pt x="117" y="235"/>
                    </a:cubicBezTo>
                    <a:cubicBezTo>
                      <a:pt x="128" y="242"/>
                      <a:pt x="156" y="236"/>
                      <a:pt x="168" y="241"/>
                    </a:cubicBezTo>
                    <a:cubicBezTo>
                      <a:pt x="170" y="242"/>
                      <a:pt x="175" y="247"/>
                      <a:pt x="177" y="249"/>
                    </a:cubicBezTo>
                    <a:cubicBezTo>
                      <a:pt x="180" y="252"/>
                      <a:pt x="188" y="257"/>
                      <a:pt x="189" y="261"/>
                    </a:cubicBezTo>
                    <a:cubicBezTo>
                      <a:pt x="192" y="274"/>
                      <a:pt x="179" y="299"/>
                      <a:pt x="175" y="312"/>
                    </a:cubicBezTo>
                    <a:cubicBezTo>
                      <a:pt x="173" y="320"/>
                      <a:pt x="162" y="338"/>
                      <a:pt x="167" y="345"/>
                    </a:cubicBezTo>
                    <a:cubicBezTo>
                      <a:pt x="184" y="367"/>
                      <a:pt x="256" y="365"/>
                      <a:pt x="277" y="347"/>
                    </a:cubicBezTo>
                    <a:cubicBezTo>
                      <a:pt x="281" y="344"/>
                      <a:pt x="278" y="333"/>
                      <a:pt x="281" y="329"/>
                    </a:cubicBezTo>
                    <a:cubicBezTo>
                      <a:pt x="284" y="323"/>
                      <a:pt x="298" y="319"/>
                      <a:pt x="302" y="314"/>
                    </a:cubicBezTo>
                    <a:cubicBezTo>
                      <a:pt x="308" y="308"/>
                      <a:pt x="319" y="285"/>
                      <a:pt x="319" y="285"/>
                    </a:cubicBezTo>
                    <a:cubicBezTo>
                      <a:pt x="319" y="285"/>
                      <a:pt x="315" y="279"/>
                      <a:pt x="314" y="277"/>
                    </a:cubicBezTo>
                    <a:cubicBezTo>
                      <a:pt x="307" y="255"/>
                      <a:pt x="323" y="202"/>
                      <a:pt x="306" y="186"/>
                    </a:cubicBezTo>
                    <a:cubicBezTo>
                      <a:pt x="301" y="180"/>
                      <a:pt x="281" y="188"/>
                      <a:pt x="276" y="183"/>
                    </a:cubicBezTo>
                    <a:cubicBezTo>
                      <a:pt x="269" y="175"/>
                      <a:pt x="280" y="149"/>
                      <a:pt x="273" y="141"/>
                    </a:cubicBezTo>
                    <a:cubicBezTo>
                      <a:pt x="267" y="136"/>
                      <a:pt x="248" y="142"/>
                      <a:pt x="239" y="140"/>
                    </a:cubicBezTo>
                    <a:cubicBezTo>
                      <a:pt x="234" y="139"/>
                      <a:pt x="225" y="136"/>
                      <a:pt x="221" y="132"/>
                    </a:cubicBezTo>
                    <a:cubicBezTo>
                      <a:pt x="217" y="129"/>
                      <a:pt x="216" y="117"/>
                      <a:pt x="212" y="114"/>
                    </a:cubicBezTo>
                    <a:cubicBezTo>
                      <a:pt x="205" y="109"/>
                      <a:pt x="185" y="114"/>
                      <a:pt x="180" y="108"/>
                    </a:cubicBezTo>
                    <a:cubicBezTo>
                      <a:pt x="175" y="102"/>
                      <a:pt x="181" y="84"/>
                      <a:pt x="177" y="78"/>
                    </a:cubicBezTo>
                    <a:cubicBezTo>
                      <a:pt x="173" y="72"/>
                      <a:pt x="156" y="73"/>
                      <a:pt x="152" y="68"/>
                    </a:cubicBezTo>
                    <a:cubicBezTo>
                      <a:pt x="148" y="63"/>
                      <a:pt x="149" y="43"/>
                      <a:pt x="149" y="43"/>
                    </a:cubicBezTo>
                    <a:cubicBezTo>
                      <a:pt x="149" y="43"/>
                      <a:pt x="140" y="21"/>
                      <a:pt x="134" y="17"/>
                    </a:cubicBezTo>
                    <a:cubicBezTo>
                      <a:pt x="125" y="9"/>
                      <a:pt x="103" y="0"/>
                      <a:pt x="91" y="1"/>
                    </a:cubicBezTo>
                    <a:cubicBezTo>
                      <a:pt x="83" y="3"/>
                      <a:pt x="71" y="18"/>
                      <a:pt x="64" y="23"/>
                    </a:cubicBezTo>
                    <a:cubicBezTo>
                      <a:pt x="55" y="28"/>
                      <a:pt x="32" y="30"/>
                      <a:pt x="24" y="38"/>
                    </a:cubicBezTo>
                    <a:cubicBezTo>
                      <a:pt x="18" y="44"/>
                      <a:pt x="14" y="61"/>
                      <a:pt x="12" y="68"/>
                    </a:cubicBezTo>
                    <a:cubicBezTo>
                      <a:pt x="8" y="83"/>
                      <a:pt x="0" y="129"/>
                      <a:pt x="0" y="129"/>
                    </a:cubicBezTo>
                    <a:cubicBezTo>
                      <a:pt x="0" y="129"/>
                      <a:pt x="15" y="149"/>
                      <a:pt x="21" y="154"/>
                    </a:cubicBezTo>
                    <a:cubicBezTo>
                      <a:pt x="29" y="159"/>
                      <a:pt x="48" y="163"/>
                      <a:pt x="55" y="16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6" name="Freeform 359">
                <a:extLst>
                  <a:ext uri="{FF2B5EF4-FFF2-40B4-BE49-F238E27FC236}">
                    <a16:creationId xmlns:a16="http://schemas.microsoft.com/office/drawing/2014/main" id="{7D715DAE-005D-D042-4D8E-47B2CA588D26}"/>
                  </a:ext>
                </a:extLst>
              </p:cNvPr>
              <p:cNvSpPr>
                <a:spLocks/>
              </p:cNvSpPr>
              <p:nvPr/>
            </p:nvSpPr>
            <p:spPr bwMode="auto">
              <a:xfrm>
                <a:off x="1836" y="3148"/>
                <a:ext cx="82" cy="92"/>
              </a:xfrm>
              <a:custGeom>
                <a:avLst/>
                <a:gdLst>
                  <a:gd name="T0" fmla="*/ 45 w 190"/>
                  <a:gd name="T1" fmla="*/ 0 h 211"/>
                  <a:gd name="T2" fmla="*/ 60 w 190"/>
                  <a:gd name="T3" fmla="*/ 18 h 211"/>
                  <a:gd name="T4" fmla="*/ 93 w 190"/>
                  <a:gd name="T5" fmla="*/ 31 h 211"/>
                  <a:gd name="T6" fmla="*/ 168 w 190"/>
                  <a:gd name="T7" fmla="*/ 101 h 211"/>
                  <a:gd name="T8" fmla="*/ 185 w 190"/>
                  <a:gd name="T9" fmla="*/ 129 h 211"/>
                  <a:gd name="T10" fmla="*/ 190 w 190"/>
                  <a:gd name="T11" fmla="*/ 156 h 211"/>
                  <a:gd name="T12" fmla="*/ 168 w 190"/>
                  <a:gd name="T13" fmla="*/ 170 h 211"/>
                  <a:gd name="T14" fmla="*/ 159 w 190"/>
                  <a:gd name="T15" fmla="*/ 181 h 211"/>
                  <a:gd name="T16" fmla="*/ 156 w 190"/>
                  <a:gd name="T17" fmla="*/ 194 h 211"/>
                  <a:gd name="T18" fmla="*/ 127 w 190"/>
                  <a:gd name="T19" fmla="*/ 199 h 211"/>
                  <a:gd name="T20" fmla="*/ 121 w 190"/>
                  <a:gd name="T21" fmla="*/ 210 h 211"/>
                  <a:gd name="T22" fmla="*/ 106 w 190"/>
                  <a:gd name="T23" fmla="*/ 202 h 211"/>
                  <a:gd name="T24" fmla="*/ 71 w 190"/>
                  <a:gd name="T25" fmla="*/ 188 h 211"/>
                  <a:gd name="T26" fmla="*/ 43 w 190"/>
                  <a:gd name="T27" fmla="*/ 175 h 211"/>
                  <a:gd name="T28" fmla="*/ 31 w 190"/>
                  <a:gd name="T29" fmla="*/ 190 h 211"/>
                  <a:gd name="T30" fmla="*/ 16 w 190"/>
                  <a:gd name="T31" fmla="*/ 194 h 211"/>
                  <a:gd name="T32" fmla="*/ 5 w 190"/>
                  <a:gd name="T33" fmla="*/ 153 h 211"/>
                  <a:gd name="T34" fmla="*/ 0 w 190"/>
                  <a:gd name="T35" fmla="*/ 97 h 211"/>
                  <a:gd name="T36" fmla="*/ 7 w 190"/>
                  <a:gd name="T37" fmla="*/ 59 h 211"/>
                  <a:gd name="T38" fmla="*/ 26 w 190"/>
                  <a:gd name="T39" fmla="*/ 25 h 211"/>
                  <a:gd name="T40" fmla="*/ 45 w 190"/>
                  <a:gd name="T41"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0" h="211">
                    <a:moveTo>
                      <a:pt x="45" y="0"/>
                    </a:moveTo>
                    <a:cubicBezTo>
                      <a:pt x="45" y="0"/>
                      <a:pt x="55" y="14"/>
                      <a:pt x="60" y="18"/>
                    </a:cubicBezTo>
                    <a:cubicBezTo>
                      <a:pt x="67" y="23"/>
                      <a:pt x="86" y="27"/>
                      <a:pt x="93" y="31"/>
                    </a:cubicBezTo>
                    <a:cubicBezTo>
                      <a:pt x="115" y="45"/>
                      <a:pt x="152" y="82"/>
                      <a:pt x="168" y="101"/>
                    </a:cubicBezTo>
                    <a:cubicBezTo>
                      <a:pt x="173" y="108"/>
                      <a:pt x="182" y="121"/>
                      <a:pt x="185" y="129"/>
                    </a:cubicBezTo>
                    <a:cubicBezTo>
                      <a:pt x="187" y="135"/>
                      <a:pt x="190" y="156"/>
                      <a:pt x="190" y="156"/>
                    </a:cubicBezTo>
                    <a:cubicBezTo>
                      <a:pt x="190" y="156"/>
                      <a:pt x="173" y="166"/>
                      <a:pt x="168" y="170"/>
                    </a:cubicBezTo>
                    <a:cubicBezTo>
                      <a:pt x="166" y="172"/>
                      <a:pt x="161" y="177"/>
                      <a:pt x="159" y="181"/>
                    </a:cubicBezTo>
                    <a:cubicBezTo>
                      <a:pt x="157" y="184"/>
                      <a:pt x="159" y="192"/>
                      <a:pt x="156" y="194"/>
                    </a:cubicBezTo>
                    <a:cubicBezTo>
                      <a:pt x="151" y="199"/>
                      <a:pt x="133" y="195"/>
                      <a:pt x="127" y="199"/>
                    </a:cubicBezTo>
                    <a:cubicBezTo>
                      <a:pt x="125" y="201"/>
                      <a:pt x="124" y="209"/>
                      <a:pt x="121" y="210"/>
                    </a:cubicBezTo>
                    <a:cubicBezTo>
                      <a:pt x="117" y="211"/>
                      <a:pt x="110" y="204"/>
                      <a:pt x="106" y="202"/>
                    </a:cubicBezTo>
                    <a:cubicBezTo>
                      <a:pt x="97" y="198"/>
                      <a:pt x="79" y="192"/>
                      <a:pt x="71" y="188"/>
                    </a:cubicBezTo>
                    <a:cubicBezTo>
                      <a:pt x="64" y="185"/>
                      <a:pt x="51" y="173"/>
                      <a:pt x="43" y="175"/>
                    </a:cubicBezTo>
                    <a:cubicBezTo>
                      <a:pt x="38" y="176"/>
                      <a:pt x="35" y="187"/>
                      <a:pt x="31" y="190"/>
                    </a:cubicBezTo>
                    <a:cubicBezTo>
                      <a:pt x="28" y="192"/>
                      <a:pt x="19" y="196"/>
                      <a:pt x="16" y="194"/>
                    </a:cubicBezTo>
                    <a:cubicBezTo>
                      <a:pt x="6" y="189"/>
                      <a:pt x="7" y="164"/>
                      <a:pt x="5" y="153"/>
                    </a:cubicBezTo>
                    <a:cubicBezTo>
                      <a:pt x="3" y="139"/>
                      <a:pt x="0" y="111"/>
                      <a:pt x="0" y="97"/>
                    </a:cubicBezTo>
                    <a:cubicBezTo>
                      <a:pt x="1" y="87"/>
                      <a:pt x="3" y="68"/>
                      <a:pt x="7" y="59"/>
                    </a:cubicBezTo>
                    <a:cubicBezTo>
                      <a:pt x="10" y="50"/>
                      <a:pt x="21" y="34"/>
                      <a:pt x="26" y="25"/>
                    </a:cubicBezTo>
                    <a:cubicBezTo>
                      <a:pt x="31" y="19"/>
                      <a:pt x="45" y="0"/>
                      <a:pt x="45"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7" name="Freeform 360">
                <a:extLst>
                  <a:ext uri="{FF2B5EF4-FFF2-40B4-BE49-F238E27FC236}">
                    <a16:creationId xmlns:a16="http://schemas.microsoft.com/office/drawing/2014/main" id="{2CB171A1-E904-3796-67FF-B848E1FE1FF4}"/>
                  </a:ext>
                </a:extLst>
              </p:cNvPr>
              <p:cNvSpPr>
                <a:spLocks/>
              </p:cNvSpPr>
              <p:nvPr/>
            </p:nvSpPr>
            <p:spPr bwMode="auto">
              <a:xfrm>
                <a:off x="1648" y="2785"/>
                <a:ext cx="190" cy="236"/>
              </a:xfrm>
              <a:custGeom>
                <a:avLst/>
                <a:gdLst>
                  <a:gd name="T0" fmla="*/ 398 w 438"/>
                  <a:gd name="T1" fmla="*/ 421 h 544"/>
                  <a:gd name="T2" fmla="*/ 417 w 438"/>
                  <a:gd name="T3" fmla="*/ 416 h 544"/>
                  <a:gd name="T4" fmla="*/ 430 w 438"/>
                  <a:gd name="T5" fmla="*/ 395 h 544"/>
                  <a:gd name="T6" fmla="*/ 433 w 438"/>
                  <a:gd name="T7" fmla="*/ 349 h 544"/>
                  <a:gd name="T8" fmla="*/ 421 w 438"/>
                  <a:gd name="T9" fmla="*/ 340 h 544"/>
                  <a:gd name="T10" fmla="*/ 417 w 438"/>
                  <a:gd name="T11" fmla="*/ 312 h 544"/>
                  <a:gd name="T12" fmla="*/ 397 w 438"/>
                  <a:gd name="T13" fmla="*/ 309 h 544"/>
                  <a:gd name="T14" fmla="*/ 394 w 438"/>
                  <a:gd name="T15" fmla="*/ 282 h 544"/>
                  <a:gd name="T16" fmla="*/ 345 w 438"/>
                  <a:gd name="T17" fmla="*/ 284 h 544"/>
                  <a:gd name="T18" fmla="*/ 334 w 438"/>
                  <a:gd name="T19" fmla="*/ 271 h 544"/>
                  <a:gd name="T20" fmla="*/ 324 w 438"/>
                  <a:gd name="T21" fmla="*/ 267 h 544"/>
                  <a:gd name="T22" fmla="*/ 322 w 438"/>
                  <a:gd name="T23" fmla="*/ 218 h 544"/>
                  <a:gd name="T24" fmla="*/ 340 w 438"/>
                  <a:gd name="T25" fmla="*/ 204 h 544"/>
                  <a:gd name="T26" fmla="*/ 322 w 438"/>
                  <a:gd name="T27" fmla="*/ 201 h 544"/>
                  <a:gd name="T28" fmla="*/ 317 w 438"/>
                  <a:gd name="T29" fmla="*/ 166 h 544"/>
                  <a:gd name="T30" fmla="*/ 298 w 438"/>
                  <a:gd name="T31" fmla="*/ 162 h 544"/>
                  <a:gd name="T32" fmla="*/ 263 w 438"/>
                  <a:gd name="T33" fmla="*/ 157 h 544"/>
                  <a:gd name="T34" fmla="*/ 258 w 438"/>
                  <a:gd name="T35" fmla="*/ 136 h 544"/>
                  <a:gd name="T36" fmla="*/ 234 w 438"/>
                  <a:gd name="T37" fmla="*/ 130 h 544"/>
                  <a:gd name="T38" fmla="*/ 227 w 438"/>
                  <a:gd name="T39" fmla="*/ 122 h 544"/>
                  <a:gd name="T40" fmla="*/ 173 w 438"/>
                  <a:gd name="T41" fmla="*/ 121 h 544"/>
                  <a:gd name="T42" fmla="*/ 165 w 438"/>
                  <a:gd name="T43" fmla="*/ 110 h 544"/>
                  <a:gd name="T44" fmla="*/ 153 w 438"/>
                  <a:gd name="T45" fmla="*/ 83 h 544"/>
                  <a:gd name="T46" fmla="*/ 147 w 438"/>
                  <a:gd name="T47" fmla="*/ 11 h 544"/>
                  <a:gd name="T48" fmla="*/ 101 w 438"/>
                  <a:gd name="T49" fmla="*/ 7 h 544"/>
                  <a:gd name="T50" fmla="*/ 96 w 438"/>
                  <a:gd name="T51" fmla="*/ 32 h 544"/>
                  <a:gd name="T52" fmla="*/ 78 w 438"/>
                  <a:gd name="T53" fmla="*/ 29 h 544"/>
                  <a:gd name="T54" fmla="*/ 69 w 438"/>
                  <a:gd name="T55" fmla="*/ 46 h 544"/>
                  <a:gd name="T56" fmla="*/ 57 w 438"/>
                  <a:gd name="T57" fmla="*/ 57 h 544"/>
                  <a:gd name="T58" fmla="*/ 35 w 438"/>
                  <a:gd name="T59" fmla="*/ 66 h 544"/>
                  <a:gd name="T60" fmla="*/ 9 w 438"/>
                  <a:gd name="T61" fmla="*/ 63 h 544"/>
                  <a:gd name="T62" fmla="*/ 37 w 438"/>
                  <a:gd name="T63" fmla="*/ 105 h 544"/>
                  <a:gd name="T64" fmla="*/ 32 w 438"/>
                  <a:gd name="T65" fmla="*/ 140 h 544"/>
                  <a:gd name="T66" fmla="*/ 15 w 438"/>
                  <a:gd name="T67" fmla="*/ 155 h 544"/>
                  <a:gd name="T68" fmla="*/ 17 w 438"/>
                  <a:gd name="T69" fmla="*/ 203 h 544"/>
                  <a:gd name="T70" fmla="*/ 11 w 438"/>
                  <a:gd name="T71" fmla="*/ 264 h 544"/>
                  <a:gd name="T72" fmla="*/ 23 w 438"/>
                  <a:gd name="T73" fmla="*/ 285 h 544"/>
                  <a:gd name="T74" fmla="*/ 11 w 438"/>
                  <a:gd name="T75" fmla="*/ 289 h 544"/>
                  <a:gd name="T76" fmla="*/ 0 w 438"/>
                  <a:gd name="T77" fmla="*/ 318 h 544"/>
                  <a:gd name="T78" fmla="*/ 20 w 438"/>
                  <a:gd name="T79" fmla="*/ 337 h 544"/>
                  <a:gd name="T80" fmla="*/ 23 w 438"/>
                  <a:gd name="T81" fmla="*/ 373 h 544"/>
                  <a:gd name="T82" fmla="*/ 57 w 438"/>
                  <a:gd name="T83" fmla="*/ 404 h 544"/>
                  <a:gd name="T84" fmla="*/ 57 w 438"/>
                  <a:gd name="T85" fmla="*/ 480 h 544"/>
                  <a:gd name="T86" fmla="*/ 84 w 438"/>
                  <a:gd name="T87" fmla="*/ 529 h 544"/>
                  <a:gd name="T88" fmla="*/ 108 w 438"/>
                  <a:gd name="T89" fmla="*/ 544 h 544"/>
                  <a:gd name="T90" fmla="*/ 130 w 438"/>
                  <a:gd name="T91" fmla="*/ 498 h 544"/>
                  <a:gd name="T92" fmla="*/ 163 w 438"/>
                  <a:gd name="T93" fmla="*/ 526 h 544"/>
                  <a:gd name="T94" fmla="*/ 206 w 438"/>
                  <a:gd name="T95" fmla="*/ 541 h 544"/>
                  <a:gd name="T96" fmla="*/ 249 w 438"/>
                  <a:gd name="T97" fmla="*/ 507 h 544"/>
                  <a:gd name="T98" fmla="*/ 261 w 438"/>
                  <a:gd name="T99" fmla="*/ 446 h 544"/>
                  <a:gd name="T100" fmla="*/ 273 w 438"/>
                  <a:gd name="T101" fmla="*/ 416 h 544"/>
                  <a:gd name="T102" fmla="*/ 313 w 438"/>
                  <a:gd name="T103" fmla="*/ 401 h 544"/>
                  <a:gd name="T104" fmla="*/ 340 w 438"/>
                  <a:gd name="T105" fmla="*/ 379 h 544"/>
                  <a:gd name="T106" fmla="*/ 383 w 438"/>
                  <a:gd name="T107" fmla="*/ 395 h 544"/>
                  <a:gd name="T108" fmla="*/ 398 w 438"/>
                  <a:gd name="T109" fmla="*/ 421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8" h="544">
                    <a:moveTo>
                      <a:pt x="398" y="421"/>
                    </a:moveTo>
                    <a:cubicBezTo>
                      <a:pt x="398" y="421"/>
                      <a:pt x="413" y="419"/>
                      <a:pt x="417" y="416"/>
                    </a:cubicBezTo>
                    <a:cubicBezTo>
                      <a:pt x="422" y="412"/>
                      <a:pt x="428" y="401"/>
                      <a:pt x="430" y="395"/>
                    </a:cubicBezTo>
                    <a:cubicBezTo>
                      <a:pt x="434" y="384"/>
                      <a:pt x="438" y="359"/>
                      <a:pt x="433" y="349"/>
                    </a:cubicBezTo>
                    <a:cubicBezTo>
                      <a:pt x="432" y="346"/>
                      <a:pt x="423" y="343"/>
                      <a:pt x="421" y="340"/>
                    </a:cubicBezTo>
                    <a:cubicBezTo>
                      <a:pt x="418" y="334"/>
                      <a:pt x="422" y="317"/>
                      <a:pt x="417" y="312"/>
                    </a:cubicBezTo>
                    <a:cubicBezTo>
                      <a:pt x="413" y="309"/>
                      <a:pt x="400" y="313"/>
                      <a:pt x="397" y="309"/>
                    </a:cubicBezTo>
                    <a:cubicBezTo>
                      <a:pt x="392" y="304"/>
                      <a:pt x="399" y="287"/>
                      <a:pt x="394" y="282"/>
                    </a:cubicBezTo>
                    <a:cubicBezTo>
                      <a:pt x="385" y="274"/>
                      <a:pt x="356" y="288"/>
                      <a:pt x="345" y="284"/>
                    </a:cubicBezTo>
                    <a:cubicBezTo>
                      <a:pt x="341" y="282"/>
                      <a:pt x="338" y="274"/>
                      <a:pt x="334" y="271"/>
                    </a:cubicBezTo>
                    <a:cubicBezTo>
                      <a:pt x="332" y="270"/>
                      <a:pt x="325" y="269"/>
                      <a:pt x="324" y="267"/>
                    </a:cubicBezTo>
                    <a:cubicBezTo>
                      <a:pt x="317" y="257"/>
                      <a:pt x="317" y="229"/>
                      <a:pt x="322" y="218"/>
                    </a:cubicBezTo>
                    <a:cubicBezTo>
                      <a:pt x="325" y="213"/>
                      <a:pt x="342" y="210"/>
                      <a:pt x="340" y="204"/>
                    </a:cubicBezTo>
                    <a:cubicBezTo>
                      <a:pt x="339" y="200"/>
                      <a:pt x="325" y="205"/>
                      <a:pt x="322" y="201"/>
                    </a:cubicBezTo>
                    <a:cubicBezTo>
                      <a:pt x="316" y="195"/>
                      <a:pt x="323" y="173"/>
                      <a:pt x="317" y="166"/>
                    </a:cubicBezTo>
                    <a:cubicBezTo>
                      <a:pt x="314" y="163"/>
                      <a:pt x="303" y="163"/>
                      <a:pt x="298" y="162"/>
                    </a:cubicBezTo>
                    <a:cubicBezTo>
                      <a:pt x="289" y="160"/>
                      <a:pt x="269" y="163"/>
                      <a:pt x="263" y="157"/>
                    </a:cubicBezTo>
                    <a:cubicBezTo>
                      <a:pt x="259" y="154"/>
                      <a:pt x="262" y="140"/>
                      <a:pt x="258" y="136"/>
                    </a:cubicBezTo>
                    <a:cubicBezTo>
                      <a:pt x="254" y="131"/>
                      <a:pt x="239" y="133"/>
                      <a:pt x="234" y="130"/>
                    </a:cubicBezTo>
                    <a:cubicBezTo>
                      <a:pt x="232" y="128"/>
                      <a:pt x="230" y="123"/>
                      <a:pt x="227" y="122"/>
                    </a:cubicBezTo>
                    <a:cubicBezTo>
                      <a:pt x="215" y="116"/>
                      <a:pt x="185" y="127"/>
                      <a:pt x="173" y="121"/>
                    </a:cubicBezTo>
                    <a:cubicBezTo>
                      <a:pt x="170" y="119"/>
                      <a:pt x="167" y="113"/>
                      <a:pt x="165" y="110"/>
                    </a:cubicBezTo>
                    <a:cubicBezTo>
                      <a:pt x="161" y="104"/>
                      <a:pt x="155" y="90"/>
                      <a:pt x="153" y="83"/>
                    </a:cubicBezTo>
                    <a:cubicBezTo>
                      <a:pt x="148" y="65"/>
                      <a:pt x="159" y="24"/>
                      <a:pt x="147" y="11"/>
                    </a:cubicBezTo>
                    <a:cubicBezTo>
                      <a:pt x="139" y="3"/>
                      <a:pt x="110" y="0"/>
                      <a:pt x="101" y="7"/>
                    </a:cubicBezTo>
                    <a:cubicBezTo>
                      <a:pt x="96" y="10"/>
                      <a:pt x="102" y="29"/>
                      <a:pt x="96" y="32"/>
                    </a:cubicBezTo>
                    <a:cubicBezTo>
                      <a:pt x="93" y="35"/>
                      <a:pt x="82" y="27"/>
                      <a:pt x="78" y="29"/>
                    </a:cubicBezTo>
                    <a:cubicBezTo>
                      <a:pt x="74" y="31"/>
                      <a:pt x="72" y="42"/>
                      <a:pt x="69" y="46"/>
                    </a:cubicBezTo>
                    <a:cubicBezTo>
                      <a:pt x="66" y="49"/>
                      <a:pt x="60" y="55"/>
                      <a:pt x="57" y="57"/>
                    </a:cubicBezTo>
                    <a:cubicBezTo>
                      <a:pt x="52" y="60"/>
                      <a:pt x="41" y="65"/>
                      <a:pt x="35" y="66"/>
                    </a:cubicBezTo>
                    <a:cubicBezTo>
                      <a:pt x="29" y="67"/>
                      <a:pt x="9" y="63"/>
                      <a:pt x="9" y="63"/>
                    </a:cubicBezTo>
                    <a:cubicBezTo>
                      <a:pt x="9" y="63"/>
                      <a:pt x="34" y="93"/>
                      <a:pt x="37" y="105"/>
                    </a:cubicBezTo>
                    <a:cubicBezTo>
                      <a:pt x="39" y="114"/>
                      <a:pt x="36" y="132"/>
                      <a:pt x="32" y="140"/>
                    </a:cubicBezTo>
                    <a:cubicBezTo>
                      <a:pt x="29" y="145"/>
                      <a:pt x="18" y="150"/>
                      <a:pt x="15" y="155"/>
                    </a:cubicBezTo>
                    <a:cubicBezTo>
                      <a:pt x="11" y="166"/>
                      <a:pt x="17" y="191"/>
                      <a:pt x="17" y="203"/>
                    </a:cubicBezTo>
                    <a:cubicBezTo>
                      <a:pt x="16" y="218"/>
                      <a:pt x="8" y="249"/>
                      <a:pt x="11" y="264"/>
                    </a:cubicBezTo>
                    <a:cubicBezTo>
                      <a:pt x="12" y="270"/>
                      <a:pt x="25" y="279"/>
                      <a:pt x="23" y="285"/>
                    </a:cubicBezTo>
                    <a:cubicBezTo>
                      <a:pt x="22" y="288"/>
                      <a:pt x="13" y="287"/>
                      <a:pt x="11" y="289"/>
                    </a:cubicBezTo>
                    <a:cubicBezTo>
                      <a:pt x="5" y="295"/>
                      <a:pt x="0" y="318"/>
                      <a:pt x="0" y="318"/>
                    </a:cubicBezTo>
                    <a:cubicBezTo>
                      <a:pt x="0" y="318"/>
                      <a:pt x="17" y="331"/>
                      <a:pt x="20" y="337"/>
                    </a:cubicBezTo>
                    <a:cubicBezTo>
                      <a:pt x="24" y="345"/>
                      <a:pt x="19" y="365"/>
                      <a:pt x="23" y="373"/>
                    </a:cubicBezTo>
                    <a:cubicBezTo>
                      <a:pt x="28" y="383"/>
                      <a:pt x="52" y="393"/>
                      <a:pt x="57" y="404"/>
                    </a:cubicBezTo>
                    <a:cubicBezTo>
                      <a:pt x="64" y="421"/>
                      <a:pt x="52" y="461"/>
                      <a:pt x="57" y="480"/>
                    </a:cubicBezTo>
                    <a:cubicBezTo>
                      <a:pt x="60" y="493"/>
                      <a:pt x="74" y="518"/>
                      <a:pt x="84" y="529"/>
                    </a:cubicBezTo>
                    <a:cubicBezTo>
                      <a:pt x="89" y="534"/>
                      <a:pt x="108" y="544"/>
                      <a:pt x="108" y="544"/>
                    </a:cubicBezTo>
                    <a:cubicBezTo>
                      <a:pt x="108" y="544"/>
                      <a:pt x="118" y="501"/>
                      <a:pt x="130" y="498"/>
                    </a:cubicBezTo>
                    <a:cubicBezTo>
                      <a:pt x="140" y="496"/>
                      <a:pt x="154" y="520"/>
                      <a:pt x="163" y="526"/>
                    </a:cubicBezTo>
                    <a:cubicBezTo>
                      <a:pt x="173" y="531"/>
                      <a:pt x="195" y="543"/>
                      <a:pt x="206" y="541"/>
                    </a:cubicBezTo>
                    <a:cubicBezTo>
                      <a:pt x="220" y="539"/>
                      <a:pt x="249" y="507"/>
                      <a:pt x="249" y="507"/>
                    </a:cubicBezTo>
                    <a:cubicBezTo>
                      <a:pt x="249" y="507"/>
                      <a:pt x="257" y="461"/>
                      <a:pt x="261" y="446"/>
                    </a:cubicBezTo>
                    <a:cubicBezTo>
                      <a:pt x="263" y="439"/>
                      <a:pt x="267" y="422"/>
                      <a:pt x="273" y="416"/>
                    </a:cubicBezTo>
                    <a:cubicBezTo>
                      <a:pt x="281" y="408"/>
                      <a:pt x="304" y="406"/>
                      <a:pt x="313" y="401"/>
                    </a:cubicBezTo>
                    <a:cubicBezTo>
                      <a:pt x="320" y="396"/>
                      <a:pt x="332" y="381"/>
                      <a:pt x="340" y="379"/>
                    </a:cubicBezTo>
                    <a:cubicBezTo>
                      <a:pt x="352" y="378"/>
                      <a:pt x="374" y="387"/>
                      <a:pt x="383" y="395"/>
                    </a:cubicBezTo>
                    <a:cubicBezTo>
                      <a:pt x="389" y="399"/>
                      <a:pt x="398" y="421"/>
                      <a:pt x="398" y="42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8" name="Freeform 361">
                <a:extLst>
                  <a:ext uri="{FF2B5EF4-FFF2-40B4-BE49-F238E27FC236}">
                    <a16:creationId xmlns:a16="http://schemas.microsoft.com/office/drawing/2014/main" id="{591B7651-5001-F5F4-C1F4-778011F7F341}"/>
                  </a:ext>
                </a:extLst>
              </p:cNvPr>
              <p:cNvSpPr>
                <a:spLocks/>
              </p:cNvSpPr>
              <p:nvPr/>
            </p:nvSpPr>
            <p:spPr bwMode="auto">
              <a:xfrm>
                <a:off x="1463" y="2646"/>
                <a:ext cx="202" cy="287"/>
              </a:xfrm>
              <a:custGeom>
                <a:avLst/>
                <a:gdLst>
                  <a:gd name="T0" fmla="*/ 377 w 466"/>
                  <a:gd name="T1" fmla="*/ 28 h 662"/>
                  <a:gd name="T2" fmla="*/ 346 w 466"/>
                  <a:gd name="T3" fmla="*/ 6 h 662"/>
                  <a:gd name="T4" fmla="*/ 285 w 466"/>
                  <a:gd name="T5" fmla="*/ 0 h 662"/>
                  <a:gd name="T6" fmla="*/ 267 w 466"/>
                  <a:gd name="T7" fmla="*/ 24 h 662"/>
                  <a:gd name="T8" fmla="*/ 166 w 466"/>
                  <a:gd name="T9" fmla="*/ 70 h 662"/>
                  <a:gd name="T10" fmla="*/ 117 w 466"/>
                  <a:gd name="T11" fmla="*/ 104 h 662"/>
                  <a:gd name="T12" fmla="*/ 81 w 466"/>
                  <a:gd name="T13" fmla="*/ 131 h 662"/>
                  <a:gd name="T14" fmla="*/ 56 w 466"/>
                  <a:gd name="T15" fmla="*/ 104 h 662"/>
                  <a:gd name="T16" fmla="*/ 47 w 466"/>
                  <a:gd name="T17" fmla="*/ 73 h 662"/>
                  <a:gd name="T18" fmla="*/ 27 w 466"/>
                  <a:gd name="T19" fmla="*/ 74 h 662"/>
                  <a:gd name="T20" fmla="*/ 14 w 466"/>
                  <a:gd name="T21" fmla="*/ 90 h 662"/>
                  <a:gd name="T22" fmla="*/ 15 w 466"/>
                  <a:gd name="T23" fmla="*/ 172 h 662"/>
                  <a:gd name="T24" fmla="*/ 52 w 466"/>
                  <a:gd name="T25" fmla="*/ 172 h 662"/>
                  <a:gd name="T26" fmla="*/ 67 w 466"/>
                  <a:gd name="T27" fmla="*/ 230 h 662"/>
                  <a:gd name="T28" fmla="*/ 85 w 466"/>
                  <a:gd name="T29" fmla="*/ 240 h 662"/>
                  <a:gd name="T30" fmla="*/ 90 w 466"/>
                  <a:gd name="T31" fmla="*/ 277 h 662"/>
                  <a:gd name="T32" fmla="*/ 103 w 466"/>
                  <a:gd name="T33" fmla="*/ 309 h 662"/>
                  <a:gd name="T34" fmla="*/ 123 w 466"/>
                  <a:gd name="T35" fmla="*/ 319 h 662"/>
                  <a:gd name="T36" fmla="*/ 128 w 466"/>
                  <a:gd name="T37" fmla="*/ 358 h 662"/>
                  <a:gd name="T38" fmla="*/ 139 w 466"/>
                  <a:gd name="T39" fmla="*/ 365 h 662"/>
                  <a:gd name="T40" fmla="*/ 152 w 466"/>
                  <a:gd name="T41" fmla="*/ 386 h 662"/>
                  <a:gd name="T42" fmla="*/ 163 w 466"/>
                  <a:gd name="T43" fmla="*/ 420 h 662"/>
                  <a:gd name="T44" fmla="*/ 178 w 466"/>
                  <a:gd name="T45" fmla="*/ 455 h 662"/>
                  <a:gd name="T46" fmla="*/ 195 w 466"/>
                  <a:gd name="T47" fmla="*/ 469 h 662"/>
                  <a:gd name="T48" fmla="*/ 187 w 466"/>
                  <a:gd name="T49" fmla="*/ 484 h 662"/>
                  <a:gd name="T50" fmla="*/ 200 w 466"/>
                  <a:gd name="T51" fmla="*/ 514 h 662"/>
                  <a:gd name="T52" fmla="*/ 236 w 466"/>
                  <a:gd name="T53" fmla="*/ 539 h 662"/>
                  <a:gd name="T54" fmla="*/ 271 w 466"/>
                  <a:gd name="T55" fmla="*/ 580 h 662"/>
                  <a:gd name="T56" fmla="*/ 323 w 466"/>
                  <a:gd name="T57" fmla="*/ 599 h 662"/>
                  <a:gd name="T58" fmla="*/ 372 w 466"/>
                  <a:gd name="T59" fmla="*/ 639 h 662"/>
                  <a:gd name="T60" fmla="*/ 403 w 466"/>
                  <a:gd name="T61" fmla="*/ 662 h 662"/>
                  <a:gd name="T62" fmla="*/ 427 w 466"/>
                  <a:gd name="T63" fmla="*/ 639 h 662"/>
                  <a:gd name="T64" fmla="*/ 438 w 466"/>
                  <a:gd name="T65" fmla="*/ 610 h 662"/>
                  <a:gd name="T66" fmla="*/ 450 w 466"/>
                  <a:gd name="T67" fmla="*/ 606 h 662"/>
                  <a:gd name="T68" fmla="*/ 438 w 466"/>
                  <a:gd name="T69" fmla="*/ 585 h 662"/>
                  <a:gd name="T70" fmla="*/ 444 w 466"/>
                  <a:gd name="T71" fmla="*/ 524 h 662"/>
                  <a:gd name="T72" fmla="*/ 442 w 466"/>
                  <a:gd name="T73" fmla="*/ 476 h 662"/>
                  <a:gd name="T74" fmla="*/ 459 w 466"/>
                  <a:gd name="T75" fmla="*/ 461 h 662"/>
                  <a:gd name="T76" fmla="*/ 464 w 466"/>
                  <a:gd name="T77" fmla="*/ 426 h 662"/>
                  <a:gd name="T78" fmla="*/ 436 w 466"/>
                  <a:gd name="T79" fmla="*/ 384 h 662"/>
                  <a:gd name="T80" fmla="*/ 406 w 466"/>
                  <a:gd name="T81" fmla="*/ 368 h 662"/>
                  <a:gd name="T82" fmla="*/ 392 w 466"/>
                  <a:gd name="T83" fmla="*/ 323 h 662"/>
                  <a:gd name="T84" fmla="*/ 364 w 466"/>
                  <a:gd name="T85" fmla="*/ 339 h 662"/>
                  <a:gd name="T86" fmla="*/ 332 w 466"/>
                  <a:gd name="T87" fmla="*/ 335 h 662"/>
                  <a:gd name="T88" fmla="*/ 328 w 466"/>
                  <a:gd name="T89" fmla="*/ 315 h 662"/>
                  <a:gd name="T90" fmla="*/ 303 w 466"/>
                  <a:gd name="T91" fmla="*/ 311 h 662"/>
                  <a:gd name="T92" fmla="*/ 294 w 466"/>
                  <a:gd name="T93" fmla="*/ 286 h 662"/>
                  <a:gd name="T94" fmla="*/ 270 w 466"/>
                  <a:gd name="T95" fmla="*/ 266 h 662"/>
                  <a:gd name="T96" fmla="*/ 261 w 466"/>
                  <a:gd name="T97" fmla="*/ 242 h 662"/>
                  <a:gd name="T98" fmla="*/ 268 w 466"/>
                  <a:gd name="T99" fmla="*/ 210 h 662"/>
                  <a:gd name="T100" fmla="*/ 290 w 466"/>
                  <a:gd name="T101" fmla="*/ 201 h 662"/>
                  <a:gd name="T102" fmla="*/ 305 w 466"/>
                  <a:gd name="T103" fmla="*/ 187 h 662"/>
                  <a:gd name="T104" fmla="*/ 299 w 466"/>
                  <a:gd name="T105" fmla="*/ 163 h 662"/>
                  <a:gd name="T106" fmla="*/ 308 w 466"/>
                  <a:gd name="T107" fmla="*/ 131 h 662"/>
                  <a:gd name="T108" fmla="*/ 332 w 466"/>
                  <a:gd name="T109" fmla="*/ 114 h 662"/>
                  <a:gd name="T110" fmla="*/ 364 w 466"/>
                  <a:gd name="T111" fmla="*/ 122 h 662"/>
                  <a:gd name="T112" fmla="*/ 392 w 466"/>
                  <a:gd name="T113" fmla="*/ 107 h 662"/>
                  <a:gd name="T114" fmla="*/ 401 w 466"/>
                  <a:gd name="T115" fmla="*/ 75 h 662"/>
                  <a:gd name="T116" fmla="*/ 377 w 466"/>
                  <a:gd name="T117" fmla="*/ 28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6" h="662">
                    <a:moveTo>
                      <a:pt x="377" y="28"/>
                    </a:moveTo>
                    <a:cubicBezTo>
                      <a:pt x="377" y="28"/>
                      <a:pt x="355" y="9"/>
                      <a:pt x="346" y="6"/>
                    </a:cubicBezTo>
                    <a:cubicBezTo>
                      <a:pt x="332" y="1"/>
                      <a:pt x="285" y="0"/>
                      <a:pt x="285" y="0"/>
                    </a:cubicBezTo>
                    <a:cubicBezTo>
                      <a:pt x="285" y="0"/>
                      <a:pt x="273" y="20"/>
                      <a:pt x="267" y="24"/>
                    </a:cubicBezTo>
                    <a:cubicBezTo>
                      <a:pt x="245" y="42"/>
                      <a:pt x="190" y="57"/>
                      <a:pt x="166" y="70"/>
                    </a:cubicBezTo>
                    <a:cubicBezTo>
                      <a:pt x="153" y="77"/>
                      <a:pt x="129" y="95"/>
                      <a:pt x="117" y="104"/>
                    </a:cubicBezTo>
                    <a:cubicBezTo>
                      <a:pt x="108" y="110"/>
                      <a:pt x="92" y="132"/>
                      <a:pt x="81" y="131"/>
                    </a:cubicBezTo>
                    <a:cubicBezTo>
                      <a:pt x="72" y="130"/>
                      <a:pt x="56" y="104"/>
                      <a:pt x="56" y="104"/>
                    </a:cubicBezTo>
                    <a:cubicBezTo>
                      <a:pt x="56" y="104"/>
                      <a:pt x="54" y="77"/>
                      <a:pt x="47" y="73"/>
                    </a:cubicBezTo>
                    <a:cubicBezTo>
                      <a:pt x="43" y="70"/>
                      <a:pt x="32" y="72"/>
                      <a:pt x="27" y="74"/>
                    </a:cubicBezTo>
                    <a:cubicBezTo>
                      <a:pt x="23" y="77"/>
                      <a:pt x="15" y="85"/>
                      <a:pt x="14" y="90"/>
                    </a:cubicBezTo>
                    <a:cubicBezTo>
                      <a:pt x="6" y="109"/>
                      <a:pt x="0" y="157"/>
                      <a:pt x="15" y="172"/>
                    </a:cubicBezTo>
                    <a:cubicBezTo>
                      <a:pt x="22" y="178"/>
                      <a:pt x="44" y="166"/>
                      <a:pt x="52" y="172"/>
                    </a:cubicBezTo>
                    <a:cubicBezTo>
                      <a:pt x="63" y="181"/>
                      <a:pt x="58" y="218"/>
                      <a:pt x="67" y="230"/>
                    </a:cubicBezTo>
                    <a:cubicBezTo>
                      <a:pt x="70" y="234"/>
                      <a:pt x="82" y="236"/>
                      <a:pt x="85" y="240"/>
                    </a:cubicBezTo>
                    <a:cubicBezTo>
                      <a:pt x="90" y="248"/>
                      <a:pt x="87" y="268"/>
                      <a:pt x="90" y="277"/>
                    </a:cubicBezTo>
                    <a:cubicBezTo>
                      <a:pt x="92" y="285"/>
                      <a:pt x="98" y="302"/>
                      <a:pt x="103" y="309"/>
                    </a:cubicBezTo>
                    <a:cubicBezTo>
                      <a:pt x="107" y="313"/>
                      <a:pt x="120" y="315"/>
                      <a:pt x="123" y="319"/>
                    </a:cubicBezTo>
                    <a:cubicBezTo>
                      <a:pt x="129" y="327"/>
                      <a:pt x="123" y="349"/>
                      <a:pt x="128" y="358"/>
                    </a:cubicBezTo>
                    <a:cubicBezTo>
                      <a:pt x="130" y="360"/>
                      <a:pt x="136" y="363"/>
                      <a:pt x="139" y="365"/>
                    </a:cubicBezTo>
                    <a:cubicBezTo>
                      <a:pt x="143" y="370"/>
                      <a:pt x="150" y="381"/>
                      <a:pt x="152" y="386"/>
                    </a:cubicBezTo>
                    <a:cubicBezTo>
                      <a:pt x="156" y="394"/>
                      <a:pt x="160" y="412"/>
                      <a:pt x="163" y="420"/>
                    </a:cubicBezTo>
                    <a:cubicBezTo>
                      <a:pt x="166" y="429"/>
                      <a:pt x="172" y="447"/>
                      <a:pt x="178" y="455"/>
                    </a:cubicBezTo>
                    <a:cubicBezTo>
                      <a:pt x="182" y="459"/>
                      <a:pt x="194" y="463"/>
                      <a:pt x="195" y="469"/>
                    </a:cubicBezTo>
                    <a:cubicBezTo>
                      <a:pt x="196" y="473"/>
                      <a:pt x="188" y="480"/>
                      <a:pt x="187" y="484"/>
                    </a:cubicBezTo>
                    <a:cubicBezTo>
                      <a:pt x="187" y="492"/>
                      <a:pt x="194" y="508"/>
                      <a:pt x="200" y="514"/>
                    </a:cubicBezTo>
                    <a:cubicBezTo>
                      <a:pt x="207" y="523"/>
                      <a:pt x="228" y="531"/>
                      <a:pt x="236" y="539"/>
                    </a:cubicBezTo>
                    <a:cubicBezTo>
                      <a:pt x="246" y="548"/>
                      <a:pt x="260" y="572"/>
                      <a:pt x="271" y="580"/>
                    </a:cubicBezTo>
                    <a:cubicBezTo>
                      <a:pt x="283" y="588"/>
                      <a:pt x="311" y="593"/>
                      <a:pt x="323" y="599"/>
                    </a:cubicBezTo>
                    <a:cubicBezTo>
                      <a:pt x="337" y="607"/>
                      <a:pt x="360" y="629"/>
                      <a:pt x="372" y="639"/>
                    </a:cubicBezTo>
                    <a:cubicBezTo>
                      <a:pt x="380" y="645"/>
                      <a:pt x="403" y="662"/>
                      <a:pt x="403" y="662"/>
                    </a:cubicBezTo>
                    <a:cubicBezTo>
                      <a:pt x="427" y="639"/>
                      <a:pt x="427" y="639"/>
                      <a:pt x="427" y="639"/>
                    </a:cubicBezTo>
                    <a:cubicBezTo>
                      <a:pt x="427" y="639"/>
                      <a:pt x="432" y="616"/>
                      <a:pt x="438" y="610"/>
                    </a:cubicBezTo>
                    <a:cubicBezTo>
                      <a:pt x="440" y="608"/>
                      <a:pt x="449" y="609"/>
                      <a:pt x="450" y="606"/>
                    </a:cubicBezTo>
                    <a:cubicBezTo>
                      <a:pt x="452" y="600"/>
                      <a:pt x="439" y="591"/>
                      <a:pt x="438" y="585"/>
                    </a:cubicBezTo>
                    <a:cubicBezTo>
                      <a:pt x="435" y="570"/>
                      <a:pt x="443" y="539"/>
                      <a:pt x="444" y="524"/>
                    </a:cubicBezTo>
                    <a:cubicBezTo>
                      <a:pt x="444" y="512"/>
                      <a:pt x="438" y="487"/>
                      <a:pt x="442" y="476"/>
                    </a:cubicBezTo>
                    <a:cubicBezTo>
                      <a:pt x="445" y="471"/>
                      <a:pt x="456" y="466"/>
                      <a:pt x="459" y="461"/>
                    </a:cubicBezTo>
                    <a:cubicBezTo>
                      <a:pt x="463" y="453"/>
                      <a:pt x="466" y="435"/>
                      <a:pt x="464" y="426"/>
                    </a:cubicBezTo>
                    <a:cubicBezTo>
                      <a:pt x="461" y="414"/>
                      <a:pt x="436" y="384"/>
                      <a:pt x="436" y="384"/>
                    </a:cubicBezTo>
                    <a:cubicBezTo>
                      <a:pt x="436" y="384"/>
                      <a:pt x="411" y="375"/>
                      <a:pt x="406" y="368"/>
                    </a:cubicBezTo>
                    <a:cubicBezTo>
                      <a:pt x="398" y="359"/>
                      <a:pt x="403" y="327"/>
                      <a:pt x="392" y="323"/>
                    </a:cubicBezTo>
                    <a:cubicBezTo>
                      <a:pt x="384" y="320"/>
                      <a:pt x="372" y="338"/>
                      <a:pt x="364" y="339"/>
                    </a:cubicBezTo>
                    <a:cubicBezTo>
                      <a:pt x="357" y="341"/>
                      <a:pt x="338" y="340"/>
                      <a:pt x="332" y="335"/>
                    </a:cubicBezTo>
                    <a:cubicBezTo>
                      <a:pt x="329" y="331"/>
                      <a:pt x="332" y="319"/>
                      <a:pt x="328" y="315"/>
                    </a:cubicBezTo>
                    <a:cubicBezTo>
                      <a:pt x="323" y="311"/>
                      <a:pt x="308" y="315"/>
                      <a:pt x="303" y="311"/>
                    </a:cubicBezTo>
                    <a:cubicBezTo>
                      <a:pt x="298" y="306"/>
                      <a:pt x="298" y="291"/>
                      <a:pt x="294" y="286"/>
                    </a:cubicBezTo>
                    <a:cubicBezTo>
                      <a:pt x="290" y="280"/>
                      <a:pt x="275" y="273"/>
                      <a:pt x="270" y="266"/>
                    </a:cubicBezTo>
                    <a:cubicBezTo>
                      <a:pt x="266" y="261"/>
                      <a:pt x="261" y="249"/>
                      <a:pt x="261" y="242"/>
                    </a:cubicBezTo>
                    <a:cubicBezTo>
                      <a:pt x="260" y="234"/>
                      <a:pt x="263" y="216"/>
                      <a:pt x="268" y="210"/>
                    </a:cubicBezTo>
                    <a:cubicBezTo>
                      <a:pt x="272" y="206"/>
                      <a:pt x="285" y="204"/>
                      <a:pt x="290" y="201"/>
                    </a:cubicBezTo>
                    <a:cubicBezTo>
                      <a:pt x="294" y="198"/>
                      <a:pt x="304" y="192"/>
                      <a:pt x="305" y="187"/>
                    </a:cubicBezTo>
                    <a:cubicBezTo>
                      <a:pt x="307" y="181"/>
                      <a:pt x="299" y="169"/>
                      <a:pt x="299" y="163"/>
                    </a:cubicBezTo>
                    <a:cubicBezTo>
                      <a:pt x="299" y="155"/>
                      <a:pt x="303" y="138"/>
                      <a:pt x="308" y="131"/>
                    </a:cubicBezTo>
                    <a:cubicBezTo>
                      <a:pt x="312" y="125"/>
                      <a:pt x="325" y="116"/>
                      <a:pt x="332" y="114"/>
                    </a:cubicBezTo>
                    <a:cubicBezTo>
                      <a:pt x="341" y="113"/>
                      <a:pt x="356" y="123"/>
                      <a:pt x="364" y="122"/>
                    </a:cubicBezTo>
                    <a:cubicBezTo>
                      <a:pt x="372" y="121"/>
                      <a:pt x="387" y="113"/>
                      <a:pt x="392" y="107"/>
                    </a:cubicBezTo>
                    <a:cubicBezTo>
                      <a:pt x="397" y="100"/>
                      <a:pt x="402" y="83"/>
                      <a:pt x="401" y="75"/>
                    </a:cubicBezTo>
                    <a:cubicBezTo>
                      <a:pt x="400" y="61"/>
                      <a:pt x="377" y="28"/>
                      <a:pt x="377" y="2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9" name="Freeform 362">
                <a:extLst>
                  <a:ext uri="{FF2B5EF4-FFF2-40B4-BE49-F238E27FC236}">
                    <a16:creationId xmlns:a16="http://schemas.microsoft.com/office/drawing/2014/main" id="{5324B7D2-070C-4AF0-2F7C-32974B7C677A}"/>
                  </a:ext>
                </a:extLst>
              </p:cNvPr>
              <p:cNvSpPr>
                <a:spLocks/>
              </p:cNvSpPr>
              <p:nvPr/>
            </p:nvSpPr>
            <p:spPr bwMode="auto">
              <a:xfrm>
                <a:off x="1470" y="2596"/>
                <a:ext cx="116" cy="107"/>
              </a:xfrm>
              <a:custGeom>
                <a:avLst/>
                <a:gdLst>
                  <a:gd name="T0" fmla="*/ 268 w 268"/>
                  <a:gd name="T1" fmla="*/ 115 h 247"/>
                  <a:gd name="T2" fmla="*/ 238 w 268"/>
                  <a:gd name="T3" fmla="*/ 76 h 247"/>
                  <a:gd name="T4" fmla="*/ 201 w 268"/>
                  <a:gd name="T5" fmla="*/ 51 h 247"/>
                  <a:gd name="T6" fmla="*/ 174 w 268"/>
                  <a:gd name="T7" fmla="*/ 27 h 247"/>
                  <a:gd name="T8" fmla="*/ 116 w 268"/>
                  <a:gd name="T9" fmla="*/ 30 h 247"/>
                  <a:gd name="T10" fmla="*/ 64 w 268"/>
                  <a:gd name="T11" fmla="*/ 0 h 247"/>
                  <a:gd name="T12" fmla="*/ 33 w 268"/>
                  <a:gd name="T13" fmla="*/ 15 h 247"/>
                  <a:gd name="T14" fmla="*/ 27 w 268"/>
                  <a:gd name="T15" fmla="*/ 57 h 247"/>
                  <a:gd name="T16" fmla="*/ 12 w 268"/>
                  <a:gd name="T17" fmla="*/ 79 h 247"/>
                  <a:gd name="T18" fmla="*/ 0 w 268"/>
                  <a:gd name="T19" fmla="*/ 106 h 247"/>
                  <a:gd name="T20" fmla="*/ 12 w 268"/>
                  <a:gd name="T21" fmla="*/ 134 h 247"/>
                  <a:gd name="T22" fmla="*/ 33 w 268"/>
                  <a:gd name="T23" fmla="*/ 155 h 247"/>
                  <a:gd name="T24" fmla="*/ 40 w 268"/>
                  <a:gd name="T25" fmla="*/ 182 h 247"/>
                  <a:gd name="T26" fmla="*/ 39 w 268"/>
                  <a:gd name="T27" fmla="*/ 219 h 247"/>
                  <a:gd name="T28" fmla="*/ 64 w 268"/>
                  <a:gd name="T29" fmla="*/ 246 h 247"/>
                  <a:gd name="T30" fmla="*/ 100 w 268"/>
                  <a:gd name="T31" fmla="*/ 219 h 247"/>
                  <a:gd name="T32" fmla="*/ 149 w 268"/>
                  <a:gd name="T33" fmla="*/ 185 h 247"/>
                  <a:gd name="T34" fmla="*/ 250 w 268"/>
                  <a:gd name="T35" fmla="*/ 139 h 247"/>
                  <a:gd name="T36" fmla="*/ 268 w 268"/>
                  <a:gd name="T37" fmla="*/ 11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 h="247">
                    <a:moveTo>
                      <a:pt x="268" y="115"/>
                    </a:moveTo>
                    <a:cubicBezTo>
                      <a:pt x="268" y="115"/>
                      <a:pt x="247" y="84"/>
                      <a:pt x="238" y="76"/>
                    </a:cubicBezTo>
                    <a:cubicBezTo>
                      <a:pt x="230" y="68"/>
                      <a:pt x="210" y="58"/>
                      <a:pt x="201" y="51"/>
                    </a:cubicBezTo>
                    <a:cubicBezTo>
                      <a:pt x="194" y="46"/>
                      <a:pt x="182" y="30"/>
                      <a:pt x="174" y="27"/>
                    </a:cubicBezTo>
                    <a:cubicBezTo>
                      <a:pt x="160" y="22"/>
                      <a:pt x="130" y="34"/>
                      <a:pt x="116" y="30"/>
                    </a:cubicBezTo>
                    <a:cubicBezTo>
                      <a:pt x="101" y="27"/>
                      <a:pt x="64" y="0"/>
                      <a:pt x="64" y="0"/>
                    </a:cubicBezTo>
                    <a:cubicBezTo>
                      <a:pt x="64" y="0"/>
                      <a:pt x="38" y="8"/>
                      <a:pt x="33" y="15"/>
                    </a:cubicBezTo>
                    <a:cubicBezTo>
                      <a:pt x="27" y="24"/>
                      <a:pt x="31" y="47"/>
                      <a:pt x="27" y="57"/>
                    </a:cubicBezTo>
                    <a:cubicBezTo>
                      <a:pt x="25" y="64"/>
                      <a:pt x="15" y="73"/>
                      <a:pt x="12" y="79"/>
                    </a:cubicBezTo>
                    <a:cubicBezTo>
                      <a:pt x="8" y="85"/>
                      <a:pt x="0" y="99"/>
                      <a:pt x="0" y="106"/>
                    </a:cubicBezTo>
                    <a:cubicBezTo>
                      <a:pt x="0" y="114"/>
                      <a:pt x="8" y="127"/>
                      <a:pt x="12" y="134"/>
                    </a:cubicBezTo>
                    <a:cubicBezTo>
                      <a:pt x="16" y="140"/>
                      <a:pt x="30" y="148"/>
                      <a:pt x="33" y="155"/>
                    </a:cubicBezTo>
                    <a:cubicBezTo>
                      <a:pt x="37" y="161"/>
                      <a:pt x="39" y="175"/>
                      <a:pt x="40" y="182"/>
                    </a:cubicBezTo>
                    <a:cubicBezTo>
                      <a:pt x="40" y="191"/>
                      <a:pt x="39" y="219"/>
                      <a:pt x="39" y="219"/>
                    </a:cubicBezTo>
                    <a:cubicBezTo>
                      <a:pt x="39" y="219"/>
                      <a:pt x="55" y="245"/>
                      <a:pt x="64" y="246"/>
                    </a:cubicBezTo>
                    <a:cubicBezTo>
                      <a:pt x="75" y="247"/>
                      <a:pt x="91" y="225"/>
                      <a:pt x="100" y="219"/>
                    </a:cubicBezTo>
                    <a:cubicBezTo>
                      <a:pt x="112" y="210"/>
                      <a:pt x="136" y="192"/>
                      <a:pt x="149" y="185"/>
                    </a:cubicBezTo>
                    <a:cubicBezTo>
                      <a:pt x="173" y="172"/>
                      <a:pt x="228" y="157"/>
                      <a:pt x="250" y="139"/>
                    </a:cubicBezTo>
                    <a:cubicBezTo>
                      <a:pt x="256" y="135"/>
                      <a:pt x="268" y="115"/>
                      <a:pt x="268" y="11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0" name="Freeform 363">
                <a:extLst>
                  <a:ext uri="{FF2B5EF4-FFF2-40B4-BE49-F238E27FC236}">
                    <a16:creationId xmlns:a16="http://schemas.microsoft.com/office/drawing/2014/main" id="{662E4C7A-BF17-1D02-D167-E538DDADF59A}"/>
                  </a:ext>
                </a:extLst>
              </p:cNvPr>
              <p:cNvSpPr>
                <a:spLocks/>
              </p:cNvSpPr>
              <p:nvPr/>
            </p:nvSpPr>
            <p:spPr bwMode="auto">
              <a:xfrm>
                <a:off x="1498" y="2397"/>
                <a:ext cx="180" cy="262"/>
              </a:xfrm>
              <a:custGeom>
                <a:avLst/>
                <a:gdLst>
                  <a:gd name="T0" fmla="*/ 58 w 416"/>
                  <a:gd name="T1" fmla="*/ 231 h 603"/>
                  <a:gd name="T2" fmla="*/ 65 w 416"/>
                  <a:gd name="T3" fmla="*/ 151 h 603"/>
                  <a:gd name="T4" fmla="*/ 98 w 416"/>
                  <a:gd name="T5" fmla="*/ 183 h 603"/>
                  <a:gd name="T6" fmla="*/ 104 w 416"/>
                  <a:gd name="T7" fmla="*/ 131 h 603"/>
                  <a:gd name="T8" fmla="*/ 140 w 416"/>
                  <a:gd name="T9" fmla="*/ 116 h 603"/>
                  <a:gd name="T10" fmla="*/ 143 w 416"/>
                  <a:gd name="T11" fmla="*/ 76 h 603"/>
                  <a:gd name="T12" fmla="*/ 180 w 416"/>
                  <a:gd name="T13" fmla="*/ 46 h 603"/>
                  <a:gd name="T14" fmla="*/ 223 w 416"/>
                  <a:gd name="T15" fmla="*/ 43 h 603"/>
                  <a:gd name="T16" fmla="*/ 235 w 416"/>
                  <a:gd name="T17" fmla="*/ 12 h 603"/>
                  <a:gd name="T18" fmla="*/ 259 w 416"/>
                  <a:gd name="T19" fmla="*/ 0 h 603"/>
                  <a:gd name="T20" fmla="*/ 278 w 416"/>
                  <a:gd name="T21" fmla="*/ 12 h 603"/>
                  <a:gd name="T22" fmla="*/ 250 w 416"/>
                  <a:gd name="T23" fmla="*/ 46 h 603"/>
                  <a:gd name="T24" fmla="*/ 235 w 416"/>
                  <a:gd name="T25" fmla="*/ 104 h 603"/>
                  <a:gd name="T26" fmla="*/ 210 w 416"/>
                  <a:gd name="T27" fmla="*/ 119 h 603"/>
                  <a:gd name="T28" fmla="*/ 241 w 416"/>
                  <a:gd name="T29" fmla="*/ 161 h 603"/>
                  <a:gd name="T30" fmla="*/ 232 w 416"/>
                  <a:gd name="T31" fmla="*/ 204 h 603"/>
                  <a:gd name="T32" fmla="*/ 296 w 416"/>
                  <a:gd name="T33" fmla="*/ 207 h 603"/>
                  <a:gd name="T34" fmla="*/ 299 w 416"/>
                  <a:gd name="T35" fmla="*/ 231 h 603"/>
                  <a:gd name="T36" fmla="*/ 351 w 416"/>
                  <a:gd name="T37" fmla="*/ 256 h 603"/>
                  <a:gd name="T38" fmla="*/ 406 w 416"/>
                  <a:gd name="T39" fmla="*/ 274 h 603"/>
                  <a:gd name="T40" fmla="*/ 406 w 416"/>
                  <a:gd name="T41" fmla="*/ 344 h 603"/>
                  <a:gd name="T42" fmla="*/ 393 w 416"/>
                  <a:gd name="T43" fmla="*/ 387 h 603"/>
                  <a:gd name="T44" fmla="*/ 400 w 416"/>
                  <a:gd name="T45" fmla="*/ 420 h 603"/>
                  <a:gd name="T46" fmla="*/ 339 w 416"/>
                  <a:gd name="T47" fmla="*/ 441 h 603"/>
                  <a:gd name="T48" fmla="*/ 323 w 416"/>
                  <a:gd name="T49" fmla="*/ 466 h 603"/>
                  <a:gd name="T50" fmla="*/ 342 w 416"/>
                  <a:gd name="T51" fmla="*/ 484 h 603"/>
                  <a:gd name="T52" fmla="*/ 323 w 416"/>
                  <a:gd name="T53" fmla="*/ 496 h 603"/>
                  <a:gd name="T54" fmla="*/ 332 w 416"/>
                  <a:gd name="T55" fmla="*/ 566 h 603"/>
                  <a:gd name="T56" fmla="*/ 332 w 416"/>
                  <a:gd name="T57" fmla="*/ 597 h 603"/>
                  <a:gd name="T58" fmla="*/ 296 w 416"/>
                  <a:gd name="T59" fmla="*/ 600 h 603"/>
                  <a:gd name="T60" fmla="*/ 265 w 416"/>
                  <a:gd name="T61" fmla="*/ 578 h 603"/>
                  <a:gd name="T62" fmla="*/ 204 w 416"/>
                  <a:gd name="T63" fmla="*/ 572 h 603"/>
                  <a:gd name="T64" fmla="*/ 174 w 416"/>
                  <a:gd name="T65" fmla="*/ 533 h 603"/>
                  <a:gd name="T66" fmla="*/ 137 w 416"/>
                  <a:gd name="T67" fmla="*/ 508 h 603"/>
                  <a:gd name="T68" fmla="*/ 110 w 416"/>
                  <a:gd name="T69" fmla="*/ 484 h 603"/>
                  <a:gd name="T70" fmla="*/ 52 w 416"/>
                  <a:gd name="T71" fmla="*/ 487 h 603"/>
                  <a:gd name="T72" fmla="*/ 0 w 416"/>
                  <a:gd name="T73" fmla="*/ 457 h 603"/>
                  <a:gd name="T74" fmla="*/ 27 w 416"/>
                  <a:gd name="T75" fmla="*/ 417 h 603"/>
                  <a:gd name="T76" fmla="*/ 33 w 416"/>
                  <a:gd name="T77" fmla="*/ 396 h 603"/>
                  <a:gd name="T78" fmla="*/ 67 w 416"/>
                  <a:gd name="T79" fmla="*/ 393 h 603"/>
                  <a:gd name="T80" fmla="*/ 58 w 416"/>
                  <a:gd name="T81" fmla="*/ 231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 h="603">
                    <a:moveTo>
                      <a:pt x="58" y="231"/>
                    </a:moveTo>
                    <a:cubicBezTo>
                      <a:pt x="65" y="151"/>
                      <a:pt x="65" y="151"/>
                      <a:pt x="65" y="151"/>
                    </a:cubicBezTo>
                    <a:cubicBezTo>
                      <a:pt x="65" y="151"/>
                      <a:pt x="87" y="187"/>
                      <a:pt x="98" y="183"/>
                    </a:cubicBezTo>
                    <a:cubicBezTo>
                      <a:pt x="110" y="178"/>
                      <a:pt x="96" y="141"/>
                      <a:pt x="104" y="131"/>
                    </a:cubicBezTo>
                    <a:cubicBezTo>
                      <a:pt x="110" y="123"/>
                      <a:pt x="134" y="124"/>
                      <a:pt x="140" y="116"/>
                    </a:cubicBezTo>
                    <a:cubicBezTo>
                      <a:pt x="146" y="108"/>
                      <a:pt x="139" y="85"/>
                      <a:pt x="143" y="76"/>
                    </a:cubicBezTo>
                    <a:cubicBezTo>
                      <a:pt x="149" y="66"/>
                      <a:pt x="169" y="50"/>
                      <a:pt x="180" y="46"/>
                    </a:cubicBezTo>
                    <a:cubicBezTo>
                      <a:pt x="190" y="42"/>
                      <a:pt x="214" y="49"/>
                      <a:pt x="223" y="43"/>
                    </a:cubicBezTo>
                    <a:cubicBezTo>
                      <a:pt x="229" y="38"/>
                      <a:pt x="229" y="18"/>
                      <a:pt x="235" y="12"/>
                    </a:cubicBezTo>
                    <a:cubicBezTo>
                      <a:pt x="239" y="7"/>
                      <a:pt x="252" y="0"/>
                      <a:pt x="259" y="0"/>
                    </a:cubicBezTo>
                    <a:cubicBezTo>
                      <a:pt x="265" y="0"/>
                      <a:pt x="278" y="12"/>
                      <a:pt x="278" y="12"/>
                    </a:cubicBezTo>
                    <a:cubicBezTo>
                      <a:pt x="278" y="12"/>
                      <a:pt x="255" y="36"/>
                      <a:pt x="250" y="46"/>
                    </a:cubicBezTo>
                    <a:cubicBezTo>
                      <a:pt x="243" y="59"/>
                      <a:pt x="244" y="91"/>
                      <a:pt x="235" y="104"/>
                    </a:cubicBezTo>
                    <a:cubicBezTo>
                      <a:pt x="231" y="109"/>
                      <a:pt x="212" y="112"/>
                      <a:pt x="210" y="119"/>
                    </a:cubicBezTo>
                    <a:cubicBezTo>
                      <a:pt x="208" y="132"/>
                      <a:pt x="238" y="149"/>
                      <a:pt x="241" y="161"/>
                    </a:cubicBezTo>
                    <a:cubicBezTo>
                      <a:pt x="243" y="172"/>
                      <a:pt x="225" y="195"/>
                      <a:pt x="232" y="204"/>
                    </a:cubicBezTo>
                    <a:cubicBezTo>
                      <a:pt x="242" y="217"/>
                      <a:pt x="284" y="196"/>
                      <a:pt x="296" y="207"/>
                    </a:cubicBezTo>
                    <a:cubicBezTo>
                      <a:pt x="300" y="211"/>
                      <a:pt x="295" y="226"/>
                      <a:pt x="299" y="231"/>
                    </a:cubicBezTo>
                    <a:cubicBezTo>
                      <a:pt x="307" y="243"/>
                      <a:pt x="337" y="250"/>
                      <a:pt x="351" y="256"/>
                    </a:cubicBezTo>
                    <a:cubicBezTo>
                      <a:pt x="364" y="261"/>
                      <a:pt x="397" y="262"/>
                      <a:pt x="406" y="274"/>
                    </a:cubicBezTo>
                    <a:cubicBezTo>
                      <a:pt x="416" y="288"/>
                      <a:pt x="408" y="327"/>
                      <a:pt x="406" y="344"/>
                    </a:cubicBezTo>
                    <a:cubicBezTo>
                      <a:pt x="404" y="355"/>
                      <a:pt x="394" y="376"/>
                      <a:pt x="393" y="387"/>
                    </a:cubicBezTo>
                    <a:cubicBezTo>
                      <a:pt x="393" y="395"/>
                      <a:pt x="400" y="420"/>
                      <a:pt x="400" y="420"/>
                    </a:cubicBezTo>
                    <a:cubicBezTo>
                      <a:pt x="400" y="420"/>
                      <a:pt x="351" y="431"/>
                      <a:pt x="339" y="441"/>
                    </a:cubicBezTo>
                    <a:cubicBezTo>
                      <a:pt x="333" y="446"/>
                      <a:pt x="322" y="459"/>
                      <a:pt x="323" y="466"/>
                    </a:cubicBezTo>
                    <a:cubicBezTo>
                      <a:pt x="324" y="472"/>
                      <a:pt x="342" y="478"/>
                      <a:pt x="342" y="484"/>
                    </a:cubicBezTo>
                    <a:cubicBezTo>
                      <a:pt x="341" y="489"/>
                      <a:pt x="326" y="491"/>
                      <a:pt x="323" y="496"/>
                    </a:cubicBezTo>
                    <a:cubicBezTo>
                      <a:pt x="316" y="512"/>
                      <a:pt x="331" y="549"/>
                      <a:pt x="332" y="566"/>
                    </a:cubicBezTo>
                    <a:cubicBezTo>
                      <a:pt x="333" y="574"/>
                      <a:pt x="338" y="591"/>
                      <a:pt x="332" y="597"/>
                    </a:cubicBezTo>
                    <a:cubicBezTo>
                      <a:pt x="326" y="603"/>
                      <a:pt x="296" y="600"/>
                      <a:pt x="296" y="600"/>
                    </a:cubicBezTo>
                    <a:cubicBezTo>
                      <a:pt x="296" y="600"/>
                      <a:pt x="274" y="581"/>
                      <a:pt x="265" y="578"/>
                    </a:cubicBezTo>
                    <a:cubicBezTo>
                      <a:pt x="251" y="573"/>
                      <a:pt x="204" y="572"/>
                      <a:pt x="204" y="572"/>
                    </a:cubicBezTo>
                    <a:cubicBezTo>
                      <a:pt x="204" y="572"/>
                      <a:pt x="183" y="541"/>
                      <a:pt x="174" y="533"/>
                    </a:cubicBezTo>
                    <a:cubicBezTo>
                      <a:pt x="166" y="525"/>
                      <a:pt x="146" y="515"/>
                      <a:pt x="137" y="508"/>
                    </a:cubicBezTo>
                    <a:cubicBezTo>
                      <a:pt x="130" y="503"/>
                      <a:pt x="118" y="487"/>
                      <a:pt x="110" y="484"/>
                    </a:cubicBezTo>
                    <a:cubicBezTo>
                      <a:pt x="96" y="479"/>
                      <a:pt x="66" y="491"/>
                      <a:pt x="52" y="487"/>
                    </a:cubicBezTo>
                    <a:cubicBezTo>
                      <a:pt x="37" y="484"/>
                      <a:pt x="0" y="457"/>
                      <a:pt x="0" y="457"/>
                    </a:cubicBezTo>
                    <a:cubicBezTo>
                      <a:pt x="0" y="457"/>
                      <a:pt x="22" y="428"/>
                      <a:pt x="27" y="417"/>
                    </a:cubicBezTo>
                    <a:cubicBezTo>
                      <a:pt x="30" y="412"/>
                      <a:pt x="29" y="399"/>
                      <a:pt x="33" y="396"/>
                    </a:cubicBezTo>
                    <a:cubicBezTo>
                      <a:pt x="40" y="390"/>
                      <a:pt x="62" y="399"/>
                      <a:pt x="67" y="393"/>
                    </a:cubicBezTo>
                    <a:cubicBezTo>
                      <a:pt x="96" y="359"/>
                      <a:pt x="58" y="231"/>
                      <a:pt x="58" y="23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1" name="Freeform 364">
                <a:extLst>
                  <a:ext uri="{FF2B5EF4-FFF2-40B4-BE49-F238E27FC236}">
                    <a16:creationId xmlns:a16="http://schemas.microsoft.com/office/drawing/2014/main" id="{5A063E32-FE28-0FD9-916F-8936ACFE4084}"/>
                  </a:ext>
                </a:extLst>
              </p:cNvPr>
              <p:cNvSpPr>
                <a:spLocks/>
              </p:cNvSpPr>
              <p:nvPr/>
            </p:nvSpPr>
            <p:spPr bwMode="auto">
              <a:xfrm>
                <a:off x="1434" y="2444"/>
                <a:ext cx="92" cy="54"/>
              </a:xfrm>
              <a:custGeom>
                <a:avLst/>
                <a:gdLst>
                  <a:gd name="T0" fmla="*/ 35 w 213"/>
                  <a:gd name="T1" fmla="*/ 15 h 124"/>
                  <a:gd name="T2" fmla="*/ 5 w 213"/>
                  <a:gd name="T3" fmla="*/ 30 h 124"/>
                  <a:gd name="T4" fmla="*/ 8 w 213"/>
                  <a:gd name="T5" fmla="*/ 70 h 124"/>
                  <a:gd name="T6" fmla="*/ 78 w 213"/>
                  <a:gd name="T7" fmla="*/ 79 h 124"/>
                  <a:gd name="T8" fmla="*/ 105 w 213"/>
                  <a:gd name="T9" fmla="*/ 103 h 124"/>
                  <a:gd name="T10" fmla="*/ 136 w 213"/>
                  <a:gd name="T11" fmla="*/ 88 h 124"/>
                  <a:gd name="T12" fmla="*/ 124 w 213"/>
                  <a:gd name="T13" fmla="*/ 57 h 124"/>
                  <a:gd name="T14" fmla="*/ 157 w 213"/>
                  <a:gd name="T15" fmla="*/ 54 h 124"/>
                  <a:gd name="T16" fmla="*/ 191 w 213"/>
                  <a:gd name="T17" fmla="*/ 97 h 124"/>
                  <a:gd name="T18" fmla="*/ 206 w 213"/>
                  <a:gd name="T19" fmla="*/ 124 h 124"/>
                  <a:gd name="T20" fmla="*/ 213 w 213"/>
                  <a:gd name="T21" fmla="*/ 44 h 124"/>
                  <a:gd name="T22" fmla="*/ 169 w 213"/>
                  <a:gd name="T23" fmla="*/ 15 h 124"/>
                  <a:gd name="T24" fmla="*/ 130 w 213"/>
                  <a:gd name="T25" fmla="*/ 3 h 124"/>
                  <a:gd name="T26" fmla="*/ 102 w 213"/>
                  <a:gd name="T27" fmla="*/ 30 h 124"/>
                  <a:gd name="T28" fmla="*/ 35 w 213"/>
                  <a:gd name="T29" fmla="*/ 1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124">
                    <a:moveTo>
                      <a:pt x="35" y="15"/>
                    </a:moveTo>
                    <a:cubicBezTo>
                      <a:pt x="5" y="30"/>
                      <a:pt x="5" y="30"/>
                      <a:pt x="5" y="30"/>
                    </a:cubicBezTo>
                    <a:cubicBezTo>
                      <a:pt x="5" y="30"/>
                      <a:pt x="0" y="63"/>
                      <a:pt x="8" y="70"/>
                    </a:cubicBezTo>
                    <a:cubicBezTo>
                      <a:pt x="21" y="81"/>
                      <a:pt x="62" y="71"/>
                      <a:pt x="78" y="79"/>
                    </a:cubicBezTo>
                    <a:cubicBezTo>
                      <a:pt x="86" y="83"/>
                      <a:pt x="96" y="102"/>
                      <a:pt x="105" y="103"/>
                    </a:cubicBezTo>
                    <a:cubicBezTo>
                      <a:pt x="114" y="104"/>
                      <a:pt x="133" y="96"/>
                      <a:pt x="136" y="88"/>
                    </a:cubicBezTo>
                    <a:cubicBezTo>
                      <a:pt x="139" y="80"/>
                      <a:pt x="119" y="64"/>
                      <a:pt x="124" y="57"/>
                    </a:cubicBezTo>
                    <a:cubicBezTo>
                      <a:pt x="128" y="50"/>
                      <a:pt x="149" y="51"/>
                      <a:pt x="157" y="54"/>
                    </a:cubicBezTo>
                    <a:cubicBezTo>
                      <a:pt x="170" y="60"/>
                      <a:pt x="185" y="85"/>
                      <a:pt x="191" y="97"/>
                    </a:cubicBezTo>
                    <a:cubicBezTo>
                      <a:pt x="194" y="104"/>
                      <a:pt x="206" y="124"/>
                      <a:pt x="206" y="124"/>
                    </a:cubicBezTo>
                    <a:cubicBezTo>
                      <a:pt x="213" y="44"/>
                      <a:pt x="213" y="44"/>
                      <a:pt x="213" y="44"/>
                    </a:cubicBezTo>
                    <a:cubicBezTo>
                      <a:pt x="213" y="44"/>
                      <a:pt x="181" y="20"/>
                      <a:pt x="169" y="15"/>
                    </a:cubicBezTo>
                    <a:cubicBezTo>
                      <a:pt x="160" y="11"/>
                      <a:pt x="140" y="0"/>
                      <a:pt x="130" y="3"/>
                    </a:cubicBezTo>
                    <a:cubicBezTo>
                      <a:pt x="120" y="5"/>
                      <a:pt x="112" y="28"/>
                      <a:pt x="102" y="30"/>
                    </a:cubicBezTo>
                    <a:cubicBezTo>
                      <a:pt x="85" y="34"/>
                      <a:pt x="35" y="15"/>
                      <a:pt x="35" y="1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2" name="Freeform 365">
                <a:extLst>
                  <a:ext uri="{FF2B5EF4-FFF2-40B4-BE49-F238E27FC236}">
                    <a16:creationId xmlns:a16="http://schemas.microsoft.com/office/drawing/2014/main" id="{32C35EDA-B274-ED0B-62AC-6CF6411FF738}"/>
                  </a:ext>
                </a:extLst>
              </p:cNvPr>
              <p:cNvSpPr>
                <a:spLocks/>
              </p:cNvSpPr>
              <p:nvPr/>
            </p:nvSpPr>
            <p:spPr bwMode="auto">
              <a:xfrm>
                <a:off x="1398" y="2425"/>
                <a:ext cx="51" cy="32"/>
              </a:xfrm>
              <a:custGeom>
                <a:avLst/>
                <a:gdLst>
                  <a:gd name="T0" fmla="*/ 81 w 119"/>
                  <a:gd name="T1" fmla="*/ 3 h 73"/>
                  <a:gd name="T2" fmla="*/ 5 w 119"/>
                  <a:gd name="T3" fmla="*/ 0 h 73"/>
                  <a:gd name="T4" fmla="*/ 2 w 119"/>
                  <a:gd name="T5" fmla="*/ 27 h 73"/>
                  <a:gd name="T6" fmla="*/ 20 w 119"/>
                  <a:gd name="T7" fmla="*/ 55 h 73"/>
                  <a:gd name="T8" fmla="*/ 88 w 119"/>
                  <a:gd name="T9" fmla="*/ 73 h 73"/>
                  <a:gd name="T10" fmla="*/ 118 w 119"/>
                  <a:gd name="T11" fmla="*/ 58 h 73"/>
                  <a:gd name="T12" fmla="*/ 115 w 119"/>
                  <a:gd name="T13" fmla="*/ 24 h 73"/>
                  <a:gd name="T14" fmla="*/ 81 w 119"/>
                  <a:gd name="T15" fmla="*/ 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73">
                    <a:moveTo>
                      <a:pt x="81" y="3"/>
                    </a:moveTo>
                    <a:cubicBezTo>
                      <a:pt x="5" y="0"/>
                      <a:pt x="5" y="0"/>
                      <a:pt x="5" y="0"/>
                    </a:cubicBezTo>
                    <a:cubicBezTo>
                      <a:pt x="5" y="0"/>
                      <a:pt x="0" y="21"/>
                      <a:pt x="2" y="27"/>
                    </a:cubicBezTo>
                    <a:cubicBezTo>
                      <a:pt x="4" y="35"/>
                      <a:pt x="14" y="50"/>
                      <a:pt x="20" y="55"/>
                    </a:cubicBezTo>
                    <a:cubicBezTo>
                      <a:pt x="35" y="65"/>
                      <a:pt x="88" y="73"/>
                      <a:pt x="88" y="73"/>
                    </a:cubicBezTo>
                    <a:cubicBezTo>
                      <a:pt x="118" y="58"/>
                      <a:pt x="118" y="58"/>
                      <a:pt x="118" y="58"/>
                    </a:cubicBezTo>
                    <a:cubicBezTo>
                      <a:pt x="118" y="58"/>
                      <a:pt x="119" y="32"/>
                      <a:pt x="115" y="24"/>
                    </a:cubicBezTo>
                    <a:cubicBezTo>
                      <a:pt x="110" y="16"/>
                      <a:pt x="81" y="3"/>
                      <a:pt x="81" y="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3" name="Freeform 366">
                <a:extLst>
                  <a:ext uri="{FF2B5EF4-FFF2-40B4-BE49-F238E27FC236}">
                    <a16:creationId xmlns:a16="http://schemas.microsoft.com/office/drawing/2014/main" id="{A3F2021D-4382-7060-84E1-93AB3452A524}"/>
                  </a:ext>
                </a:extLst>
              </p:cNvPr>
              <p:cNvSpPr>
                <a:spLocks/>
              </p:cNvSpPr>
              <p:nvPr/>
            </p:nvSpPr>
            <p:spPr bwMode="auto">
              <a:xfrm>
                <a:off x="1373" y="2357"/>
                <a:ext cx="70" cy="70"/>
              </a:xfrm>
              <a:custGeom>
                <a:avLst/>
                <a:gdLst>
                  <a:gd name="T0" fmla="*/ 148 w 161"/>
                  <a:gd name="T1" fmla="*/ 11 h 160"/>
                  <a:gd name="T2" fmla="*/ 93 w 161"/>
                  <a:gd name="T3" fmla="*/ 8 h 160"/>
                  <a:gd name="T4" fmla="*/ 80 w 161"/>
                  <a:gd name="T5" fmla="*/ 44 h 160"/>
                  <a:gd name="T6" fmla="*/ 35 w 161"/>
                  <a:gd name="T7" fmla="*/ 47 h 160"/>
                  <a:gd name="T8" fmla="*/ 0 w 161"/>
                  <a:gd name="T9" fmla="*/ 66 h 160"/>
                  <a:gd name="T10" fmla="*/ 19 w 161"/>
                  <a:gd name="T11" fmla="*/ 84 h 160"/>
                  <a:gd name="T12" fmla="*/ 38 w 161"/>
                  <a:gd name="T13" fmla="*/ 130 h 160"/>
                  <a:gd name="T14" fmla="*/ 62 w 161"/>
                  <a:gd name="T15" fmla="*/ 157 h 160"/>
                  <a:gd name="T16" fmla="*/ 138 w 161"/>
                  <a:gd name="T17" fmla="*/ 160 h 160"/>
                  <a:gd name="T18" fmla="*/ 148 w 161"/>
                  <a:gd name="T19" fmla="*/ 53 h 160"/>
                  <a:gd name="T20" fmla="*/ 160 w 161"/>
                  <a:gd name="T21" fmla="*/ 26 h 160"/>
                  <a:gd name="T22" fmla="*/ 148 w 161"/>
                  <a:gd name="T23"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160">
                    <a:moveTo>
                      <a:pt x="148" y="11"/>
                    </a:moveTo>
                    <a:cubicBezTo>
                      <a:pt x="148" y="11"/>
                      <a:pt x="104" y="0"/>
                      <a:pt x="93" y="8"/>
                    </a:cubicBezTo>
                    <a:cubicBezTo>
                      <a:pt x="85" y="13"/>
                      <a:pt x="88" y="38"/>
                      <a:pt x="80" y="44"/>
                    </a:cubicBezTo>
                    <a:cubicBezTo>
                      <a:pt x="71" y="51"/>
                      <a:pt x="46" y="44"/>
                      <a:pt x="35" y="47"/>
                    </a:cubicBezTo>
                    <a:cubicBezTo>
                      <a:pt x="25" y="50"/>
                      <a:pt x="0" y="66"/>
                      <a:pt x="0" y="66"/>
                    </a:cubicBezTo>
                    <a:cubicBezTo>
                      <a:pt x="0" y="66"/>
                      <a:pt x="16" y="79"/>
                      <a:pt x="19" y="84"/>
                    </a:cubicBezTo>
                    <a:cubicBezTo>
                      <a:pt x="26" y="94"/>
                      <a:pt x="31" y="119"/>
                      <a:pt x="38" y="130"/>
                    </a:cubicBezTo>
                    <a:cubicBezTo>
                      <a:pt x="43" y="137"/>
                      <a:pt x="62" y="157"/>
                      <a:pt x="62" y="157"/>
                    </a:cubicBezTo>
                    <a:cubicBezTo>
                      <a:pt x="138" y="160"/>
                      <a:pt x="138" y="160"/>
                      <a:pt x="138" y="160"/>
                    </a:cubicBezTo>
                    <a:cubicBezTo>
                      <a:pt x="138" y="160"/>
                      <a:pt x="141" y="79"/>
                      <a:pt x="148" y="53"/>
                    </a:cubicBezTo>
                    <a:cubicBezTo>
                      <a:pt x="149" y="46"/>
                      <a:pt x="161" y="34"/>
                      <a:pt x="160" y="26"/>
                    </a:cubicBezTo>
                    <a:cubicBezTo>
                      <a:pt x="159" y="21"/>
                      <a:pt x="148" y="11"/>
                      <a:pt x="148" y="1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4" name="Freeform 367">
                <a:extLst>
                  <a:ext uri="{FF2B5EF4-FFF2-40B4-BE49-F238E27FC236}">
                    <a16:creationId xmlns:a16="http://schemas.microsoft.com/office/drawing/2014/main" id="{7201A6A2-CA6B-C4C4-022F-266E17FB4672}"/>
                  </a:ext>
                </a:extLst>
              </p:cNvPr>
              <p:cNvSpPr>
                <a:spLocks/>
              </p:cNvSpPr>
              <p:nvPr/>
            </p:nvSpPr>
            <p:spPr bwMode="auto">
              <a:xfrm>
                <a:off x="1344" y="2363"/>
                <a:ext cx="31" cy="23"/>
              </a:xfrm>
              <a:custGeom>
                <a:avLst/>
                <a:gdLst>
                  <a:gd name="T0" fmla="*/ 67 w 72"/>
                  <a:gd name="T1" fmla="*/ 52 h 52"/>
                  <a:gd name="T2" fmla="*/ 64 w 72"/>
                  <a:gd name="T3" fmla="*/ 7 h 52"/>
                  <a:gd name="T4" fmla="*/ 24 w 72"/>
                  <a:gd name="T5" fmla="*/ 4 h 52"/>
                  <a:gd name="T6" fmla="*/ 0 w 72"/>
                  <a:gd name="T7" fmla="*/ 16 h 52"/>
                  <a:gd name="T8" fmla="*/ 67 w 72"/>
                  <a:gd name="T9" fmla="*/ 52 h 52"/>
                </a:gdLst>
                <a:ahLst/>
                <a:cxnLst>
                  <a:cxn ang="0">
                    <a:pos x="T0" y="T1"/>
                  </a:cxn>
                  <a:cxn ang="0">
                    <a:pos x="T2" y="T3"/>
                  </a:cxn>
                  <a:cxn ang="0">
                    <a:pos x="T4" y="T5"/>
                  </a:cxn>
                  <a:cxn ang="0">
                    <a:pos x="T6" y="T7"/>
                  </a:cxn>
                  <a:cxn ang="0">
                    <a:pos x="T8" y="T9"/>
                  </a:cxn>
                </a:cxnLst>
                <a:rect l="0" t="0" r="r" b="b"/>
                <a:pathLst>
                  <a:path w="72" h="52">
                    <a:moveTo>
                      <a:pt x="67" y="52"/>
                    </a:moveTo>
                    <a:cubicBezTo>
                      <a:pt x="67" y="52"/>
                      <a:pt x="72" y="15"/>
                      <a:pt x="64" y="7"/>
                    </a:cubicBezTo>
                    <a:cubicBezTo>
                      <a:pt x="57" y="0"/>
                      <a:pt x="34" y="2"/>
                      <a:pt x="24" y="4"/>
                    </a:cubicBezTo>
                    <a:cubicBezTo>
                      <a:pt x="18" y="5"/>
                      <a:pt x="0" y="16"/>
                      <a:pt x="0" y="16"/>
                    </a:cubicBezTo>
                    <a:lnTo>
                      <a:pt x="67" y="52"/>
                    </a:ln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5" name="Freeform 368">
                <a:extLst>
                  <a:ext uri="{FF2B5EF4-FFF2-40B4-BE49-F238E27FC236}">
                    <a16:creationId xmlns:a16="http://schemas.microsoft.com/office/drawing/2014/main" id="{0E094FBE-C8C2-9129-DED3-903E53C84DAB}"/>
                  </a:ext>
                </a:extLst>
              </p:cNvPr>
              <p:cNvSpPr>
                <a:spLocks/>
              </p:cNvSpPr>
              <p:nvPr/>
            </p:nvSpPr>
            <p:spPr bwMode="auto">
              <a:xfrm>
                <a:off x="1344" y="2333"/>
                <a:ext cx="103" cy="53"/>
              </a:xfrm>
              <a:custGeom>
                <a:avLst/>
                <a:gdLst>
                  <a:gd name="T0" fmla="*/ 236 w 238"/>
                  <a:gd name="T1" fmla="*/ 39 h 122"/>
                  <a:gd name="T2" fmla="*/ 215 w 238"/>
                  <a:gd name="T3" fmla="*/ 67 h 122"/>
                  <a:gd name="T4" fmla="*/ 160 w 238"/>
                  <a:gd name="T5" fmla="*/ 64 h 122"/>
                  <a:gd name="T6" fmla="*/ 147 w 238"/>
                  <a:gd name="T7" fmla="*/ 100 h 122"/>
                  <a:gd name="T8" fmla="*/ 102 w 238"/>
                  <a:gd name="T9" fmla="*/ 103 h 122"/>
                  <a:gd name="T10" fmla="*/ 67 w 238"/>
                  <a:gd name="T11" fmla="*/ 122 h 122"/>
                  <a:gd name="T12" fmla="*/ 64 w 238"/>
                  <a:gd name="T13" fmla="*/ 77 h 122"/>
                  <a:gd name="T14" fmla="*/ 24 w 238"/>
                  <a:gd name="T15" fmla="*/ 74 h 122"/>
                  <a:gd name="T16" fmla="*/ 0 w 238"/>
                  <a:gd name="T17" fmla="*/ 86 h 122"/>
                  <a:gd name="T18" fmla="*/ 6 w 238"/>
                  <a:gd name="T19" fmla="*/ 53 h 122"/>
                  <a:gd name="T20" fmla="*/ 31 w 238"/>
                  <a:gd name="T21" fmla="*/ 53 h 122"/>
                  <a:gd name="T22" fmla="*/ 37 w 238"/>
                  <a:gd name="T23" fmla="*/ 22 h 122"/>
                  <a:gd name="T24" fmla="*/ 58 w 238"/>
                  <a:gd name="T25" fmla="*/ 19 h 122"/>
                  <a:gd name="T26" fmla="*/ 82 w 238"/>
                  <a:gd name="T27" fmla="*/ 4 h 122"/>
                  <a:gd name="T28" fmla="*/ 99 w 238"/>
                  <a:gd name="T29" fmla="*/ 24 h 122"/>
                  <a:gd name="T30" fmla="*/ 120 w 238"/>
                  <a:gd name="T31" fmla="*/ 6 h 122"/>
                  <a:gd name="T32" fmla="*/ 178 w 238"/>
                  <a:gd name="T33" fmla="*/ 6 h 122"/>
                  <a:gd name="T34" fmla="*/ 199 w 238"/>
                  <a:gd name="T35" fmla="*/ 27 h 122"/>
                  <a:gd name="T36" fmla="*/ 236 w 238"/>
                  <a:gd name="T37" fmla="*/ 3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122">
                    <a:moveTo>
                      <a:pt x="236" y="39"/>
                    </a:moveTo>
                    <a:cubicBezTo>
                      <a:pt x="238" y="48"/>
                      <a:pt x="215" y="67"/>
                      <a:pt x="215" y="67"/>
                    </a:cubicBezTo>
                    <a:cubicBezTo>
                      <a:pt x="215" y="67"/>
                      <a:pt x="171" y="56"/>
                      <a:pt x="160" y="64"/>
                    </a:cubicBezTo>
                    <a:cubicBezTo>
                      <a:pt x="152" y="69"/>
                      <a:pt x="155" y="94"/>
                      <a:pt x="147" y="100"/>
                    </a:cubicBezTo>
                    <a:cubicBezTo>
                      <a:pt x="138" y="107"/>
                      <a:pt x="113" y="100"/>
                      <a:pt x="102" y="103"/>
                    </a:cubicBezTo>
                    <a:cubicBezTo>
                      <a:pt x="92" y="106"/>
                      <a:pt x="67" y="122"/>
                      <a:pt x="67" y="122"/>
                    </a:cubicBezTo>
                    <a:cubicBezTo>
                      <a:pt x="67" y="122"/>
                      <a:pt x="72" y="85"/>
                      <a:pt x="64" y="77"/>
                    </a:cubicBezTo>
                    <a:cubicBezTo>
                      <a:pt x="57" y="70"/>
                      <a:pt x="34" y="72"/>
                      <a:pt x="24" y="74"/>
                    </a:cubicBezTo>
                    <a:cubicBezTo>
                      <a:pt x="18" y="75"/>
                      <a:pt x="0" y="86"/>
                      <a:pt x="0" y="86"/>
                    </a:cubicBezTo>
                    <a:cubicBezTo>
                      <a:pt x="0" y="86"/>
                      <a:pt x="0" y="58"/>
                      <a:pt x="6" y="53"/>
                    </a:cubicBezTo>
                    <a:cubicBezTo>
                      <a:pt x="11" y="49"/>
                      <a:pt x="26" y="56"/>
                      <a:pt x="31" y="53"/>
                    </a:cubicBezTo>
                    <a:cubicBezTo>
                      <a:pt x="37" y="48"/>
                      <a:pt x="37" y="22"/>
                      <a:pt x="37" y="22"/>
                    </a:cubicBezTo>
                    <a:cubicBezTo>
                      <a:pt x="37" y="22"/>
                      <a:pt x="53" y="21"/>
                      <a:pt x="58" y="19"/>
                    </a:cubicBezTo>
                    <a:cubicBezTo>
                      <a:pt x="65" y="17"/>
                      <a:pt x="82" y="4"/>
                      <a:pt x="82" y="4"/>
                    </a:cubicBezTo>
                    <a:cubicBezTo>
                      <a:pt x="82" y="4"/>
                      <a:pt x="92" y="24"/>
                      <a:pt x="99" y="24"/>
                    </a:cubicBezTo>
                    <a:cubicBezTo>
                      <a:pt x="106" y="25"/>
                      <a:pt x="113" y="8"/>
                      <a:pt x="120" y="6"/>
                    </a:cubicBezTo>
                    <a:cubicBezTo>
                      <a:pt x="134" y="1"/>
                      <a:pt x="165" y="0"/>
                      <a:pt x="178" y="6"/>
                    </a:cubicBezTo>
                    <a:cubicBezTo>
                      <a:pt x="185" y="9"/>
                      <a:pt x="193" y="23"/>
                      <a:pt x="199" y="27"/>
                    </a:cubicBezTo>
                    <a:cubicBezTo>
                      <a:pt x="208" y="32"/>
                      <a:pt x="233" y="30"/>
                      <a:pt x="236" y="3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6" name="Freeform 369">
                <a:extLst>
                  <a:ext uri="{FF2B5EF4-FFF2-40B4-BE49-F238E27FC236}">
                    <a16:creationId xmlns:a16="http://schemas.microsoft.com/office/drawing/2014/main" id="{25C20981-087C-37FF-FDEB-B8B9BE6BA6DE}"/>
                  </a:ext>
                </a:extLst>
              </p:cNvPr>
              <p:cNvSpPr>
                <a:spLocks/>
              </p:cNvSpPr>
              <p:nvPr/>
            </p:nvSpPr>
            <p:spPr bwMode="auto">
              <a:xfrm>
                <a:off x="1611" y="2923"/>
                <a:ext cx="116" cy="712"/>
              </a:xfrm>
              <a:custGeom>
                <a:avLst/>
                <a:gdLst>
                  <a:gd name="T0" fmla="*/ 149 w 269"/>
                  <a:gd name="T1" fmla="*/ 1522 h 1642"/>
                  <a:gd name="T2" fmla="*/ 111 w 269"/>
                  <a:gd name="T3" fmla="*/ 1456 h 1642"/>
                  <a:gd name="T4" fmla="*/ 124 w 269"/>
                  <a:gd name="T5" fmla="*/ 1341 h 1642"/>
                  <a:gd name="T6" fmla="*/ 132 w 269"/>
                  <a:gd name="T7" fmla="*/ 1165 h 1642"/>
                  <a:gd name="T8" fmla="*/ 115 w 269"/>
                  <a:gd name="T9" fmla="*/ 1064 h 1642"/>
                  <a:gd name="T10" fmla="*/ 91 w 269"/>
                  <a:gd name="T11" fmla="*/ 967 h 1642"/>
                  <a:gd name="T12" fmla="*/ 120 w 269"/>
                  <a:gd name="T13" fmla="*/ 905 h 1642"/>
                  <a:gd name="T14" fmla="*/ 112 w 269"/>
                  <a:gd name="T15" fmla="*/ 793 h 1642"/>
                  <a:gd name="T16" fmla="*/ 112 w 269"/>
                  <a:gd name="T17" fmla="*/ 751 h 1642"/>
                  <a:gd name="T18" fmla="*/ 132 w 269"/>
                  <a:gd name="T19" fmla="*/ 693 h 1642"/>
                  <a:gd name="T20" fmla="*/ 112 w 269"/>
                  <a:gd name="T21" fmla="*/ 644 h 1642"/>
                  <a:gd name="T22" fmla="*/ 126 w 269"/>
                  <a:gd name="T23" fmla="*/ 571 h 1642"/>
                  <a:gd name="T24" fmla="*/ 114 w 269"/>
                  <a:gd name="T25" fmla="*/ 481 h 1642"/>
                  <a:gd name="T26" fmla="*/ 132 w 269"/>
                  <a:gd name="T27" fmla="*/ 425 h 1642"/>
                  <a:gd name="T28" fmla="*/ 166 w 269"/>
                  <a:gd name="T29" fmla="*/ 376 h 1642"/>
                  <a:gd name="T30" fmla="*/ 167 w 269"/>
                  <a:gd name="T31" fmla="*/ 325 h 1642"/>
                  <a:gd name="T32" fmla="*/ 191 w 269"/>
                  <a:gd name="T33" fmla="*/ 271 h 1642"/>
                  <a:gd name="T34" fmla="*/ 170 w 269"/>
                  <a:gd name="T35" fmla="*/ 211 h 1642"/>
                  <a:gd name="T36" fmla="*/ 143 w 269"/>
                  <a:gd name="T37" fmla="*/ 86 h 1642"/>
                  <a:gd name="T38" fmla="*/ 106 w 269"/>
                  <a:gd name="T39" fmla="*/ 19 h 1642"/>
                  <a:gd name="T40" fmla="*/ 62 w 269"/>
                  <a:gd name="T41" fmla="*/ 23 h 1642"/>
                  <a:gd name="T42" fmla="*/ 79 w 269"/>
                  <a:gd name="T43" fmla="*/ 95 h 1642"/>
                  <a:gd name="T44" fmla="*/ 66 w 269"/>
                  <a:gd name="T45" fmla="*/ 253 h 1642"/>
                  <a:gd name="T46" fmla="*/ 79 w 269"/>
                  <a:gd name="T47" fmla="*/ 271 h 1642"/>
                  <a:gd name="T48" fmla="*/ 69 w 269"/>
                  <a:gd name="T49" fmla="*/ 357 h 1642"/>
                  <a:gd name="T50" fmla="*/ 42 w 269"/>
                  <a:gd name="T51" fmla="*/ 454 h 1642"/>
                  <a:gd name="T52" fmla="*/ 45 w 269"/>
                  <a:gd name="T53" fmla="*/ 524 h 1642"/>
                  <a:gd name="T54" fmla="*/ 48 w 269"/>
                  <a:gd name="T55" fmla="*/ 652 h 1642"/>
                  <a:gd name="T56" fmla="*/ 21 w 269"/>
                  <a:gd name="T57" fmla="*/ 828 h 1642"/>
                  <a:gd name="T58" fmla="*/ 36 w 269"/>
                  <a:gd name="T59" fmla="*/ 1063 h 1642"/>
                  <a:gd name="T60" fmla="*/ 48 w 269"/>
                  <a:gd name="T61" fmla="*/ 1096 h 1642"/>
                  <a:gd name="T62" fmla="*/ 60 w 269"/>
                  <a:gd name="T63" fmla="*/ 1215 h 1642"/>
                  <a:gd name="T64" fmla="*/ 42 w 269"/>
                  <a:gd name="T65" fmla="*/ 1303 h 1642"/>
                  <a:gd name="T66" fmla="*/ 42 w 269"/>
                  <a:gd name="T67" fmla="*/ 1380 h 1642"/>
                  <a:gd name="T68" fmla="*/ 79 w 269"/>
                  <a:gd name="T69" fmla="*/ 1474 h 1642"/>
                  <a:gd name="T70" fmla="*/ 109 w 269"/>
                  <a:gd name="T71" fmla="*/ 1522 h 1642"/>
                  <a:gd name="T72" fmla="*/ 146 w 269"/>
                  <a:gd name="T73" fmla="*/ 1553 h 1642"/>
                  <a:gd name="T74" fmla="*/ 188 w 269"/>
                  <a:gd name="T75" fmla="*/ 1596 h 1642"/>
                  <a:gd name="T76" fmla="*/ 225 w 269"/>
                  <a:gd name="T77" fmla="*/ 1641 h 1642"/>
                  <a:gd name="T78" fmla="*/ 262 w 269"/>
                  <a:gd name="T79" fmla="*/ 1583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9" h="1642">
                    <a:moveTo>
                      <a:pt x="256" y="1518"/>
                    </a:moveTo>
                    <a:cubicBezTo>
                      <a:pt x="256" y="1518"/>
                      <a:pt x="169" y="1539"/>
                      <a:pt x="149" y="1522"/>
                    </a:cubicBezTo>
                    <a:cubicBezTo>
                      <a:pt x="139" y="1514"/>
                      <a:pt x="148" y="1483"/>
                      <a:pt x="141" y="1472"/>
                    </a:cubicBezTo>
                    <a:cubicBezTo>
                      <a:pt x="136" y="1465"/>
                      <a:pt x="115" y="1463"/>
                      <a:pt x="111" y="1456"/>
                    </a:cubicBezTo>
                    <a:cubicBezTo>
                      <a:pt x="96" y="1433"/>
                      <a:pt x="89" y="1370"/>
                      <a:pt x="104" y="1347"/>
                    </a:cubicBezTo>
                    <a:cubicBezTo>
                      <a:pt x="107" y="1343"/>
                      <a:pt x="121" y="1345"/>
                      <a:pt x="124" y="1341"/>
                    </a:cubicBezTo>
                    <a:cubicBezTo>
                      <a:pt x="130" y="1336"/>
                      <a:pt x="130" y="1319"/>
                      <a:pt x="130" y="1311"/>
                    </a:cubicBezTo>
                    <a:cubicBezTo>
                      <a:pt x="134" y="1275"/>
                      <a:pt x="138" y="1201"/>
                      <a:pt x="132" y="1165"/>
                    </a:cubicBezTo>
                    <a:cubicBezTo>
                      <a:pt x="130" y="1154"/>
                      <a:pt x="119" y="1134"/>
                      <a:pt x="117" y="1124"/>
                    </a:cubicBezTo>
                    <a:cubicBezTo>
                      <a:pt x="114" y="1109"/>
                      <a:pt x="116" y="1079"/>
                      <a:pt x="115" y="1064"/>
                    </a:cubicBezTo>
                    <a:cubicBezTo>
                      <a:pt x="114" y="1048"/>
                      <a:pt x="111" y="1016"/>
                      <a:pt x="106" y="1000"/>
                    </a:cubicBezTo>
                    <a:cubicBezTo>
                      <a:pt x="103" y="992"/>
                      <a:pt x="92" y="976"/>
                      <a:pt x="91" y="967"/>
                    </a:cubicBezTo>
                    <a:cubicBezTo>
                      <a:pt x="90" y="960"/>
                      <a:pt x="91" y="945"/>
                      <a:pt x="94" y="938"/>
                    </a:cubicBezTo>
                    <a:cubicBezTo>
                      <a:pt x="98" y="928"/>
                      <a:pt x="119" y="915"/>
                      <a:pt x="120" y="905"/>
                    </a:cubicBezTo>
                    <a:cubicBezTo>
                      <a:pt x="122" y="885"/>
                      <a:pt x="85" y="853"/>
                      <a:pt x="86" y="833"/>
                    </a:cubicBezTo>
                    <a:cubicBezTo>
                      <a:pt x="87" y="821"/>
                      <a:pt x="106" y="803"/>
                      <a:pt x="112" y="793"/>
                    </a:cubicBezTo>
                    <a:cubicBezTo>
                      <a:pt x="116" y="787"/>
                      <a:pt x="128" y="776"/>
                      <a:pt x="127" y="769"/>
                    </a:cubicBezTo>
                    <a:cubicBezTo>
                      <a:pt x="127" y="763"/>
                      <a:pt x="114" y="756"/>
                      <a:pt x="112" y="751"/>
                    </a:cubicBezTo>
                    <a:cubicBezTo>
                      <a:pt x="108" y="738"/>
                      <a:pt x="104" y="708"/>
                      <a:pt x="112" y="698"/>
                    </a:cubicBezTo>
                    <a:cubicBezTo>
                      <a:pt x="115" y="694"/>
                      <a:pt x="129" y="697"/>
                      <a:pt x="132" y="693"/>
                    </a:cubicBezTo>
                    <a:cubicBezTo>
                      <a:pt x="138" y="684"/>
                      <a:pt x="135" y="659"/>
                      <a:pt x="129" y="650"/>
                    </a:cubicBezTo>
                    <a:cubicBezTo>
                      <a:pt x="126" y="647"/>
                      <a:pt x="115" y="648"/>
                      <a:pt x="112" y="644"/>
                    </a:cubicBezTo>
                    <a:cubicBezTo>
                      <a:pt x="103" y="632"/>
                      <a:pt x="103" y="599"/>
                      <a:pt x="109" y="585"/>
                    </a:cubicBezTo>
                    <a:cubicBezTo>
                      <a:pt x="111" y="580"/>
                      <a:pt x="124" y="576"/>
                      <a:pt x="126" y="571"/>
                    </a:cubicBezTo>
                    <a:cubicBezTo>
                      <a:pt x="129" y="565"/>
                      <a:pt x="124" y="550"/>
                      <a:pt x="123" y="542"/>
                    </a:cubicBezTo>
                    <a:cubicBezTo>
                      <a:pt x="121" y="527"/>
                      <a:pt x="111" y="497"/>
                      <a:pt x="114" y="481"/>
                    </a:cubicBezTo>
                    <a:cubicBezTo>
                      <a:pt x="115" y="475"/>
                      <a:pt x="125" y="465"/>
                      <a:pt x="127" y="459"/>
                    </a:cubicBezTo>
                    <a:cubicBezTo>
                      <a:pt x="130" y="451"/>
                      <a:pt x="128" y="432"/>
                      <a:pt x="132" y="425"/>
                    </a:cubicBezTo>
                    <a:cubicBezTo>
                      <a:pt x="135" y="419"/>
                      <a:pt x="149" y="414"/>
                      <a:pt x="153" y="408"/>
                    </a:cubicBezTo>
                    <a:cubicBezTo>
                      <a:pt x="158" y="402"/>
                      <a:pt x="167" y="385"/>
                      <a:pt x="166" y="376"/>
                    </a:cubicBezTo>
                    <a:cubicBezTo>
                      <a:pt x="165" y="369"/>
                      <a:pt x="147" y="358"/>
                      <a:pt x="147" y="351"/>
                    </a:cubicBezTo>
                    <a:cubicBezTo>
                      <a:pt x="147" y="342"/>
                      <a:pt x="164" y="332"/>
                      <a:pt x="167" y="325"/>
                    </a:cubicBezTo>
                    <a:cubicBezTo>
                      <a:pt x="171" y="314"/>
                      <a:pt x="162" y="288"/>
                      <a:pt x="169" y="279"/>
                    </a:cubicBezTo>
                    <a:cubicBezTo>
                      <a:pt x="172" y="274"/>
                      <a:pt x="188" y="276"/>
                      <a:pt x="191" y="271"/>
                    </a:cubicBezTo>
                    <a:cubicBezTo>
                      <a:pt x="198" y="262"/>
                      <a:pt x="194" y="226"/>
                      <a:pt x="194" y="226"/>
                    </a:cubicBezTo>
                    <a:cubicBezTo>
                      <a:pt x="194" y="226"/>
                      <a:pt x="175" y="216"/>
                      <a:pt x="170" y="211"/>
                    </a:cubicBezTo>
                    <a:cubicBezTo>
                      <a:pt x="160" y="200"/>
                      <a:pt x="146" y="175"/>
                      <a:pt x="143" y="162"/>
                    </a:cubicBezTo>
                    <a:cubicBezTo>
                      <a:pt x="138" y="143"/>
                      <a:pt x="150" y="103"/>
                      <a:pt x="143" y="86"/>
                    </a:cubicBezTo>
                    <a:cubicBezTo>
                      <a:pt x="138" y="75"/>
                      <a:pt x="114" y="65"/>
                      <a:pt x="109" y="55"/>
                    </a:cubicBezTo>
                    <a:cubicBezTo>
                      <a:pt x="105" y="47"/>
                      <a:pt x="110" y="27"/>
                      <a:pt x="106" y="19"/>
                    </a:cubicBezTo>
                    <a:cubicBezTo>
                      <a:pt x="103" y="13"/>
                      <a:pt x="86" y="0"/>
                      <a:pt x="86" y="0"/>
                    </a:cubicBezTo>
                    <a:cubicBezTo>
                      <a:pt x="62" y="23"/>
                      <a:pt x="62" y="23"/>
                      <a:pt x="62" y="23"/>
                    </a:cubicBezTo>
                    <a:cubicBezTo>
                      <a:pt x="62" y="23"/>
                      <a:pt x="65" y="64"/>
                      <a:pt x="69" y="77"/>
                    </a:cubicBezTo>
                    <a:cubicBezTo>
                      <a:pt x="71" y="82"/>
                      <a:pt x="77" y="90"/>
                      <a:pt x="79" y="95"/>
                    </a:cubicBezTo>
                    <a:cubicBezTo>
                      <a:pt x="87" y="129"/>
                      <a:pt x="93" y="202"/>
                      <a:pt x="82" y="235"/>
                    </a:cubicBezTo>
                    <a:cubicBezTo>
                      <a:pt x="80" y="241"/>
                      <a:pt x="68" y="248"/>
                      <a:pt x="66" y="253"/>
                    </a:cubicBezTo>
                    <a:cubicBezTo>
                      <a:pt x="65" y="257"/>
                      <a:pt x="63" y="268"/>
                      <a:pt x="66" y="271"/>
                    </a:cubicBezTo>
                    <a:cubicBezTo>
                      <a:pt x="69" y="274"/>
                      <a:pt x="76" y="269"/>
                      <a:pt x="79" y="271"/>
                    </a:cubicBezTo>
                    <a:cubicBezTo>
                      <a:pt x="94" y="287"/>
                      <a:pt x="94" y="342"/>
                      <a:pt x="79" y="357"/>
                    </a:cubicBezTo>
                    <a:cubicBezTo>
                      <a:pt x="77" y="358"/>
                      <a:pt x="71" y="355"/>
                      <a:pt x="69" y="357"/>
                    </a:cubicBezTo>
                    <a:cubicBezTo>
                      <a:pt x="52" y="374"/>
                      <a:pt x="84" y="437"/>
                      <a:pt x="66" y="454"/>
                    </a:cubicBezTo>
                    <a:cubicBezTo>
                      <a:pt x="62" y="458"/>
                      <a:pt x="45" y="449"/>
                      <a:pt x="42" y="454"/>
                    </a:cubicBezTo>
                    <a:cubicBezTo>
                      <a:pt x="38" y="460"/>
                      <a:pt x="53" y="472"/>
                      <a:pt x="54" y="478"/>
                    </a:cubicBezTo>
                    <a:cubicBezTo>
                      <a:pt x="56" y="490"/>
                      <a:pt x="47" y="513"/>
                      <a:pt x="45" y="524"/>
                    </a:cubicBezTo>
                    <a:cubicBezTo>
                      <a:pt x="41" y="554"/>
                      <a:pt x="21" y="619"/>
                      <a:pt x="36" y="646"/>
                    </a:cubicBezTo>
                    <a:cubicBezTo>
                      <a:pt x="38" y="649"/>
                      <a:pt x="46" y="649"/>
                      <a:pt x="48" y="652"/>
                    </a:cubicBezTo>
                    <a:cubicBezTo>
                      <a:pt x="67" y="685"/>
                      <a:pt x="43" y="767"/>
                      <a:pt x="33" y="804"/>
                    </a:cubicBezTo>
                    <a:cubicBezTo>
                      <a:pt x="31" y="811"/>
                      <a:pt x="24" y="823"/>
                      <a:pt x="21" y="828"/>
                    </a:cubicBezTo>
                    <a:cubicBezTo>
                      <a:pt x="18" y="832"/>
                      <a:pt x="12" y="839"/>
                      <a:pt x="11" y="844"/>
                    </a:cubicBezTo>
                    <a:cubicBezTo>
                      <a:pt x="0" y="898"/>
                      <a:pt x="42" y="1008"/>
                      <a:pt x="36" y="1063"/>
                    </a:cubicBezTo>
                    <a:cubicBezTo>
                      <a:pt x="35" y="1072"/>
                      <a:pt x="18" y="1092"/>
                      <a:pt x="24" y="1099"/>
                    </a:cubicBezTo>
                    <a:cubicBezTo>
                      <a:pt x="28" y="1104"/>
                      <a:pt x="42" y="1094"/>
                      <a:pt x="48" y="1096"/>
                    </a:cubicBezTo>
                    <a:cubicBezTo>
                      <a:pt x="51" y="1097"/>
                      <a:pt x="56" y="1102"/>
                      <a:pt x="57" y="1105"/>
                    </a:cubicBezTo>
                    <a:cubicBezTo>
                      <a:pt x="68" y="1131"/>
                      <a:pt x="66" y="1188"/>
                      <a:pt x="60" y="1215"/>
                    </a:cubicBezTo>
                    <a:cubicBezTo>
                      <a:pt x="58" y="1224"/>
                      <a:pt x="47" y="1240"/>
                      <a:pt x="45" y="1249"/>
                    </a:cubicBezTo>
                    <a:cubicBezTo>
                      <a:pt x="42" y="1262"/>
                      <a:pt x="35" y="1291"/>
                      <a:pt x="42" y="1303"/>
                    </a:cubicBezTo>
                    <a:cubicBezTo>
                      <a:pt x="45" y="1309"/>
                      <a:pt x="64" y="1309"/>
                      <a:pt x="66" y="1316"/>
                    </a:cubicBezTo>
                    <a:cubicBezTo>
                      <a:pt x="73" y="1331"/>
                      <a:pt x="43" y="1362"/>
                      <a:pt x="42" y="1380"/>
                    </a:cubicBezTo>
                    <a:cubicBezTo>
                      <a:pt x="41" y="1396"/>
                      <a:pt x="54" y="1428"/>
                      <a:pt x="60" y="1443"/>
                    </a:cubicBezTo>
                    <a:cubicBezTo>
                      <a:pt x="64" y="1451"/>
                      <a:pt x="72" y="1468"/>
                      <a:pt x="79" y="1474"/>
                    </a:cubicBezTo>
                    <a:cubicBezTo>
                      <a:pt x="84" y="1478"/>
                      <a:pt x="99" y="1480"/>
                      <a:pt x="103" y="1486"/>
                    </a:cubicBezTo>
                    <a:cubicBezTo>
                      <a:pt x="108" y="1493"/>
                      <a:pt x="106" y="1514"/>
                      <a:pt x="109" y="1522"/>
                    </a:cubicBezTo>
                    <a:cubicBezTo>
                      <a:pt x="111" y="1528"/>
                      <a:pt x="117" y="1537"/>
                      <a:pt x="121" y="1541"/>
                    </a:cubicBezTo>
                    <a:cubicBezTo>
                      <a:pt x="126" y="1545"/>
                      <a:pt x="141" y="1548"/>
                      <a:pt x="146" y="1553"/>
                    </a:cubicBezTo>
                    <a:cubicBezTo>
                      <a:pt x="150" y="1557"/>
                      <a:pt x="154" y="1570"/>
                      <a:pt x="158" y="1574"/>
                    </a:cubicBezTo>
                    <a:cubicBezTo>
                      <a:pt x="164" y="1581"/>
                      <a:pt x="181" y="1590"/>
                      <a:pt x="188" y="1596"/>
                    </a:cubicBezTo>
                    <a:cubicBezTo>
                      <a:pt x="194" y="1600"/>
                      <a:pt x="205" y="1608"/>
                      <a:pt x="210" y="1614"/>
                    </a:cubicBezTo>
                    <a:cubicBezTo>
                      <a:pt x="215" y="1620"/>
                      <a:pt x="217" y="1642"/>
                      <a:pt x="225" y="1641"/>
                    </a:cubicBezTo>
                    <a:cubicBezTo>
                      <a:pt x="236" y="1640"/>
                      <a:pt x="231" y="1607"/>
                      <a:pt x="237" y="1599"/>
                    </a:cubicBezTo>
                    <a:cubicBezTo>
                      <a:pt x="242" y="1593"/>
                      <a:pt x="258" y="1590"/>
                      <a:pt x="262" y="1583"/>
                    </a:cubicBezTo>
                    <a:cubicBezTo>
                      <a:pt x="269" y="1569"/>
                      <a:pt x="256" y="1518"/>
                      <a:pt x="256" y="151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7" name="Freeform 370">
                <a:extLst>
                  <a:ext uri="{FF2B5EF4-FFF2-40B4-BE49-F238E27FC236}">
                    <a16:creationId xmlns:a16="http://schemas.microsoft.com/office/drawing/2014/main" id="{B00599B6-0D0C-B49F-2C1E-E15FD0DAB88F}"/>
                  </a:ext>
                </a:extLst>
              </p:cNvPr>
              <p:cNvSpPr>
                <a:spLocks/>
              </p:cNvSpPr>
              <p:nvPr/>
            </p:nvSpPr>
            <p:spPr bwMode="auto">
              <a:xfrm>
                <a:off x="1719" y="3610"/>
                <a:ext cx="38" cy="39"/>
              </a:xfrm>
              <a:custGeom>
                <a:avLst/>
                <a:gdLst>
                  <a:gd name="T0" fmla="*/ 81 w 87"/>
                  <a:gd name="T1" fmla="*/ 15 h 90"/>
                  <a:gd name="T2" fmla="*/ 56 w 87"/>
                  <a:gd name="T3" fmla="*/ 90 h 90"/>
                  <a:gd name="T4" fmla="*/ 4 w 87"/>
                  <a:gd name="T5" fmla="*/ 59 h 90"/>
                  <a:gd name="T6" fmla="*/ 16 w 87"/>
                  <a:gd name="T7" fmla="*/ 16 h 90"/>
                  <a:gd name="T8" fmla="*/ 41 w 87"/>
                  <a:gd name="T9" fmla="*/ 1 h 90"/>
                  <a:gd name="T10" fmla="*/ 87 w 87"/>
                  <a:gd name="T11" fmla="*/ 13 h 90"/>
                  <a:gd name="T12" fmla="*/ 81 w 87"/>
                  <a:gd name="T13" fmla="*/ 15 h 90"/>
                </a:gdLst>
                <a:ahLst/>
                <a:cxnLst>
                  <a:cxn ang="0">
                    <a:pos x="T0" y="T1"/>
                  </a:cxn>
                  <a:cxn ang="0">
                    <a:pos x="T2" y="T3"/>
                  </a:cxn>
                  <a:cxn ang="0">
                    <a:pos x="T4" y="T5"/>
                  </a:cxn>
                  <a:cxn ang="0">
                    <a:pos x="T6" y="T7"/>
                  </a:cxn>
                  <a:cxn ang="0">
                    <a:pos x="T8" y="T9"/>
                  </a:cxn>
                  <a:cxn ang="0">
                    <a:pos x="T10" y="T11"/>
                  </a:cxn>
                  <a:cxn ang="0">
                    <a:pos x="T12" y="T13"/>
                  </a:cxn>
                </a:cxnLst>
                <a:rect l="0" t="0" r="r" b="b"/>
                <a:pathLst>
                  <a:path w="87" h="90">
                    <a:moveTo>
                      <a:pt x="81" y="15"/>
                    </a:moveTo>
                    <a:cubicBezTo>
                      <a:pt x="64" y="25"/>
                      <a:pt x="56" y="90"/>
                      <a:pt x="56" y="90"/>
                    </a:cubicBezTo>
                    <a:cubicBezTo>
                      <a:pt x="56" y="90"/>
                      <a:pt x="10" y="73"/>
                      <a:pt x="4" y="59"/>
                    </a:cubicBezTo>
                    <a:cubicBezTo>
                      <a:pt x="0" y="49"/>
                      <a:pt x="10" y="25"/>
                      <a:pt x="16" y="16"/>
                    </a:cubicBezTo>
                    <a:cubicBezTo>
                      <a:pt x="21" y="11"/>
                      <a:pt x="34" y="2"/>
                      <a:pt x="41" y="1"/>
                    </a:cubicBezTo>
                    <a:cubicBezTo>
                      <a:pt x="53" y="0"/>
                      <a:pt x="87" y="13"/>
                      <a:pt x="87" y="13"/>
                    </a:cubicBezTo>
                    <a:cubicBezTo>
                      <a:pt x="87" y="13"/>
                      <a:pt x="83" y="14"/>
                      <a:pt x="81" y="1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8" name="Freeform 371">
                <a:extLst>
                  <a:ext uri="{FF2B5EF4-FFF2-40B4-BE49-F238E27FC236}">
                    <a16:creationId xmlns:a16="http://schemas.microsoft.com/office/drawing/2014/main" id="{07AB1F1E-7826-DB07-5DEF-2D50E1F762B8}"/>
                  </a:ext>
                </a:extLst>
              </p:cNvPr>
              <p:cNvSpPr>
                <a:spLocks/>
              </p:cNvSpPr>
              <p:nvPr/>
            </p:nvSpPr>
            <p:spPr bwMode="auto">
              <a:xfrm>
                <a:off x="1648" y="3000"/>
                <a:ext cx="259" cy="590"/>
              </a:xfrm>
              <a:custGeom>
                <a:avLst/>
                <a:gdLst>
                  <a:gd name="T0" fmla="*/ 131 w 598"/>
                  <a:gd name="T1" fmla="*/ 2 h 1361"/>
                  <a:gd name="T2" fmla="*/ 207 w 598"/>
                  <a:gd name="T3" fmla="*/ 45 h 1361"/>
                  <a:gd name="T4" fmla="*/ 271 w 598"/>
                  <a:gd name="T5" fmla="*/ 36 h 1361"/>
                  <a:gd name="T6" fmla="*/ 315 w 598"/>
                  <a:gd name="T7" fmla="*/ 66 h 1361"/>
                  <a:gd name="T8" fmla="*/ 357 w 598"/>
                  <a:gd name="T9" fmla="*/ 94 h 1361"/>
                  <a:gd name="T10" fmla="*/ 418 w 598"/>
                  <a:gd name="T11" fmla="*/ 123 h 1361"/>
                  <a:gd name="T12" fmla="*/ 439 w 598"/>
                  <a:gd name="T13" fmla="*/ 143 h 1361"/>
                  <a:gd name="T14" fmla="*/ 417 w 598"/>
                  <a:gd name="T15" fmla="*/ 227 h 1361"/>
                  <a:gd name="T16" fmla="*/ 531 w 598"/>
                  <a:gd name="T17" fmla="*/ 211 h 1361"/>
                  <a:gd name="T18" fmla="*/ 569 w 598"/>
                  <a:gd name="T19" fmla="*/ 167 h 1361"/>
                  <a:gd name="T20" fmla="*/ 592 w 598"/>
                  <a:gd name="T21" fmla="*/ 205 h 1361"/>
                  <a:gd name="T22" fmla="*/ 567 w 598"/>
                  <a:gd name="T23" fmla="*/ 236 h 1361"/>
                  <a:gd name="T24" fmla="*/ 532 w 598"/>
                  <a:gd name="T25" fmla="*/ 268 h 1361"/>
                  <a:gd name="T26" fmla="*/ 494 w 598"/>
                  <a:gd name="T27" fmla="*/ 316 h 1361"/>
                  <a:gd name="T28" fmla="*/ 460 w 598"/>
                  <a:gd name="T29" fmla="*/ 367 h 1361"/>
                  <a:gd name="T30" fmla="*/ 434 w 598"/>
                  <a:gd name="T31" fmla="*/ 439 h 1361"/>
                  <a:gd name="T32" fmla="*/ 450 w 598"/>
                  <a:gd name="T33" fmla="*/ 536 h 1361"/>
                  <a:gd name="T34" fmla="*/ 462 w 598"/>
                  <a:gd name="T35" fmla="*/ 549 h 1361"/>
                  <a:gd name="T36" fmla="*/ 500 w 598"/>
                  <a:gd name="T37" fmla="*/ 561 h 1361"/>
                  <a:gd name="T38" fmla="*/ 520 w 598"/>
                  <a:gd name="T39" fmla="*/ 619 h 1361"/>
                  <a:gd name="T40" fmla="*/ 494 w 598"/>
                  <a:gd name="T41" fmla="*/ 679 h 1361"/>
                  <a:gd name="T42" fmla="*/ 456 w 598"/>
                  <a:gd name="T43" fmla="*/ 707 h 1361"/>
                  <a:gd name="T44" fmla="*/ 370 w 598"/>
                  <a:gd name="T45" fmla="*/ 722 h 1361"/>
                  <a:gd name="T46" fmla="*/ 338 w 598"/>
                  <a:gd name="T47" fmla="*/ 737 h 1361"/>
                  <a:gd name="T48" fmla="*/ 347 w 598"/>
                  <a:gd name="T49" fmla="*/ 821 h 1361"/>
                  <a:gd name="T50" fmla="*/ 256 w 598"/>
                  <a:gd name="T51" fmla="*/ 804 h 1361"/>
                  <a:gd name="T52" fmla="*/ 276 w 598"/>
                  <a:gd name="T53" fmla="*/ 862 h 1361"/>
                  <a:gd name="T54" fmla="*/ 293 w 598"/>
                  <a:gd name="T55" fmla="*/ 914 h 1361"/>
                  <a:gd name="T56" fmla="*/ 264 w 598"/>
                  <a:gd name="T57" fmla="*/ 950 h 1361"/>
                  <a:gd name="T58" fmla="*/ 228 w 598"/>
                  <a:gd name="T59" fmla="*/ 1005 h 1361"/>
                  <a:gd name="T60" fmla="*/ 201 w 598"/>
                  <a:gd name="T61" fmla="*/ 1031 h 1361"/>
                  <a:gd name="T62" fmla="*/ 247 w 598"/>
                  <a:gd name="T63" fmla="*/ 1104 h 1361"/>
                  <a:gd name="T64" fmla="*/ 248 w 598"/>
                  <a:gd name="T65" fmla="*/ 1148 h 1361"/>
                  <a:gd name="T66" fmla="*/ 215 w 598"/>
                  <a:gd name="T67" fmla="*/ 1185 h 1361"/>
                  <a:gd name="T68" fmla="*/ 190 w 598"/>
                  <a:gd name="T69" fmla="*/ 1249 h 1361"/>
                  <a:gd name="T70" fmla="*/ 174 w 598"/>
                  <a:gd name="T71" fmla="*/ 1294 h 1361"/>
                  <a:gd name="T72" fmla="*/ 64 w 598"/>
                  <a:gd name="T73" fmla="*/ 1344 h 1361"/>
                  <a:gd name="T74" fmla="*/ 26 w 598"/>
                  <a:gd name="T75" fmla="*/ 1278 h 1361"/>
                  <a:gd name="T76" fmla="*/ 39 w 598"/>
                  <a:gd name="T77" fmla="*/ 1163 h 1361"/>
                  <a:gd name="T78" fmla="*/ 47 w 598"/>
                  <a:gd name="T79" fmla="*/ 987 h 1361"/>
                  <a:gd name="T80" fmla="*/ 30 w 598"/>
                  <a:gd name="T81" fmla="*/ 886 h 1361"/>
                  <a:gd name="T82" fmla="*/ 6 w 598"/>
                  <a:gd name="T83" fmla="*/ 789 h 1361"/>
                  <a:gd name="T84" fmla="*/ 35 w 598"/>
                  <a:gd name="T85" fmla="*/ 727 h 1361"/>
                  <a:gd name="T86" fmla="*/ 27 w 598"/>
                  <a:gd name="T87" fmla="*/ 615 h 1361"/>
                  <a:gd name="T88" fmla="*/ 27 w 598"/>
                  <a:gd name="T89" fmla="*/ 573 h 1361"/>
                  <a:gd name="T90" fmla="*/ 47 w 598"/>
                  <a:gd name="T91" fmla="*/ 515 h 1361"/>
                  <a:gd name="T92" fmla="*/ 27 w 598"/>
                  <a:gd name="T93" fmla="*/ 466 h 1361"/>
                  <a:gd name="T94" fmla="*/ 41 w 598"/>
                  <a:gd name="T95" fmla="*/ 393 h 1361"/>
                  <a:gd name="T96" fmla="*/ 29 w 598"/>
                  <a:gd name="T97" fmla="*/ 303 h 1361"/>
                  <a:gd name="T98" fmla="*/ 47 w 598"/>
                  <a:gd name="T99" fmla="*/ 247 h 1361"/>
                  <a:gd name="T100" fmla="*/ 81 w 598"/>
                  <a:gd name="T101" fmla="*/ 198 h 1361"/>
                  <a:gd name="T102" fmla="*/ 82 w 598"/>
                  <a:gd name="T103" fmla="*/ 147 h 1361"/>
                  <a:gd name="T104" fmla="*/ 106 w 598"/>
                  <a:gd name="T105" fmla="*/ 93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8" h="1361">
                    <a:moveTo>
                      <a:pt x="109" y="48"/>
                    </a:moveTo>
                    <a:cubicBezTo>
                      <a:pt x="109" y="48"/>
                      <a:pt x="119" y="5"/>
                      <a:pt x="131" y="2"/>
                    </a:cubicBezTo>
                    <a:cubicBezTo>
                      <a:pt x="141" y="0"/>
                      <a:pt x="155" y="24"/>
                      <a:pt x="164" y="30"/>
                    </a:cubicBezTo>
                    <a:cubicBezTo>
                      <a:pt x="174" y="35"/>
                      <a:pt x="196" y="47"/>
                      <a:pt x="207" y="45"/>
                    </a:cubicBezTo>
                    <a:cubicBezTo>
                      <a:pt x="221" y="43"/>
                      <a:pt x="250" y="11"/>
                      <a:pt x="250" y="11"/>
                    </a:cubicBezTo>
                    <a:cubicBezTo>
                      <a:pt x="250" y="11"/>
                      <a:pt x="265" y="31"/>
                      <a:pt x="271" y="36"/>
                    </a:cubicBezTo>
                    <a:cubicBezTo>
                      <a:pt x="279" y="41"/>
                      <a:pt x="298" y="45"/>
                      <a:pt x="305" y="51"/>
                    </a:cubicBezTo>
                    <a:cubicBezTo>
                      <a:pt x="308" y="54"/>
                      <a:pt x="311" y="63"/>
                      <a:pt x="315" y="66"/>
                    </a:cubicBezTo>
                    <a:cubicBezTo>
                      <a:pt x="319" y="70"/>
                      <a:pt x="332" y="72"/>
                      <a:pt x="337" y="75"/>
                    </a:cubicBezTo>
                    <a:cubicBezTo>
                      <a:pt x="343" y="79"/>
                      <a:pt x="353" y="89"/>
                      <a:pt x="357" y="94"/>
                    </a:cubicBezTo>
                    <a:cubicBezTo>
                      <a:pt x="360" y="99"/>
                      <a:pt x="362" y="113"/>
                      <a:pt x="367" y="117"/>
                    </a:cubicBezTo>
                    <a:cubicBezTo>
                      <a:pt x="378" y="124"/>
                      <a:pt x="406" y="118"/>
                      <a:pt x="418" y="123"/>
                    </a:cubicBezTo>
                    <a:cubicBezTo>
                      <a:pt x="420" y="124"/>
                      <a:pt x="425" y="129"/>
                      <a:pt x="427" y="131"/>
                    </a:cubicBezTo>
                    <a:cubicBezTo>
                      <a:pt x="430" y="134"/>
                      <a:pt x="438" y="139"/>
                      <a:pt x="439" y="143"/>
                    </a:cubicBezTo>
                    <a:cubicBezTo>
                      <a:pt x="442" y="156"/>
                      <a:pt x="429" y="181"/>
                      <a:pt x="425" y="194"/>
                    </a:cubicBezTo>
                    <a:cubicBezTo>
                      <a:pt x="423" y="202"/>
                      <a:pt x="412" y="220"/>
                      <a:pt x="417" y="227"/>
                    </a:cubicBezTo>
                    <a:cubicBezTo>
                      <a:pt x="434" y="249"/>
                      <a:pt x="506" y="247"/>
                      <a:pt x="527" y="229"/>
                    </a:cubicBezTo>
                    <a:cubicBezTo>
                      <a:pt x="531" y="226"/>
                      <a:pt x="528" y="215"/>
                      <a:pt x="531" y="211"/>
                    </a:cubicBezTo>
                    <a:cubicBezTo>
                      <a:pt x="534" y="205"/>
                      <a:pt x="548" y="201"/>
                      <a:pt x="552" y="196"/>
                    </a:cubicBezTo>
                    <a:cubicBezTo>
                      <a:pt x="558" y="190"/>
                      <a:pt x="569" y="167"/>
                      <a:pt x="569" y="167"/>
                    </a:cubicBezTo>
                    <a:cubicBezTo>
                      <a:pt x="569" y="167"/>
                      <a:pt x="566" y="198"/>
                      <a:pt x="573" y="205"/>
                    </a:cubicBezTo>
                    <a:cubicBezTo>
                      <a:pt x="577" y="208"/>
                      <a:pt x="588" y="201"/>
                      <a:pt x="592" y="205"/>
                    </a:cubicBezTo>
                    <a:cubicBezTo>
                      <a:pt x="597" y="210"/>
                      <a:pt x="598" y="228"/>
                      <a:pt x="593" y="233"/>
                    </a:cubicBezTo>
                    <a:cubicBezTo>
                      <a:pt x="589" y="238"/>
                      <a:pt x="573" y="233"/>
                      <a:pt x="567" y="236"/>
                    </a:cubicBezTo>
                    <a:cubicBezTo>
                      <a:pt x="561" y="240"/>
                      <a:pt x="555" y="256"/>
                      <a:pt x="549" y="261"/>
                    </a:cubicBezTo>
                    <a:cubicBezTo>
                      <a:pt x="545" y="264"/>
                      <a:pt x="536" y="266"/>
                      <a:pt x="532" y="268"/>
                    </a:cubicBezTo>
                    <a:cubicBezTo>
                      <a:pt x="526" y="274"/>
                      <a:pt x="519" y="288"/>
                      <a:pt x="514" y="294"/>
                    </a:cubicBezTo>
                    <a:cubicBezTo>
                      <a:pt x="509" y="300"/>
                      <a:pt x="498" y="310"/>
                      <a:pt x="494" y="316"/>
                    </a:cubicBezTo>
                    <a:cubicBezTo>
                      <a:pt x="489" y="322"/>
                      <a:pt x="479" y="342"/>
                      <a:pt x="479" y="342"/>
                    </a:cubicBezTo>
                    <a:cubicBezTo>
                      <a:pt x="479" y="342"/>
                      <a:pt x="465" y="361"/>
                      <a:pt x="460" y="367"/>
                    </a:cubicBezTo>
                    <a:cubicBezTo>
                      <a:pt x="455" y="376"/>
                      <a:pt x="444" y="392"/>
                      <a:pt x="441" y="401"/>
                    </a:cubicBezTo>
                    <a:cubicBezTo>
                      <a:pt x="437" y="410"/>
                      <a:pt x="435" y="429"/>
                      <a:pt x="434" y="439"/>
                    </a:cubicBezTo>
                    <a:cubicBezTo>
                      <a:pt x="434" y="453"/>
                      <a:pt x="437" y="481"/>
                      <a:pt x="439" y="495"/>
                    </a:cubicBezTo>
                    <a:cubicBezTo>
                      <a:pt x="441" y="506"/>
                      <a:pt x="440" y="531"/>
                      <a:pt x="450" y="536"/>
                    </a:cubicBezTo>
                    <a:cubicBezTo>
                      <a:pt x="453" y="538"/>
                      <a:pt x="465" y="532"/>
                      <a:pt x="465" y="532"/>
                    </a:cubicBezTo>
                    <a:cubicBezTo>
                      <a:pt x="465" y="532"/>
                      <a:pt x="460" y="545"/>
                      <a:pt x="462" y="549"/>
                    </a:cubicBezTo>
                    <a:cubicBezTo>
                      <a:pt x="464" y="553"/>
                      <a:pt x="475" y="555"/>
                      <a:pt x="480" y="556"/>
                    </a:cubicBezTo>
                    <a:cubicBezTo>
                      <a:pt x="485" y="558"/>
                      <a:pt x="497" y="557"/>
                      <a:pt x="500" y="561"/>
                    </a:cubicBezTo>
                    <a:cubicBezTo>
                      <a:pt x="508" y="570"/>
                      <a:pt x="494" y="601"/>
                      <a:pt x="502" y="611"/>
                    </a:cubicBezTo>
                    <a:cubicBezTo>
                      <a:pt x="504" y="615"/>
                      <a:pt x="517" y="614"/>
                      <a:pt x="520" y="619"/>
                    </a:cubicBezTo>
                    <a:cubicBezTo>
                      <a:pt x="526" y="629"/>
                      <a:pt x="521" y="656"/>
                      <a:pt x="515" y="666"/>
                    </a:cubicBezTo>
                    <a:cubicBezTo>
                      <a:pt x="512" y="671"/>
                      <a:pt x="500" y="677"/>
                      <a:pt x="494" y="679"/>
                    </a:cubicBezTo>
                    <a:cubicBezTo>
                      <a:pt x="487" y="682"/>
                      <a:pt x="471" y="678"/>
                      <a:pt x="465" y="682"/>
                    </a:cubicBezTo>
                    <a:cubicBezTo>
                      <a:pt x="460" y="686"/>
                      <a:pt x="461" y="703"/>
                      <a:pt x="456" y="707"/>
                    </a:cubicBezTo>
                    <a:cubicBezTo>
                      <a:pt x="452" y="710"/>
                      <a:pt x="441" y="709"/>
                      <a:pt x="436" y="710"/>
                    </a:cubicBezTo>
                    <a:cubicBezTo>
                      <a:pt x="419" y="713"/>
                      <a:pt x="387" y="719"/>
                      <a:pt x="370" y="722"/>
                    </a:cubicBezTo>
                    <a:cubicBezTo>
                      <a:pt x="365" y="723"/>
                      <a:pt x="354" y="722"/>
                      <a:pt x="349" y="725"/>
                    </a:cubicBezTo>
                    <a:cubicBezTo>
                      <a:pt x="345" y="727"/>
                      <a:pt x="339" y="733"/>
                      <a:pt x="338" y="737"/>
                    </a:cubicBezTo>
                    <a:cubicBezTo>
                      <a:pt x="336" y="747"/>
                      <a:pt x="345" y="766"/>
                      <a:pt x="346" y="775"/>
                    </a:cubicBezTo>
                    <a:cubicBezTo>
                      <a:pt x="347" y="787"/>
                      <a:pt x="354" y="811"/>
                      <a:pt x="347" y="821"/>
                    </a:cubicBezTo>
                    <a:cubicBezTo>
                      <a:pt x="342" y="829"/>
                      <a:pt x="321" y="835"/>
                      <a:pt x="311" y="835"/>
                    </a:cubicBezTo>
                    <a:cubicBezTo>
                      <a:pt x="295" y="833"/>
                      <a:pt x="270" y="798"/>
                      <a:pt x="256" y="804"/>
                    </a:cubicBezTo>
                    <a:cubicBezTo>
                      <a:pt x="247" y="808"/>
                      <a:pt x="244" y="834"/>
                      <a:pt x="248" y="844"/>
                    </a:cubicBezTo>
                    <a:cubicBezTo>
                      <a:pt x="251" y="851"/>
                      <a:pt x="271" y="856"/>
                      <a:pt x="276" y="862"/>
                    </a:cubicBezTo>
                    <a:cubicBezTo>
                      <a:pt x="280" y="867"/>
                      <a:pt x="283" y="879"/>
                      <a:pt x="285" y="885"/>
                    </a:cubicBezTo>
                    <a:cubicBezTo>
                      <a:pt x="287" y="892"/>
                      <a:pt x="294" y="906"/>
                      <a:pt x="293" y="914"/>
                    </a:cubicBezTo>
                    <a:cubicBezTo>
                      <a:pt x="291" y="920"/>
                      <a:pt x="281" y="927"/>
                      <a:pt x="277" y="932"/>
                    </a:cubicBezTo>
                    <a:cubicBezTo>
                      <a:pt x="274" y="937"/>
                      <a:pt x="266" y="945"/>
                      <a:pt x="264" y="950"/>
                    </a:cubicBezTo>
                    <a:cubicBezTo>
                      <a:pt x="258" y="961"/>
                      <a:pt x="258" y="987"/>
                      <a:pt x="250" y="996"/>
                    </a:cubicBezTo>
                    <a:cubicBezTo>
                      <a:pt x="246" y="1000"/>
                      <a:pt x="232" y="1001"/>
                      <a:pt x="228" y="1005"/>
                    </a:cubicBezTo>
                    <a:cubicBezTo>
                      <a:pt x="225" y="1009"/>
                      <a:pt x="227" y="1020"/>
                      <a:pt x="224" y="1023"/>
                    </a:cubicBezTo>
                    <a:cubicBezTo>
                      <a:pt x="220" y="1028"/>
                      <a:pt x="205" y="1026"/>
                      <a:pt x="201" y="1031"/>
                    </a:cubicBezTo>
                    <a:cubicBezTo>
                      <a:pt x="193" y="1040"/>
                      <a:pt x="188" y="1069"/>
                      <a:pt x="193" y="1080"/>
                    </a:cubicBezTo>
                    <a:cubicBezTo>
                      <a:pt x="200" y="1093"/>
                      <a:pt x="238" y="1092"/>
                      <a:pt x="247" y="1104"/>
                    </a:cubicBezTo>
                    <a:cubicBezTo>
                      <a:pt x="250" y="1109"/>
                      <a:pt x="250" y="1121"/>
                      <a:pt x="250" y="1127"/>
                    </a:cubicBezTo>
                    <a:cubicBezTo>
                      <a:pt x="250" y="1132"/>
                      <a:pt x="251" y="1143"/>
                      <a:pt x="248" y="1148"/>
                    </a:cubicBezTo>
                    <a:cubicBezTo>
                      <a:pt x="245" y="1154"/>
                      <a:pt x="233" y="1159"/>
                      <a:pt x="228" y="1163"/>
                    </a:cubicBezTo>
                    <a:cubicBezTo>
                      <a:pt x="224" y="1168"/>
                      <a:pt x="216" y="1179"/>
                      <a:pt x="215" y="1185"/>
                    </a:cubicBezTo>
                    <a:cubicBezTo>
                      <a:pt x="211" y="1199"/>
                      <a:pt x="225" y="1231"/>
                      <a:pt x="216" y="1243"/>
                    </a:cubicBezTo>
                    <a:cubicBezTo>
                      <a:pt x="212" y="1248"/>
                      <a:pt x="196" y="1246"/>
                      <a:pt x="190" y="1249"/>
                    </a:cubicBezTo>
                    <a:cubicBezTo>
                      <a:pt x="185" y="1251"/>
                      <a:pt x="174" y="1257"/>
                      <a:pt x="172" y="1262"/>
                    </a:cubicBezTo>
                    <a:cubicBezTo>
                      <a:pt x="169" y="1270"/>
                      <a:pt x="174" y="1286"/>
                      <a:pt x="174" y="1294"/>
                    </a:cubicBezTo>
                    <a:cubicBezTo>
                      <a:pt x="173" y="1306"/>
                      <a:pt x="171" y="1340"/>
                      <a:pt x="171" y="1340"/>
                    </a:cubicBezTo>
                    <a:cubicBezTo>
                      <a:pt x="171" y="1340"/>
                      <a:pt x="84" y="1361"/>
                      <a:pt x="64" y="1344"/>
                    </a:cubicBezTo>
                    <a:cubicBezTo>
                      <a:pt x="54" y="1336"/>
                      <a:pt x="63" y="1305"/>
                      <a:pt x="56" y="1294"/>
                    </a:cubicBezTo>
                    <a:cubicBezTo>
                      <a:pt x="51" y="1287"/>
                      <a:pt x="30" y="1285"/>
                      <a:pt x="26" y="1278"/>
                    </a:cubicBezTo>
                    <a:cubicBezTo>
                      <a:pt x="11" y="1255"/>
                      <a:pt x="4" y="1192"/>
                      <a:pt x="19" y="1169"/>
                    </a:cubicBezTo>
                    <a:cubicBezTo>
                      <a:pt x="22" y="1165"/>
                      <a:pt x="36" y="1167"/>
                      <a:pt x="39" y="1163"/>
                    </a:cubicBezTo>
                    <a:cubicBezTo>
                      <a:pt x="45" y="1158"/>
                      <a:pt x="45" y="1141"/>
                      <a:pt x="45" y="1133"/>
                    </a:cubicBezTo>
                    <a:cubicBezTo>
                      <a:pt x="49" y="1097"/>
                      <a:pt x="53" y="1023"/>
                      <a:pt x="47" y="987"/>
                    </a:cubicBezTo>
                    <a:cubicBezTo>
                      <a:pt x="45" y="976"/>
                      <a:pt x="34" y="956"/>
                      <a:pt x="32" y="946"/>
                    </a:cubicBezTo>
                    <a:cubicBezTo>
                      <a:pt x="29" y="931"/>
                      <a:pt x="31" y="901"/>
                      <a:pt x="30" y="886"/>
                    </a:cubicBezTo>
                    <a:cubicBezTo>
                      <a:pt x="29" y="870"/>
                      <a:pt x="26" y="838"/>
                      <a:pt x="21" y="822"/>
                    </a:cubicBezTo>
                    <a:cubicBezTo>
                      <a:pt x="18" y="814"/>
                      <a:pt x="7" y="798"/>
                      <a:pt x="6" y="789"/>
                    </a:cubicBezTo>
                    <a:cubicBezTo>
                      <a:pt x="5" y="782"/>
                      <a:pt x="6" y="767"/>
                      <a:pt x="9" y="760"/>
                    </a:cubicBezTo>
                    <a:cubicBezTo>
                      <a:pt x="13" y="750"/>
                      <a:pt x="34" y="737"/>
                      <a:pt x="35" y="727"/>
                    </a:cubicBezTo>
                    <a:cubicBezTo>
                      <a:pt x="37" y="707"/>
                      <a:pt x="0" y="675"/>
                      <a:pt x="1" y="655"/>
                    </a:cubicBezTo>
                    <a:cubicBezTo>
                      <a:pt x="2" y="643"/>
                      <a:pt x="21" y="625"/>
                      <a:pt x="27" y="615"/>
                    </a:cubicBezTo>
                    <a:cubicBezTo>
                      <a:pt x="31" y="609"/>
                      <a:pt x="43" y="598"/>
                      <a:pt x="42" y="591"/>
                    </a:cubicBezTo>
                    <a:cubicBezTo>
                      <a:pt x="42" y="585"/>
                      <a:pt x="29" y="578"/>
                      <a:pt x="27" y="573"/>
                    </a:cubicBezTo>
                    <a:cubicBezTo>
                      <a:pt x="23" y="560"/>
                      <a:pt x="19" y="530"/>
                      <a:pt x="27" y="520"/>
                    </a:cubicBezTo>
                    <a:cubicBezTo>
                      <a:pt x="30" y="516"/>
                      <a:pt x="44" y="519"/>
                      <a:pt x="47" y="515"/>
                    </a:cubicBezTo>
                    <a:cubicBezTo>
                      <a:pt x="53" y="506"/>
                      <a:pt x="50" y="481"/>
                      <a:pt x="44" y="472"/>
                    </a:cubicBezTo>
                    <a:cubicBezTo>
                      <a:pt x="41" y="469"/>
                      <a:pt x="30" y="470"/>
                      <a:pt x="27" y="466"/>
                    </a:cubicBezTo>
                    <a:cubicBezTo>
                      <a:pt x="18" y="454"/>
                      <a:pt x="18" y="421"/>
                      <a:pt x="24" y="407"/>
                    </a:cubicBezTo>
                    <a:cubicBezTo>
                      <a:pt x="26" y="402"/>
                      <a:pt x="39" y="398"/>
                      <a:pt x="41" y="393"/>
                    </a:cubicBezTo>
                    <a:cubicBezTo>
                      <a:pt x="44" y="387"/>
                      <a:pt x="39" y="372"/>
                      <a:pt x="38" y="364"/>
                    </a:cubicBezTo>
                    <a:cubicBezTo>
                      <a:pt x="36" y="349"/>
                      <a:pt x="26" y="319"/>
                      <a:pt x="29" y="303"/>
                    </a:cubicBezTo>
                    <a:cubicBezTo>
                      <a:pt x="30" y="297"/>
                      <a:pt x="40" y="287"/>
                      <a:pt x="42" y="281"/>
                    </a:cubicBezTo>
                    <a:cubicBezTo>
                      <a:pt x="45" y="273"/>
                      <a:pt x="43" y="254"/>
                      <a:pt x="47" y="247"/>
                    </a:cubicBezTo>
                    <a:cubicBezTo>
                      <a:pt x="50" y="241"/>
                      <a:pt x="64" y="236"/>
                      <a:pt x="68" y="230"/>
                    </a:cubicBezTo>
                    <a:cubicBezTo>
                      <a:pt x="73" y="224"/>
                      <a:pt x="82" y="207"/>
                      <a:pt x="81" y="198"/>
                    </a:cubicBezTo>
                    <a:cubicBezTo>
                      <a:pt x="80" y="191"/>
                      <a:pt x="62" y="180"/>
                      <a:pt x="62" y="173"/>
                    </a:cubicBezTo>
                    <a:cubicBezTo>
                      <a:pt x="62" y="164"/>
                      <a:pt x="79" y="154"/>
                      <a:pt x="82" y="147"/>
                    </a:cubicBezTo>
                    <a:cubicBezTo>
                      <a:pt x="86" y="136"/>
                      <a:pt x="77" y="110"/>
                      <a:pt x="84" y="101"/>
                    </a:cubicBezTo>
                    <a:cubicBezTo>
                      <a:pt x="87" y="96"/>
                      <a:pt x="103" y="98"/>
                      <a:pt x="106" y="93"/>
                    </a:cubicBezTo>
                    <a:cubicBezTo>
                      <a:pt x="113" y="84"/>
                      <a:pt x="109" y="48"/>
                      <a:pt x="109" y="4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9" name="Freeform 372">
                <a:extLst>
                  <a:ext uri="{FF2B5EF4-FFF2-40B4-BE49-F238E27FC236}">
                    <a16:creationId xmlns:a16="http://schemas.microsoft.com/office/drawing/2014/main" id="{66207584-BA9B-DFB3-C5CC-9143E18A1EE3}"/>
                  </a:ext>
                </a:extLst>
              </p:cNvPr>
              <p:cNvSpPr>
                <a:spLocks/>
              </p:cNvSpPr>
              <p:nvPr/>
            </p:nvSpPr>
            <p:spPr bwMode="auto">
              <a:xfrm>
                <a:off x="1743" y="3615"/>
                <a:ext cx="46" cy="42"/>
              </a:xfrm>
              <a:custGeom>
                <a:avLst/>
                <a:gdLst>
                  <a:gd name="T0" fmla="*/ 0 w 106"/>
                  <a:gd name="T1" fmla="*/ 77 h 96"/>
                  <a:gd name="T2" fmla="*/ 25 w 106"/>
                  <a:gd name="T3" fmla="*/ 2 h 96"/>
                  <a:gd name="T4" fmla="*/ 31 w 106"/>
                  <a:gd name="T5" fmla="*/ 0 h 96"/>
                  <a:gd name="T6" fmla="*/ 55 w 106"/>
                  <a:gd name="T7" fmla="*/ 28 h 96"/>
                  <a:gd name="T8" fmla="*/ 101 w 106"/>
                  <a:gd name="T9" fmla="*/ 64 h 96"/>
                  <a:gd name="T10" fmla="*/ 49 w 106"/>
                  <a:gd name="T11" fmla="*/ 61 h 96"/>
                  <a:gd name="T12" fmla="*/ 37 w 106"/>
                  <a:gd name="T13" fmla="*/ 92 h 96"/>
                  <a:gd name="T14" fmla="*/ 0 w 106"/>
                  <a:gd name="T15" fmla="*/ 77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96">
                    <a:moveTo>
                      <a:pt x="0" y="77"/>
                    </a:moveTo>
                    <a:cubicBezTo>
                      <a:pt x="0" y="77"/>
                      <a:pt x="8" y="12"/>
                      <a:pt x="25" y="2"/>
                    </a:cubicBezTo>
                    <a:cubicBezTo>
                      <a:pt x="27" y="1"/>
                      <a:pt x="29" y="0"/>
                      <a:pt x="31" y="0"/>
                    </a:cubicBezTo>
                    <a:cubicBezTo>
                      <a:pt x="39" y="5"/>
                      <a:pt x="48" y="22"/>
                      <a:pt x="55" y="28"/>
                    </a:cubicBezTo>
                    <a:cubicBezTo>
                      <a:pt x="66" y="38"/>
                      <a:pt x="106" y="51"/>
                      <a:pt x="101" y="64"/>
                    </a:cubicBezTo>
                    <a:cubicBezTo>
                      <a:pt x="96" y="76"/>
                      <a:pt x="60" y="54"/>
                      <a:pt x="49" y="61"/>
                    </a:cubicBezTo>
                    <a:cubicBezTo>
                      <a:pt x="42" y="66"/>
                      <a:pt x="44" y="89"/>
                      <a:pt x="37" y="92"/>
                    </a:cubicBezTo>
                    <a:cubicBezTo>
                      <a:pt x="28" y="96"/>
                      <a:pt x="0" y="77"/>
                      <a:pt x="0" y="7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0" name="Freeform 373">
                <a:extLst>
                  <a:ext uri="{FF2B5EF4-FFF2-40B4-BE49-F238E27FC236}">
                    <a16:creationId xmlns:a16="http://schemas.microsoft.com/office/drawing/2014/main" id="{0CCF03A0-3994-D5C2-3351-AD2A2740B8E2}"/>
                  </a:ext>
                </a:extLst>
              </p:cNvPr>
              <p:cNvSpPr>
                <a:spLocks/>
              </p:cNvSpPr>
              <p:nvPr/>
            </p:nvSpPr>
            <p:spPr bwMode="auto">
              <a:xfrm>
                <a:off x="1834" y="3555"/>
                <a:ext cx="58" cy="41"/>
              </a:xfrm>
              <a:custGeom>
                <a:avLst/>
                <a:gdLst>
                  <a:gd name="T0" fmla="*/ 43 w 134"/>
                  <a:gd name="T1" fmla="*/ 24 h 94"/>
                  <a:gd name="T2" fmla="*/ 6 w 134"/>
                  <a:gd name="T3" fmla="*/ 30 h 94"/>
                  <a:gd name="T4" fmla="*/ 3 w 134"/>
                  <a:gd name="T5" fmla="*/ 63 h 94"/>
                  <a:gd name="T6" fmla="*/ 9 w 134"/>
                  <a:gd name="T7" fmla="*/ 91 h 94"/>
                  <a:gd name="T8" fmla="*/ 36 w 134"/>
                  <a:gd name="T9" fmla="*/ 63 h 94"/>
                  <a:gd name="T10" fmla="*/ 55 w 134"/>
                  <a:gd name="T11" fmla="*/ 76 h 94"/>
                  <a:gd name="T12" fmla="*/ 104 w 134"/>
                  <a:gd name="T13" fmla="*/ 60 h 94"/>
                  <a:gd name="T14" fmla="*/ 134 w 134"/>
                  <a:gd name="T15" fmla="*/ 45 h 94"/>
                  <a:gd name="T16" fmla="*/ 97 w 134"/>
                  <a:gd name="T17" fmla="*/ 24 h 94"/>
                  <a:gd name="T18" fmla="*/ 76 w 134"/>
                  <a:gd name="T19" fmla="*/ 3 h 94"/>
                  <a:gd name="T20" fmla="*/ 73 w 134"/>
                  <a:gd name="T21" fmla="*/ 27 h 94"/>
                  <a:gd name="T22" fmla="*/ 43 w 134"/>
                  <a:gd name="T23" fmla="*/ 2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94">
                    <a:moveTo>
                      <a:pt x="43" y="24"/>
                    </a:moveTo>
                    <a:cubicBezTo>
                      <a:pt x="33" y="24"/>
                      <a:pt x="12" y="23"/>
                      <a:pt x="6" y="30"/>
                    </a:cubicBezTo>
                    <a:cubicBezTo>
                      <a:pt x="0" y="36"/>
                      <a:pt x="2" y="55"/>
                      <a:pt x="3" y="63"/>
                    </a:cubicBezTo>
                    <a:cubicBezTo>
                      <a:pt x="3" y="70"/>
                      <a:pt x="2" y="89"/>
                      <a:pt x="9" y="91"/>
                    </a:cubicBezTo>
                    <a:cubicBezTo>
                      <a:pt x="18" y="94"/>
                      <a:pt x="27" y="64"/>
                      <a:pt x="36" y="63"/>
                    </a:cubicBezTo>
                    <a:cubicBezTo>
                      <a:pt x="42" y="63"/>
                      <a:pt x="49" y="75"/>
                      <a:pt x="55" y="76"/>
                    </a:cubicBezTo>
                    <a:cubicBezTo>
                      <a:pt x="67" y="77"/>
                      <a:pt x="92" y="65"/>
                      <a:pt x="104" y="60"/>
                    </a:cubicBezTo>
                    <a:cubicBezTo>
                      <a:pt x="111" y="57"/>
                      <a:pt x="134" y="54"/>
                      <a:pt x="134" y="45"/>
                    </a:cubicBezTo>
                    <a:cubicBezTo>
                      <a:pt x="134" y="35"/>
                      <a:pt x="106" y="30"/>
                      <a:pt x="97" y="24"/>
                    </a:cubicBezTo>
                    <a:cubicBezTo>
                      <a:pt x="91" y="19"/>
                      <a:pt x="83" y="0"/>
                      <a:pt x="76" y="3"/>
                    </a:cubicBezTo>
                    <a:cubicBezTo>
                      <a:pt x="70" y="5"/>
                      <a:pt x="78" y="23"/>
                      <a:pt x="73" y="27"/>
                    </a:cubicBezTo>
                    <a:cubicBezTo>
                      <a:pt x="67" y="32"/>
                      <a:pt x="50" y="24"/>
                      <a:pt x="43" y="24"/>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1" name="Freeform 374">
                <a:extLst>
                  <a:ext uri="{FF2B5EF4-FFF2-40B4-BE49-F238E27FC236}">
                    <a16:creationId xmlns:a16="http://schemas.microsoft.com/office/drawing/2014/main" id="{A702D45C-AE59-C2A3-00F9-A483720513F5}"/>
                  </a:ext>
                </a:extLst>
              </p:cNvPr>
              <p:cNvSpPr>
                <a:spLocks/>
              </p:cNvSpPr>
              <p:nvPr/>
            </p:nvSpPr>
            <p:spPr bwMode="auto">
              <a:xfrm>
                <a:off x="1521" y="2285"/>
                <a:ext cx="37" cy="21"/>
              </a:xfrm>
              <a:custGeom>
                <a:avLst/>
                <a:gdLst>
                  <a:gd name="T0" fmla="*/ 19 w 85"/>
                  <a:gd name="T1" fmla="*/ 3 h 49"/>
                  <a:gd name="T2" fmla="*/ 50 w 85"/>
                  <a:gd name="T3" fmla="*/ 3 h 49"/>
                  <a:gd name="T4" fmla="*/ 83 w 85"/>
                  <a:gd name="T5" fmla="*/ 19 h 49"/>
                  <a:gd name="T6" fmla="*/ 71 w 85"/>
                  <a:gd name="T7" fmla="*/ 43 h 49"/>
                  <a:gd name="T8" fmla="*/ 28 w 85"/>
                  <a:gd name="T9" fmla="*/ 46 h 49"/>
                  <a:gd name="T10" fmla="*/ 1 w 85"/>
                  <a:gd name="T11" fmla="*/ 28 h 49"/>
                  <a:gd name="T12" fmla="*/ 19 w 85"/>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85" h="49">
                    <a:moveTo>
                      <a:pt x="19" y="3"/>
                    </a:moveTo>
                    <a:cubicBezTo>
                      <a:pt x="26" y="0"/>
                      <a:pt x="42" y="2"/>
                      <a:pt x="50" y="3"/>
                    </a:cubicBezTo>
                    <a:cubicBezTo>
                      <a:pt x="59" y="5"/>
                      <a:pt x="80" y="10"/>
                      <a:pt x="83" y="19"/>
                    </a:cubicBezTo>
                    <a:cubicBezTo>
                      <a:pt x="85" y="25"/>
                      <a:pt x="77" y="39"/>
                      <a:pt x="71" y="43"/>
                    </a:cubicBezTo>
                    <a:cubicBezTo>
                      <a:pt x="62" y="49"/>
                      <a:pt x="39" y="49"/>
                      <a:pt x="28" y="46"/>
                    </a:cubicBezTo>
                    <a:cubicBezTo>
                      <a:pt x="20" y="44"/>
                      <a:pt x="2" y="36"/>
                      <a:pt x="1" y="28"/>
                    </a:cubicBezTo>
                    <a:cubicBezTo>
                      <a:pt x="0" y="20"/>
                      <a:pt x="12" y="7"/>
                      <a:pt x="19" y="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2" name="Freeform 375">
                <a:extLst>
                  <a:ext uri="{FF2B5EF4-FFF2-40B4-BE49-F238E27FC236}">
                    <a16:creationId xmlns:a16="http://schemas.microsoft.com/office/drawing/2014/main" id="{A19B91FC-41BF-6400-6C2E-F5A22E2DF06C}"/>
                  </a:ext>
                </a:extLst>
              </p:cNvPr>
              <p:cNvSpPr>
                <a:spLocks/>
              </p:cNvSpPr>
              <p:nvPr/>
            </p:nvSpPr>
            <p:spPr bwMode="auto">
              <a:xfrm>
                <a:off x="1620" y="2259"/>
                <a:ext cx="59" cy="42"/>
              </a:xfrm>
              <a:custGeom>
                <a:avLst/>
                <a:gdLst>
                  <a:gd name="T0" fmla="*/ 0 w 136"/>
                  <a:gd name="T1" fmla="*/ 98 h 98"/>
                  <a:gd name="T2" fmla="*/ 12 w 136"/>
                  <a:gd name="T3" fmla="*/ 70 h 98"/>
                  <a:gd name="T4" fmla="*/ 12 w 136"/>
                  <a:gd name="T5" fmla="*/ 19 h 98"/>
                  <a:gd name="T6" fmla="*/ 12 w 136"/>
                  <a:gd name="T7" fmla="*/ 0 h 98"/>
                  <a:gd name="T8" fmla="*/ 44 w 136"/>
                  <a:gd name="T9" fmla="*/ 7 h 98"/>
                  <a:gd name="T10" fmla="*/ 56 w 136"/>
                  <a:gd name="T11" fmla="*/ 22 h 98"/>
                  <a:gd name="T12" fmla="*/ 71 w 136"/>
                  <a:gd name="T13" fmla="*/ 28 h 98"/>
                  <a:gd name="T14" fmla="*/ 87 w 136"/>
                  <a:gd name="T15" fmla="*/ 28 h 98"/>
                  <a:gd name="T16" fmla="*/ 93 w 136"/>
                  <a:gd name="T17" fmla="*/ 51 h 98"/>
                  <a:gd name="T18" fmla="*/ 111 w 136"/>
                  <a:gd name="T19" fmla="*/ 60 h 98"/>
                  <a:gd name="T20" fmla="*/ 135 w 136"/>
                  <a:gd name="T21" fmla="*/ 77 h 98"/>
                  <a:gd name="T22" fmla="*/ 126 w 136"/>
                  <a:gd name="T23" fmla="*/ 92 h 98"/>
                  <a:gd name="T24" fmla="*/ 94 w 136"/>
                  <a:gd name="T25" fmla="*/ 93 h 98"/>
                  <a:gd name="T26" fmla="*/ 44 w 136"/>
                  <a:gd name="T27" fmla="*/ 92 h 98"/>
                  <a:gd name="T28" fmla="*/ 0 w 136"/>
                  <a:gd name="T2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 h="98">
                    <a:moveTo>
                      <a:pt x="0" y="98"/>
                    </a:moveTo>
                    <a:cubicBezTo>
                      <a:pt x="0" y="98"/>
                      <a:pt x="10" y="78"/>
                      <a:pt x="12" y="70"/>
                    </a:cubicBezTo>
                    <a:cubicBezTo>
                      <a:pt x="14" y="58"/>
                      <a:pt x="12" y="32"/>
                      <a:pt x="12" y="19"/>
                    </a:cubicBezTo>
                    <a:cubicBezTo>
                      <a:pt x="12" y="14"/>
                      <a:pt x="12" y="0"/>
                      <a:pt x="12" y="0"/>
                    </a:cubicBezTo>
                    <a:cubicBezTo>
                      <a:pt x="12" y="0"/>
                      <a:pt x="37" y="2"/>
                      <a:pt x="44" y="7"/>
                    </a:cubicBezTo>
                    <a:cubicBezTo>
                      <a:pt x="48" y="9"/>
                      <a:pt x="52" y="19"/>
                      <a:pt x="56" y="22"/>
                    </a:cubicBezTo>
                    <a:cubicBezTo>
                      <a:pt x="59" y="24"/>
                      <a:pt x="67" y="27"/>
                      <a:pt x="71" y="28"/>
                    </a:cubicBezTo>
                    <a:cubicBezTo>
                      <a:pt x="75" y="29"/>
                      <a:pt x="84" y="26"/>
                      <a:pt x="87" y="28"/>
                    </a:cubicBezTo>
                    <a:cubicBezTo>
                      <a:pt x="91" y="31"/>
                      <a:pt x="89" y="46"/>
                      <a:pt x="93" y="51"/>
                    </a:cubicBezTo>
                    <a:cubicBezTo>
                      <a:pt x="96" y="55"/>
                      <a:pt x="107" y="57"/>
                      <a:pt x="111" y="60"/>
                    </a:cubicBezTo>
                    <a:cubicBezTo>
                      <a:pt x="117" y="64"/>
                      <a:pt x="134" y="69"/>
                      <a:pt x="135" y="77"/>
                    </a:cubicBezTo>
                    <a:cubicBezTo>
                      <a:pt x="136" y="81"/>
                      <a:pt x="130" y="89"/>
                      <a:pt x="126" y="92"/>
                    </a:cubicBezTo>
                    <a:cubicBezTo>
                      <a:pt x="119" y="96"/>
                      <a:pt x="102" y="93"/>
                      <a:pt x="94" y="93"/>
                    </a:cubicBezTo>
                    <a:cubicBezTo>
                      <a:pt x="82" y="93"/>
                      <a:pt x="56" y="91"/>
                      <a:pt x="44" y="92"/>
                    </a:cubicBezTo>
                    <a:cubicBezTo>
                      <a:pt x="33" y="92"/>
                      <a:pt x="0" y="98"/>
                      <a:pt x="0" y="9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3" name="Freeform 376">
                <a:extLst>
                  <a:ext uri="{FF2B5EF4-FFF2-40B4-BE49-F238E27FC236}">
                    <a16:creationId xmlns:a16="http://schemas.microsoft.com/office/drawing/2014/main" id="{3E7E06ED-6F3B-9953-94FE-BA11783B44E9}"/>
                  </a:ext>
                </a:extLst>
              </p:cNvPr>
              <p:cNvSpPr>
                <a:spLocks/>
              </p:cNvSpPr>
              <p:nvPr/>
            </p:nvSpPr>
            <p:spPr bwMode="auto">
              <a:xfrm>
                <a:off x="1690" y="2286"/>
                <a:ext cx="25" cy="18"/>
              </a:xfrm>
              <a:custGeom>
                <a:avLst/>
                <a:gdLst>
                  <a:gd name="T0" fmla="*/ 20 w 59"/>
                  <a:gd name="T1" fmla="*/ 8 h 42"/>
                  <a:gd name="T2" fmla="*/ 0 w 59"/>
                  <a:gd name="T3" fmla="*/ 22 h 42"/>
                  <a:gd name="T4" fmla="*/ 14 w 59"/>
                  <a:gd name="T5" fmla="*/ 33 h 42"/>
                  <a:gd name="T6" fmla="*/ 35 w 59"/>
                  <a:gd name="T7" fmla="*/ 42 h 42"/>
                  <a:gd name="T8" fmla="*/ 55 w 59"/>
                  <a:gd name="T9" fmla="*/ 31 h 42"/>
                  <a:gd name="T10" fmla="*/ 54 w 59"/>
                  <a:gd name="T11" fmla="*/ 5 h 42"/>
                  <a:gd name="T12" fmla="*/ 20 w 59"/>
                  <a:gd name="T13" fmla="*/ 8 h 42"/>
                </a:gdLst>
                <a:ahLst/>
                <a:cxnLst>
                  <a:cxn ang="0">
                    <a:pos x="T0" y="T1"/>
                  </a:cxn>
                  <a:cxn ang="0">
                    <a:pos x="T2" y="T3"/>
                  </a:cxn>
                  <a:cxn ang="0">
                    <a:pos x="T4" y="T5"/>
                  </a:cxn>
                  <a:cxn ang="0">
                    <a:pos x="T6" y="T7"/>
                  </a:cxn>
                  <a:cxn ang="0">
                    <a:pos x="T8" y="T9"/>
                  </a:cxn>
                  <a:cxn ang="0">
                    <a:pos x="T10" y="T11"/>
                  </a:cxn>
                  <a:cxn ang="0">
                    <a:pos x="T12" y="T13"/>
                  </a:cxn>
                </a:cxnLst>
                <a:rect l="0" t="0" r="r" b="b"/>
                <a:pathLst>
                  <a:path w="59" h="42">
                    <a:moveTo>
                      <a:pt x="20" y="8"/>
                    </a:moveTo>
                    <a:cubicBezTo>
                      <a:pt x="14" y="11"/>
                      <a:pt x="0" y="16"/>
                      <a:pt x="0" y="22"/>
                    </a:cubicBezTo>
                    <a:cubicBezTo>
                      <a:pt x="0" y="26"/>
                      <a:pt x="10" y="31"/>
                      <a:pt x="14" y="33"/>
                    </a:cubicBezTo>
                    <a:cubicBezTo>
                      <a:pt x="19" y="36"/>
                      <a:pt x="30" y="42"/>
                      <a:pt x="35" y="42"/>
                    </a:cubicBezTo>
                    <a:cubicBezTo>
                      <a:pt x="41" y="42"/>
                      <a:pt x="52" y="36"/>
                      <a:pt x="55" y="31"/>
                    </a:cubicBezTo>
                    <a:cubicBezTo>
                      <a:pt x="58" y="26"/>
                      <a:pt x="59" y="10"/>
                      <a:pt x="54" y="5"/>
                    </a:cubicBezTo>
                    <a:cubicBezTo>
                      <a:pt x="47" y="0"/>
                      <a:pt x="28" y="6"/>
                      <a:pt x="20" y="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4" name="Freeform 377">
                <a:extLst>
                  <a:ext uri="{FF2B5EF4-FFF2-40B4-BE49-F238E27FC236}">
                    <a16:creationId xmlns:a16="http://schemas.microsoft.com/office/drawing/2014/main" id="{E7508398-B656-603D-FD39-0DF196BB969A}"/>
                  </a:ext>
                </a:extLst>
              </p:cNvPr>
              <p:cNvSpPr>
                <a:spLocks/>
              </p:cNvSpPr>
              <p:nvPr/>
            </p:nvSpPr>
            <p:spPr bwMode="auto">
              <a:xfrm>
                <a:off x="1588" y="2397"/>
                <a:ext cx="204" cy="204"/>
              </a:xfrm>
              <a:custGeom>
                <a:avLst/>
                <a:gdLst>
                  <a:gd name="T0" fmla="*/ 70 w 469"/>
                  <a:gd name="T1" fmla="*/ 13 h 470"/>
                  <a:gd name="T2" fmla="*/ 42 w 469"/>
                  <a:gd name="T3" fmla="*/ 47 h 470"/>
                  <a:gd name="T4" fmla="*/ 27 w 469"/>
                  <a:gd name="T5" fmla="*/ 105 h 470"/>
                  <a:gd name="T6" fmla="*/ 2 w 469"/>
                  <a:gd name="T7" fmla="*/ 120 h 470"/>
                  <a:gd name="T8" fmla="*/ 33 w 469"/>
                  <a:gd name="T9" fmla="*/ 162 h 470"/>
                  <a:gd name="T10" fmla="*/ 24 w 469"/>
                  <a:gd name="T11" fmla="*/ 205 h 470"/>
                  <a:gd name="T12" fmla="*/ 88 w 469"/>
                  <a:gd name="T13" fmla="*/ 208 h 470"/>
                  <a:gd name="T14" fmla="*/ 91 w 469"/>
                  <a:gd name="T15" fmla="*/ 232 h 470"/>
                  <a:gd name="T16" fmla="*/ 143 w 469"/>
                  <a:gd name="T17" fmla="*/ 257 h 470"/>
                  <a:gd name="T18" fmla="*/ 198 w 469"/>
                  <a:gd name="T19" fmla="*/ 275 h 470"/>
                  <a:gd name="T20" fmla="*/ 198 w 469"/>
                  <a:gd name="T21" fmla="*/ 345 h 470"/>
                  <a:gd name="T22" fmla="*/ 185 w 469"/>
                  <a:gd name="T23" fmla="*/ 388 h 470"/>
                  <a:gd name="T24" fmla="*/ 192 w 469"/>
                  <a:gd name="T25" fmla="*/ 421 h 470"/>
                  <a:gd name="T26" fmla="*/ 213 w 469"/>
                  <a:gd name="T27" fmla="*/ 430 h 470"/>
                  <a:gd name="T28" fmla="*/ 231 w 469"/>
                  <a:gd name="T29" fmla="*/ 455 h 470"/>
                  <a:gd name="T30" fmla="*/ 259 w 469"/>
                  <a:gd name="T31" fmla="*/ 468 h 470"/>
                  <a:gd name="T32" fmla="*/ 295 w 469"/>
                  <a:gd name="T33" fmla="*/ 464 h 470"/>
                  <a:gd name="T34" fmla="*/ 326 w 469"/>
                  <a:gd name="T35" fmla="*/ 439 h 470"/>
                  <a:gd name="T36" fmla="*/ 324 w 469"/>
                  <a:gd name="T37" fmla="*/ 413 h 470"/>
                  <a:gd name="T38" fmla="*/ 300 w 469"/>
                  <a:gd name="T39" fmla="*/ 398 h 470"/>
                  <a:gd name="T40" fmla="*/ 297 w 469"/>
                  <a:gd name="T41" fmla="*/ 377 h 470"/>
                  <a:gd name="T42" fmla="*/ 303 w 469"/>
                  <a:gd name="T43" fmla="*/ 345 h 470"/>
                  <a:gd name="T44" fmla="*/ 318 w 469"/>
                  <a:gd name="T45" fmla="*/ 339 h 470"/>
                  <a:gd name="T46" fmla="*/ 349 w 469"/>
                  <a:gd name="T47" fmla="*/ 366 h 470"/>
                  <a:gd name="T48" fmla="*/ 369 w 469"/>
                  <a:gd name="T49" fmla="*/ 353 h 470"/>
                  <a:gd name="T50" fmla="*/ 430 w 469"/>
                  <a:gd name="T51" fmla="*/ 350 h 470"/>
                  <a:gd name="T52" fmla="*/ 440 w 469"/>
                  <a:gd name="T53" fmla="*/ 325 h 470"/>
                  <a:gd name="T54" fmla="*/ 439 w 469"/>
                  <a:gd name="T55" fmla="*/ 301 h 470"/>
                  <a:gd name="T56" fmla="*/ 423 w 469"/>
                  <a:gd name="T57" fmla="*/ 280 h 470"/>
                  <a:gd name="T58" fmla="*/ 425 w 469"/>
                  <a:gd name="T59" fmla="*/ 245 h 470"/>
                  <a:gd name="T60" fmla="*/ 445 w 469"/>
                  <a:gd name="T61" fmla="*/ 225 h 470"/>
                  <a:gd name="T62" fmla="*/ 452 w 469"/>
                  <a:gd name="T63" fmla="*/ 207 h 470"/>
                  <a:gd name="T64" fmla="*/ 466 w 469"/>
                  <a:gd name="T65" fmla="*/ 191 h 470"/>
                  <a:gd name="T66" fmla="*/ 465 w 469"/>
                  <a:gd name="T67" fmla="*/ 156 h 470"/>
                  <a:gd name="T68" fmla="*/ 451 w 469"/>
                  <a:gd name="T69" fmla="*/ 149 h 470"/>
                  <a:gd name="T70" fmla="*/ 439 w 469"/>
                  <a:gd name="T71" fmla="*/ 115 h 470"/>
                  <a:gd name="T72" fmla="*/ 422 w 469"/>
                  <a:gd name="T73" fmla="*/ 97 h 470"/>
                  <a:gd name="T74" fmla="*/ 433 w 469"/>
                  <a:gd name="T75" fmla="*/ 85 h 470"/>
                  <a:gd name="T76" fmla="*/ 433 w 469"/>
                  <a:gd name="T77" fmla="*/ 68 h 470"/>
                  <a:gd name="T78" fmla="*/ 378 w 469"/>
                  <a:gd name="T79" fmla="*/ 66 h 470"/>
                  <a:gd name="T80" fmla="*/ 338 w 469"/>
                  <a:gd name="T81" fmla="*/ 73 h 470"/>
                  <a:gd name="T82" fmla="*/ 315 w 469"/>
                  <a:gd name="T83" fmla="*/ 91 h 470"/>
                  <a:gd name="T84" fmla="*/ 286 w 469"/>
                  <a:gd name="T85" fmla="*/ 86 h 470"/>
                  <a:gd name="T86" fmla="*/ 211 w 469"/>
                  <a:gd name="T87" fmla="*/ 82 h 470"/>
                  <a:gd name="T88" fmla="*/ 204 w 469"/>
                  <a:gd name="T89" fmla="*/ 60 h 470"/>
                  <a:gd name="T90" fmla="*/ 184 w 469"/>
                  <a:gd name="T91" fmla="*/ 54 h 470"/>
                  <a:gd name="T92" fmla="*/ 153 w 469"/>
                  <a:gd name="T93" fmla="*/ 44 h 470"/>
                  <a:gd name="T94" fmla="*/ 146 w 469"/>
                  <a:gd name="T95" fmla="*/ 22 h 470"/>
                  <a:gd name="T96" fmla="*/ 120 w 469"/>
                  <a:gd name="T97" fmla="*/ 15 h 470"/>
                  <a:gd name="T98" fmla="*/ 120 w 469"/>
                  <a:gd name="T99" fmla="*/ 1 h 470"/>
                  <a:gd name="T100" fmla="*/ 109 w 469"/>
                  <a:gd name="T101" fmla="*/ 15 h 470"/>
                  <a:gd name="T102" fmla="*/ 70 w 469"/>
                  <a:gd name="T103" fmla="*/ 13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9" h="470">
                    <a:moveTo>
                      <a:pt x="70" y="13"/>
                    </a:moveTo>
                    <a:cubicBezTo>
                      <a:pt x="70" y="13"/>
                      <a:pt x="47" y="37"/>
                      <a:pt x="42" y="47"/>
                    </a:cubicBezTo>
                    <a:cubicBezTo>
                      <a:pt x="35" y="60"/>
                      <a:pt x="36" y="92"/>
                      <a:pt x="27" y="105"/>
                    </a:cubicBezTo>
                    <a:cubicBezTo>
                      <a:pt x="23" y="110"/>
                      <a:pt x="4" y="113"/>
                      <a:pt x="2" y="120"/>
                    </a:cubicBezTo>
                    <a:cubicBezTo>
                      <a:pt x="0" y="133"/>
                      <a:pt x="30" y="150"/>
                      <a:pt x="33" y="162"/>
                    </a:cubicBezTo>
                    <a:cubicBezTo>
                      <a:pt x="35" y="173"/>
                      <a:pt x="17" y="196"/>
                      <a:pt x="24" y="205"/>
                    </a:cubicBezTo>
                    <a:cubicBezTo>
                      <a:pt x="34" y="218"/>
                      <a:pt x="76" y="197"/>
                      <a:pt x="88" y="208"/>
                    </a:cubicBezTo>
                    <a:cubicBezTo>
                      <a:pt x="92" y="212"/>
                      <a:pt x="87" y="227"/>
                      <a:pt x="91" y="232"/>
                    </a:cubicBezTo>
                    <a:cubicBezTo>
                      <a:pt x="99" y="244"/>
                      <a:pt x="129" y="251"/>
                      <a:pt x="143" y="257"/>
                    </a:cubicBezTo>
                    <a:cubicBezTo>
                      <a:pt x="156" y="262"/>
                      <a:pt x="189" y="263"/>
                      <a:pt x="198" y="275"/>
                    </a:cubicBezTo>
                    <a:cubicBezTo>
                      <a:pt x="208" y="289"/>
                      <a:pt x="200" y="328"/>
                      <a:pt x="198" y="345"/>
                    </a:cubicBezTo>
                    <a:cubicBezTo>
                      <a:pt x="196" y="356"/>
                      <a:pt x="186" y="377"/>
                      <a:pt x="185" y="388"/>
                    </a:cubicBezTo>
                    <a:cubicBezTo>
                      <a:pt x="185" y="396"/>
                      <a:pt x="192" y="421"/>
                      <a:pt x="192" y="421"/>
                    </a:cubicBezTo>
                    <a:cubicBezTo>
                      <a:pt x="192" y="421"/>
                      <a:pt x="208" y="427"/>
                      <a:pt x="213" y="430"/>
                    </a:cubicBezTo>
                    <a:cubicBezTo>
                      <a:pt x="219" y="435"/>
                      <a:pt x="225" y="450"/>
                      <a:pt x="231" y="455"/>
                    </a:cubicBezTo>
                    <a:cubicBezTo>
                      <a:pt x="237" y="459"/>
                      <a:pt x="251" y="467"/>
                      <a:pt x="259" y="468"/>
                    </a:cubicBezTo>
                    <a:cubicBezTo>
                      <a:pt x="268" y="470"/>
                      <a:pt x="287" y="467"/>
                      <a:pt x="295" y="464"/>
                    </a:cubicBezTo>
                    <a:cubicBezTo>
                      <a:pt x="304" y="460"/>
                      <a:pt x="322" y="448"/>
                      <a:pt x="326" y="439"/>
                    </a:cubicBezTo>
                    <a:cubicBezTo>
                      <a:pt x="328" y="433"/>
                      <a:pt x="328" y="419"/>
                      <a:pt x="324" y="413"/>
                    </a:cubicBezTo>
                    <a:cubicBezTo>
                      <a:pt x="321" y="407"/>
                      <a:pt x="304" y="404"/>
                      <a:pt x="300" y="398"/>
                    </a:cubicBezTo>
                    <a:cubicBezTo>
                      <a:pt x="297" y="394"/>
                      <a:pt x="297" y="382"/>
                      <a:pt x="297" y="377"/>
                    </a:cubicBezTo>
                    <a:cubicBezTo>
                      <a:pt x="297" y="369"/>
                      <a:pt x="298" y="351"/>
                      <a:pt x="303" y="345"/>
                    </a:cubicBezTo>
                    <a:cubicBezTo>
                      <a:pt x="306" y="342"/>
                      <a:pt x="314" y="338"/>
                      <a:pt x="318" y="339"/>
                    </a:cubicBezTo>
                    <a:cubicBezTo>
                      <a:pt x="328" y="341"/>
                      <a:pt x="338" y="366"/>
                      <a:pt x="349" y="366"/>
                    </a:cubicBezTo>
                    <a:cubicBezTo>
                      <a:pt x="355" y="367"/>
                      <a:pt x="363" y="355"/>
                      <a:pt x="369" y="353"/>
                    </a:cubicBezTo>
                    <a:cubicBezTo>
                      <a:pt x="383" y="348"/>
                      <a:pt x="417" y="358"/>
                      <a:pt x="430" y="350"/>
                    </a:cubicBezTo>
                    <a:cubicBezTo>
                      <a:pt x="435" y="346"/>
                      <a:pt x="440" y="325"/>
                      <a:pt x="440" y="325"/>
                    </a:cubicBezTo>
                    <a:cubicBezTo>
                      <a:pt x="440" y="325"/>
                      <a:pt x="441" y="307"/>
                      <a:pt x="439" y="301"/>
                    </a:cubicBezTo>
                    <a:cubicBezTo>
                      <a:pt x="437" y="295"/>
                      <a:pt x="425" y="286"/>
                      <a:pt x="423" y="280"/>
                    </a:cubicBezTo>
                    <a:cubicBezTo>
                      <a:pt x="421" y="271"/>
                      <a:pt x="421" y="253"/>
                      <a:pt x="425" y="245"/>
                    </a:cubicBezTo>
                    <a:cubicBezTo>
                      <a:pt x="428" y="238"/>
                      <a:pt x="441" y="231"/>
                      <a:pt x="445" y="225"/>
                    </a:cubicBezTo>
                    <a:cubicBezTo>
                      <a:pt x="448" y="221"/>
                      <a:pt x="450" y="211"/>
                      <a:pt x="452" y="207"/>
                    </a:cubicBezTo>
                    <a:cubicBezTo>
                      <a:pt x="455" y="202"/>
                      <a:pt x="464" y="196"/>
                      <a:pt x="466" y="191"/>
                    </a:cubicBezTo>
                    <a:cubicBezTo>
                      <a:pt x="469" y="183"/>
                      <a:pt x="465" y="156"/>
                      <a:pt x="465" y="156"/>
                    </a:cubicBezTo>
                    <a:cubicBezTo>
                      <a:pt x="465" y="156"/>
                      <a:pt x="453" y="152"/>
                      <a:pt x="451" y="149"/>
                    </a:cubicBezTo>
                    <a:cubicBezTo>
                      <a:pt x="445" y="142"/>
                      <a:pt x="443" y="123"/>
                      <a:pt x="439" y="115"/>
                    </a:cubicBezTo>
                    <a:cubicBezTo>
                      <a:pt x="435" y="110"/>
                      <a:pt x="422" y="103"/>
                      <a:pt x="422" y="97"/>
                    </a:cubicBezTo>
                    <a:cubicBezTo>
                      <a:pt x="422" y="93"/>
                      <a:pt x="431" y="89"/>
                      <a:pt x="433" y="85"/>
                    </a:cubicBezTo>
                    <a:cubicBezTo>
                      <a:pt x="434" y="81"/>
                      <a:pt x="436" y="71"/>
                      <a:pt x="433" y="68"/>
                    </a:cubicBezTo>
                    <a:cubicBezTo>
                      <a:pt x="423" y="58"/>
                      <a:pt x="391" y="66"/>
                      <a:pt x="378" y="66"/>
                    </a:cubicBezTo>
                    <a:cubicBezTo>
                      <a:pt x="368" y="67"/>
                      <a:pt x="347" y="69"/>
                      <a:pt x="338" y="73"/>
                    </a:cubicBezTo>
                    <a:cubicBezTo>
                      <a:pt x="331" y="76"/>
                      <a:pt x="322" y="89"/>
                      <a:pt x="315" y="91"/>
                    </a:cubicBezTo>
                    <a:cubicBezTo>
                      <a:pt x="308" y="93"/>
                      <a:pt x="293" y="87"/>
                      <a:pt x="286" y="86"/>
                    </a:cubicBezTo>
                    <a:cubicBezTo>
                      <a:pt x="268" y="84"/>
                      <a:pt x="226" y="93"/>
                      <a:pt x="211" y="82"/>
                    </a:cubicBezTo>
                    <a:cubicBezTo>
                      <a:pt x="207" y="78"/>
                      <a:pt x="208" y="64"/>
                      <a:pt x="204" y="60"/>
                    </a:cubicBezTo>
                    <a:cubicBezTo>
                      <a:pt x="200" y="57"/>
                      <a:pt x="189" y="56"/>
                      <a:pt x="184" y="54"/>
                    </a:cubicBezTo>
                    <a:cubicBezTo>
                      <a:pt x="176" y="52"/>
                      <a:pt x="159" y="49"/>
                      <a:pt x="153" y="44"/>
                    </a:cubicBezTo>
                    <a:cubicBezTo>
                      <a:pt x="149" y="40"/>
                      <a:pt x="150" y="26"/>
                      <a:pt x="146" y="22"/>
                    </a:cubicBezTo>
                    <a:cubicBezTo>
                      <a:pt x="141" y="18"/>
                      <a:pt x="124" y="20"/>
                      <a:pt x="120" y="15"/>
                    </a:cubicBezTo>
                    <a:cubicBezTo>
                      <a:pt x="118" y="12"/>
                      <a:pt x="123" y="2"/>
                      <a:pt x="120" y="1"/>
                    </a:cubicBezTo>
                    <a:cubicBezTo>
                      <a:pt x="116" y="0"/>
                      <a:pt x="113" y="13"/>
                      <a:pt x="109" y="15"/>
                    </a:cubicBezTo>
                    <a:cubicBezTo>
                      <a:pt x="100" y="19"/>
                      <a:pt x="70" y="13"/>
                      <a:pt x="70" y="1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5" name="Freeform 378">
                <a:extLst>
                  <a:ext uri="{FF2B5EF4-FFF2-40B4-BE49-F238E27FC236}">
                    <a16:creationId xmlns:a16="http://schemas.microsoft.com/office/drawing/2014/main" id="{98EB7C06-8974-09AF-93EC-D2BF45B1E8CA}"/>
                  </a:ext>
                </a:extLst>
              </p:cNvPr>
              <p:cNvSpPr>
                <a:spLocks/>
              </p:cNvSpPr>
              <p:nvPr/>
            </p:nvSpPr>
            <p:spPr bwMode="auto">
              <a:xfrm>
                <a:off x="1874" y="2512"/>
                <a:ext cx="51" cy="70"/>
              </a:xfrm>
              <a:custGeom>
                <a:avLst/>
                <a:gdLst>
                  <a:gd name="T0" fmla="*/ 20 w 119"/>
                  <a:gd name="T1" fmla="*/ 5 h 162"/>
                  <a:gd name="T2" fmla="*/ 11 w 119"/>
                  <a:gd name="T3" fmla="*/ 25 h 162"/>
                  <a:gd name="T4" fmla="*/ 11 w 119"/>
                  <a:gd name="T5" fmla="*/ 129 h 162"/>
                  <a:gd name="T6" fmla="*/ 0 w 119"/>
                  <a:gd name="T7" fmla="*/ 138 h 162"/>
                  <a:gd name="T8" fmla="*/ 16 w 119"/>
                  <a:gd name="T9" fmla="*/ 155 h 162"/>
                  <a:gd name="T10" fmla="*/ 51 w 119"/>
                  <a:gd name="T11" fmla="*/ 158 h 162"/>
                  <a:gd name="T12" fmla="*/ 61 w 119"/>
                  <a:gd name="T13" fmla="*/ 136 h 162"/>
                  <a:gd name="T14" fmla="*/ 72 w 119"/>
                  <a:gd name="T15" fmla="*/ 117 h 162"/>
                  <a:gd name="T16" fmla="*/ 92 w 119"/>
                  <a:gd name="T17" fmla="*/ 97 h 162"/>
                  <a:gd name="T18" fmla="*/ 119 w 119"/>
                  <a:gd name="T19" fmla="*/ 98 h 162"/>
                  <a:gd name="T20" fmla="*/ 112 w 119"/>
                  <a:gd name="T21" fmla="*/ 72 h 162"/>
                  <a:gd name="T22" fmla="*/ 90 w 119"/>
                  <a:gd name="T23" fmla="*/ 57 h 162"/>
                  <a:gd name="T24" fmla="*/ 84 w 119"/>
                  <a:gd name="T25" fmla="*/ 36 h 162"/>
                  <a:gd name="T26" fmla="*/ 66 w 119"/>
                  <a:gd name="T27" fmla="*/ 27 h 162"/>
                  <a:gd name="T28" fmla="*/ 45 w 119"/>
                  <a:gd name="T29" fmla="*/ 22 h 162"/>
                  <a:gd name="T30" fmla="*/ 37 w 119"/>
                  <a:gd name="T31" fmla="*/ 2 h 162"/>
                  <a:gd name="T32" fmla="*/ 20 w 119"/>
                  <a:gd name="T33"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9" h="162">
                    <a:moveTo>
                      <a:pt x="20" y="5"/>
                    </a:moveTo>
                    <a:cubicBezTo>
                      <a:pt x="20" y="5"/>
                      <a:pt x="12" y="20"/>
                      <a:pt x="11" y="25"/>
                    </a:cubicBezTo>
                    <a:cubicBezTo>
                      <a:pt x="5" y="50"/>
                      <a:pt x="22" y="105"/>
                      <a:pt x="11" y="129"/>
                    </a:cubicBezTo>
                    <a:cubicBezTo>
                      <a:pt x="10" y="132"/>
                      <a:pt x="0" y="138"/>
                      <a:pt x="0" y="138"/>
                    </a:cubicBezTo>
                    <a:cubicBezTo>
                      <a:pt x="0" y="138"/>
                      <a:pt x="11" y="152"/>
                      <a:pt x="16" y="155"/>
                    </a:cubicBezTo>
                    <a:cubicBezTo>
                      <a:pt x="24" y="158"/>
                      <a:pt x="43" y="162"/>
                      <a:pt x="51" y="158"/>
                    </a:cubicBezTo>
                    <a:cubicBezTo>
                      <a:pt x="56" y="155"/>
                      <a:pt x="59" y="142"/>
                      <a:pt x="61" y="136"/>
                    </a:cubicBezTo>
                    <a:cubicBezTo>
                      <a:pt x="64" y="131"/>
                      <a:pt x="69" y="121"/>
                      <a:pt x="72" y="117"/>
                    </a:cubicBezTo>
                    <a:cubicBezTo>
                      <a:pt x="76" y="111"/>
                      <a:pt x="85" y="99"/>
                      <a:pt x="92" y="97"/>
                    </a:cubicBezTo>
                    <a:cubicBezTo>
                      <a:pt x="98" y="94"/>
                      <a:pt x="119" y="98"/>
                      <a:pt x="119" y="98"/>
                    </a:cubicBezTo>
                    <a:cubicBezTo>
                      <a:pt x="119" y="98"/>
                      <a:pt x="116" y="78"/>
                      <a:pt x="112" y="72"/>
                    </a:cubicBezTo>
                    <a:cubicBezTo>
                      <a:pt x="108" y="67"/>
                      <a:pt x="94" y="63"/>
                      <a:pt x="90" y="57"/>
                    </a:cubicBezTo>
                    <a:cubicBezTo>
                      <a:pt x="87" y="53"/>
                      <a:pt x="88" y="40"/>
                      <a:pt x="84" y="36"/>
                    </a:cubicBezTo>
                    <a:cubicBezTo>
                      <a:pt x="81" y="32"/>
                      <a:pt x="71" y="28"/>
                      <a:pt x="66" y="27"/>
                    </a:cubicBezTo>
                    <a:cubicBezTo>
                      <a:pt x="61" y="25"/>
                      <a:pt x="49" y="26"/>
                      <a:pt x="45" y="22"/>
                    </a:cubicBezTo>
                    <a:cubicBezTo>
                      <a:pt x="41" y="19"/>
                      <a:pt x="42" y="5"/>
                      <a:pt x="37" y="2"/>
                    </a:cubicBezTo>
                    <a:cubicBezTo>
                      <a:pt x="33" y="0"/>
                      <a:pt x="20" y="5"/>
                      <a:pt x="20" y="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6" name="Freeform 379">
                <a:extLst>
                  <a:ext uri="{FF2B5EF4-FFF2-40B4-BE49-F238E27FC236}">
                    <a16:creationId xmlns:a16="http://schemas.microsoft.com/office/drawing/2014/main" id="{06B5E120-35FE-4967-E070-1007DFF04BCC}"/>
                  </a:ext>
                </a:extLst>
              </p:cNvPr>
              <p:cNvSpPr>
                <a:spLocks/>
              </p:cNvSpPr>
              <p:nvPr/>
            </p:nvSpPr>
            <p:spPr bwMode="auto">
              <a:xfrm>
                <a:off x="1429" y="2208"/>
                <a:ext cx="159" cy="71"/>
              </a:xfrm>
              <a:custGeom>
                <a:avLst/>
                <a:gdLst>
                  <a:gd name="T0" fmla="*/ 5 w 367"/>
                  <a:gd name="T1" fmla="*/ 47 h 165"/>
                  <a:gd name="T2" fmla="*/ 39 w 367"/>
                  <a:gd name="T3" fmla="*/ 17 h 165"/>
                  <a:gd name="T4" fmla="*/ 70 w 367"/>
                  <a:gd name="T5" fmla="*/ 2 h 165"/>
                  <a:gd name="T6" fmla="*/ 118 w 367"/>
                  <a:gd name="T7" fmla="*/ 8 h 165"/>
                  <a:gd name="T8" fmla="*/ 189 w 367"/>
                  <a:gd name="T9" fmla="*/ 23 h 165"/>
                  <a:gd name="T10" fmla="*/ 250 w 367"/>
                  <a:gd name="T11" fmla="*/ 56 h 165"/>
                  <a:gd name="T12" fmla="*/ 350 w 367"/>
                  <a:gd name="T13" fmla="*/ 105 h 165"/>
                  <a:gd name="T14" fmla="*/ 365 w 367"/>
                  <a:gd name="T15" fmla="*/ 129 h 165"/>
                  <a:gd name="T16" fmla="*/ 317 w 367"/>
                  <a:gd name="T17" fmla="*/ 157 h 165"/>
                  <a:gd name="T18" fmla="*/ 243 w 367"/>
                  <a:gd name="T19" fmla="*/ 151 h 165"/>
                  <a:gd name="T20" fmla="*/ 250 w 367"/>
                  <a:gd name="T21" fmla="*/ 111 h 165"/>
                  <a:gd name="T22" fmla="*/ 225 w 367"/>
                  <a:gd name="T23" fmla="*/ 87 h 165"/>
                  <a:gd name="T24" fmla="*/ 173 w 367"/>
                  <a:gd name="T25" fmla="*/ 50 h 165"/>
                  <a:gd name="T26" fmla="*/ 152 w 367"/>
                  <a:gd name="T27" fmla="*/ 41 h 165"/>
                  <a:gd name="T28" fmla="*/ 48 w 367"/>
                  <a:gd name="T29" fmla="*/ 35 h 165"/>
                  <a:gd name="T30" fmla="*/ 5 w 367"/>
                  <a:gd name="T31"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7" h="165">
                    <a:moveTo>
                      <a:pt x="5" y="47"/>
                    </a:moveTo>
                    <a:cubicBezTo>
                      <a:pt x="0" y="37"/>
                      <a:pt x="30" y="23"/>
                      <a:pt x="39" y="17"/>
                    </a:cubicBezTo>
                    <a:cubicBezTo>
                      <a:pt x="46" y="12"/>
                      <a:pt x="61" y="3"/>
                      <a:pt x="70" y="2"/>
                    </a:cubicBezTo>
                    <a:cubicBezTo>
                      <a:pt x="82" y="0"/>
                      <a:pt x="106" y="6"/>
                      <a:pt x="118" y="8"/>
                    </a:cubicBezTo>
                    <a:cubicBezTo>
                      <a:pt x="136" y="11"/>
                      <a:pt x="172" y="17"/>
                      <a:pt x="189" y="23"/>
                    </a:cubicBezTo>
                    <a:cubicBezTo>
                      <a:pt x="205" y="29"/>
                      <a:pt x="234" y="48"/>
                      <a:pt x="250" y="56"/>
                    </a:cubicBezTo>
                    <a:cubicBezTo>
                      <a:pt x="274" y="69"/>
                      <a:pt x="329" y="86"/>
                      <a:pt x="350" y="105"/>
                    </a:cubicBezTo>
                    <a:cubicBezTo>
                      <a:pt x="356" y="110"/>
                      <a:pt x="367" y="123"/>
                      <a:pt x="365" y="129"/>
                    </a:cubicBezTo>
                    <a:cubicBezTo>
                      <a:pt x="362" y="143"/>
                      <a:pt x="330" y="154"/>
                      <a:pt x="317" y="157"/>
                    </a:cubicBezTo>
                    <a:cubicBezTo>
                      <a:pt x="299" y="161"/>
                      <a:pt x="255" y="165"/>
                      <a:pt x="243" y="151"/>
                    </a:cubicBezTo>
                    <a:cubicBezTo>
                      <a:pt x="237" y="143"/>
                      <a:pt x="253" y="121"/>
                      <a:pt x="250" y="111"/>
                    </a:cubicBezTo>
                    <a:cubicBezTo>
                      <a:pt x="247" y="103"/>
                      <a:pt x="232" y="92"/>
                      <a:pt x="225" y="87"/>
                    </a:cubicBezTo>
                    <a:cubicBezTo>
                      <a:pt x="213" y="77"/>
                      <a:pt x="187" y="58"/>
                      <a:pt x="173" y="50"/>
                    </a:cubicBezTo>
                    <a:cubicBezTo>
                      <a:pt x="168" y="48"/>
                      <a:pt x="158" y="43"/>
                      <a:pt x="152" y="41"/>
                    </a:cubicBezTo>
                    <a:cubicBezTo>
                      <a:pt x="127" y="35"/>
                      <a:pt x="74" y="32"/>
                      <a:pt x="48" y="35"/>
                    </a:cubicBezTo>
                    <a:cubicBezTo>
                      <a:pt x="37" y="36"/>
                      <a:pt x="11" y="57"/>
                      <a:pt x="5" y="4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7" name="Freeform 380">
                <a:extLst>
                  <a:ext uri="{FF2B5EF4-FFF2-40B4-BE49-F238E27FC236}">
                    <a16:creationId xmlns:a16="http://schemas.microsoft.com/office/drawing/2014/main" id="{85F404FB-619D-9117-EE10-D8A8C6F432F1}"/>
                  </a:ext>
                </a:extLst>
              </p:cNvPr>
              <p:cNvSpPr>
                <a:spLocks/>
              </p:cNvSpPr>
              <p:nvPr/>
            </p:nvSpPr>
            <p:spPr bwMode="auto">
              <a:xfrm>
                <a:off x="1817" y="2502"/>
                <a:ext cx="66" cy="88"/>
              </a:xfrm>
              <a:custGeom>
                <a:avLst/>
                <a:gdLst>
                  <a:gd name="T0" fmla="*/ 50 w 152"/>
                  <a:gd name="T1" fmla="*/ 40 h 204"/>
                  <a:gd name="T2" fmla="*/ 46 w 152"/>
                  <a:gd name="T3" fmla="*/ 77 h 204"/>
                  <a:gd name="T4" fmla="*/ 21 w 152"/>
                  <a:gd name="T5" fmla="*/ 75 h 204"/>
                  <a:gd name="T6" fmla="*/ 4 w 152"/>
                  <a:gd name="T7" fmla="*/ 86 h 204"/>
                  <a:gd name="T8" fmla="*/ 5 w 152"/>
                  <a:gd name="T9" fmla="*/ 118 h 204"/>
                  <a:gd name="T10" fmla="*/ 19 w 152"/>
                  <a:gd name="T11" fmla="*/ 133 h 204"/>
                  <a:gd name="T12" fmla="*/ 39 w 152"/>
                  <a:gd name="T13" fmla="*/ 145 h 204"/>
                  <a:gd name="T14" fmla="*/ 42 w 152"/>
                  <a:gd name="T15" fmla="*/ 180 h 204"/>
                  <a:gd name="T16" fmla="*/ 34 w 152"/>
                  <a:gd name="T17" fmla="*/ 198 h 204"/>
                  <a:gd name="T18" fmla="*/ 77 w 152"/>
                  <a:gd name="T19" fmla="*/ 197 h 204"/>
                  <a:gd name="T20" fmla="*/ 78 w 152"/>
                  <a:gd name="T21" fmla="*/ 165 h 204"/>
                  <a:gd name="T22" fmla="*/ 130 w 152"/>
                  <a:gd name="T23" fmla="*/ 162 h 204"/>
                  <a:gd name="T24" fmla="*/ 141 w 152"/>
                  <a:gd name="T25" fmla="*/ 153 h 204"/>
                  <a:gd name="T26" fmla="*/ 141 w 152"/>
                  <a:gd name="T27" fmla="*/ 49 h 204"/>
                  <a:gd name="T28" fmla="*/ 150 w 152"/>
                  <a:gd name="T29" fmla="*/ 29 h 204"/>
                  <a:gd name="T30" fmla="*/ 136 w 152"/>
                  <a:gd name="T31" fmla="*/ 7 h 204"/>
                  <a:gd name="T32" fmla="*/ 95 w 152"/>
                  <a:gd name="T33" fmla="*/ 5 h 204"/>
                  <a:gd name="T34" fmla="*/ 82 w 152"/>
                  <a:gd name="T35" fmla="*/ 25 h 204"/>
                  <a:gd name="T36" fmla="*/ 50 w 152"/>
                  <a:gd name="T37" fmla="*/ 4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2" h="204">
                    <a:moveTo>
                      <a:pt x="50" y="40"/>
                    </a:moveTo>
                    <a:cubicBezTo>
                      <a:pt x="50" y="40"/>
                      <a:pt x="53" y="71"/>
                      <a:pt x="46" y="77"/>
                    </a:cubicBezTo>
                    <a:cubicBezTo>
                      <a:pt x="42" y="81"/>
                      <a:pt x="27" y="73"/>
                      <a:pt x="21" y="75"/>
                    </a:cubicBezTo>
                    <a:cubicBezTo>
                      <a:pt x="16" y="76"/>
                      <a:pt x="6" y="81"/>
                      <a:pt x="4" y="86"/>
                    </a:cubicBezTo>
                    <a:cubicBezTo>
                      <a:pt x="0" y="93"/>
                      <a:pt x="2" y="110"/>
                      <a:pt x="5" y="118"/>
                    </a:cubicBezTo>
                    <a:cubicBezTo>
                      <a:pt x="7" y="122"/>
                      <a:pt x="15" y="130"/>
                      <a:pt x="19" y="133"/>
                    </a:cubicBezTo>
                    <a:cubicBezTo>
                      <a:pt x="23" y="137"/>
                      <a:pt x="36" y="140"/>
                      <a:pt x="39" y="145"/>
                    </a:cubicBezTo>
                    <a:cubicBezTo>
                      <a:pt x="43" y="153"/>
                      <a:pt x="43" y="171"/>
                      <a:pt x="42" y="180"/>
                    </a:cubicBezTo>
                    <a:cubicBezTo>
                      <a:pt x="41" y="185"/>
                      <a:pt x="34" y="198"/>
                      <a:pt x="34" y="198"/>
                    </a:cubicBezTo>
                    <a:cubicBezTo>
                      <a:pt x="34" y="198"/>
                      <a:pt x="69" y="204"/>
                      <a:pt x="77" y="197"/>
                    </a:cubicBezTo>
                    <a:cubicBezTo>
                      <a:pt x="83" y="191"/>
                      <a:pt x="73" y="171"/>
                      <a:pt x="78" y="165"/>
                    </a:cubicBezTo>
                    <a:cubicBezTo>
                      <a:pt x="88" y="156"/>
                      <a:pt x="130" y="162"/>
                      <a:pt x="130" y="162"/>
                    </a:cubicBezTo>
                    <a:cubicBezTo>
                      <a:pt x="130" y="162"/>
                      <a:pt x="140" y="156"/>
                      <a:pt x="141" y="153"/>
                    </a:cubicBezTo>
                    <a:cubicBezTo>
                      <a:pt x="152" y="129"/>
                      <a:pt x="135" y="74"/>
                      <a:pt x="141" y="49"/>
                    </a:cubicBezTo>
                    <a:cubicBezTo>
                      <a:pt x="142" y="44"/>
                      <a:pt x="150" y="29"/>
                      <a:pt x="150" y="29"/>
                    </a:cubicBezTo>
                    <a:cubicBezTo>
                      <a:pt x="150" y="29"/>
                      <a:pt x="142" y="10"/>
                      <a:pt x="136" y="7"/>
                    </a:cubicBezTo>
                    <a:cubicBezTo>
                      <a:pt x="128" y="1"/>
                      <a:pt x="104" y="0"/>
                      <a:pt x="95" y="5"/>
                    </a:cubicBezTo>
                    <a:cubicBezTo>
                      <a:pt x="90" y="8"/>
                      <a:pt x="86" y="21"/>
                      <a:pt x="82" y="25"/>
                    </a:cubicBezTo>
                    <a:cubicBezTo>
                      <a:pt x="75" y="31"/>
                      <a:pt x="50" y="40"/>
                      <a:pt x="50" y="4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8" name="Freeform 381">
                <a:extLst>
                  <a:ext uri="{FF2B5EF4-FFF2-40B4-BE49-F238E27FC236}">
                    <a16:creationId xmlns:a16="http://schemas.microsoft.com/office/drawing/2014/main" id="{F8A5615B-9A6A-AE92-4EA5-F97DEE77B743}"/>
                  </a:ext>
                </a:extLst>
              </p:cNvPr>
              <p:cNvSpPr>
                <a:spLocks/>
              </p:cNvSpPr>
              <p:nvPr/>
            </p:nvSpPr>
            <p:spPr bwMode="auto">
              <a:xfrm>
                <a:off x="1307" y="2306"/>
                <a:ext cx="53" cy="65"/>
              </a:xfrm>
              <a:custGeom>
                <a:avLst/>
                <a:gdLst>
                  <a:gd name="T0" fmla="*/ 0 w 122"/>
                  <a:gd name="T1" fmla="*/ 119 h 151"/>
                  <a:gd name="T2" fmla="*/ 15 w 122"/>
                  <a:gd name="T3" fmla="*/ 76 h 151"/>
                  <a:gd name="T4" fmla="*/ 45 w 122"/>
                  <a:gd name="T5" fmla="*/ 67 h 151"/>
                  <a:gd name="T6" fmla="*/ 52 w 122"/>
                  <a:gd name="T7" fmla="*/ 24 h 151"/>
                  <a:gd name="T8" fmla="*/ 106 w 122"/>
                  <a:gd name="T9" fmla="*/ 0 h 151"/>
                  <a:gd name="T10" fmla="*/ 102 w 122"/>
                  <a:gd name="T11" fmla="*/ 46 h 151"/>
                  <a:gd name="T12" fmla="*/ 102 w 122"/>
                  <a:gd name="T13" fmla="*/ 80 h 151"/>
                  <a:gd name="T14" fmla="*/ 122 w 122"/>
                  <a:gd name="T15" fmla="*/ 85 h 151"/>
                  <a:gd name="T16" fmla="*/ 116 w 122"/>
                  <a:gd name="T17" fmla="*/ 116 h 151"/>
                  <a:gd name="T18" fmla="*/ 91 w 122"/>
                  <a:gd name="T19" fmla="*/ 116 h 151"/>
                  <a:gd name="T20" fmla="*/ 85 w 122"/>
                  <a:gd name="T21" fmla="*/ 149 h 151"/>
                  <a:gd name="T22" fmla="*/ 35 w 122"/>
                  <a:gd name="T23" fmla="*/ 147 h 151"/>
                  <a:gd name="T24" fmla="*/ 0 w 122"/>
                  <a:gd name="T25" fmla="*/ 11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51">
                    <a:moveTo>
                      <a:pt x="0" y="119"/>
                    </a:moveTo>
                    <a:cubicBezTo>
                      <a:pt x="0" y="119"/>
                      <a:pt x="7" y="84"/>
                      <a:pt x="15" y="76"/>
                    </a:cubicBezTo>
                    <a:cubicBezTo>
                      <a:pt x="21" y="71"/>
                      <a:pt x="40" y="73"/>
                      <a:pt x="45" y="67"/>
                    </a:cubicBezTo>
                    <a:cubicBezTo>
                      <a:pt x="52" y="59"/>
                      <a:pt x="45" y="33"/>
                      <a:pt x="52" y="24"/>
                    </a:cubicBezTo>
                    <a:cubicBezTo>
                      <a:pt x="61" y="12"/>
                      <a:pt x="106" y="0"/>
                      <a:pt x="106" y="0"/>
                    </a:cubicBezTo>
                    <a:cubicBezTo>
                      <a:pt x="106" y="0"/>
                      <a:pt x="103" y="35"/>
                      <a:pt x="102" y="46"/>
                    </a:cubicBezTo>
                    <a:cubicBezTo>
                      <a:pt x="102" y="55"/>
                      <a:pt x="97" y="73"/>
                      <a:pt x="102" y="80"/>
                    </a:cubicBezTo>
                    <a:cubicBezTo>
                      <a:pt x="106" y="84"/>
                      <a:pt x="122" y="85"/>
                      <a:pt x="122" y="85"/>
                    </a:cubicBezTo>
                    <a:cubicBezTo>
                      <a:pt x="122" y="85"/>
                      <a:pt x="122" y="111"/>
                      <a:pt x="116" y="116"/>
                    </a:cubicBezTo>
                    <a:cubicBezTo>
                      <a:pt x="111" y="119"/>
                      <a:pt x="96" y="112"/>
                      <a:pt x="91" y="116"/>
                    </a:cubicBezTo>
                    <a:cubicBezTo>
                      <a:pt x="85" y="121"/>
                      <a:pt x="85" y="149"/>
                      <a:pt x="85" y="149"/>
                    </a:cubicBezTo>
                    <a:cubicBezTo>
                      <a:pt x="85" y="149"/>
                      <a:pt x="47" y="151"/>
                      <a:pt x="35" y="147"/>
                    </a:cubicBezTo>
                    <a:cubicBezTo>
                      <a:pt x="25" y="143"/>
                      <a:pt x="0" y="119"/>
                      <a:pt x="0" y="11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9" name="Freeform 382">
                <a:extLst>
                  <a:ext uri="{FF2B5EF4-FFF2-40B4-BE49-F238E27FC236}">
                    <a16:creationId xmlns:a16="http://schemas.microsoft.com/office/drawing/2014/main" id="{C4BA3961-FD56-071E-36BD-555F4524E47B}"/>
                  </a:ext>
                </a:extLst>
              </p:cNvPr>
              <p:cNvSpPr>
                <a:spLocks/>
              </p:cNvSpPr>
              <p:nvPr/>
            </p:nvSpPr>
            <p:spPr bwMode="auto">
              <a:xfrm>
                <a:off x="1349" y="2292"/>
                <a:ext cx="31" cy="50"/>
              </a:xfrm>
              <a:custGeom>
                <a:avLst/>
                <a:gdLst>
                  <a:gd name="T0" fmla="*/ 9 w 70"/>
                  <a:gd name="T1" fmla="*/ 31 h 116"/>
                  <a:gd name="T2" fmla="*/ 28 w 70"/>
                  <a:gd name="T3" fmla="*/ 25 h 116"/>
                  <a:gd name="T4" fmla="*/ 70 w 70"/>
                  <a:gd name="T5" fmla="*/ 0 h 116"/>
                  <a:gd name="T6" fmla="*/ 63 w 70"/>
                  <a:gd name="T7" fmla="*/ 47 h 116"/>
                  <a:gd name="T8" fmla="*/ 70 w 70"/>
                  <a:gd name="T9" fmla="*/ 98 h 116"/>
                  <a:gd name="T10" fmla="*/ 46 w 70"/>
                  <a:gd name="T11" fmla="*/ 113 h 116"/>
                  <a:gd name="T12" fmla="*/ 25 w 70"/>
                  <a:gd name="T13" fmla="*/ 116 h 116"/>
                  <a:gd name="T14" fmla="*/ 5 w 70"/>
                  <a:gd name="T15" fmla="*/ 111 h 116"/>
                  <a:gd name="T16" fmla="*/ 5 w 70"/>
                  <a:gd name="T17" fmla="*/ 78 h 116"/>
                  <a:gd name="T18" fmla="*/ 9 w 70"/>
                  <a:gd name="T19" fmla="*/ 3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16">
                    <a:moveTo>
                      <a:pt x="9" y="31"/>
                    </a:moveTo>
                    <a:cubicBezTo>
                      <a:pt x="9" y="31"/>
                      <a:pt x="23" y="27"/>
                      <a:pt x="28" y="25"/>
                    </a:cubicBezTo>
                    <a:cubicBezTo>
                      <a:pt x="39" y="20"/>
                      <a:pt x="70" y="0"/>
                      <a:pt x="70" y="0"/>
                    </a:cubicBezTo>
                    <a:cubicBezTo>
                      <a:pt x="70" y="0"/>
                      <a:pt x="63" y="35"/>
                      <a:pt x="63" y="47"/>
                    </a:cubicBezTo>
                    <a:cubicBezTo>
                      <a:pt x="63" y="60"/>
                      <a:pt x="70" y="98"/>
                      <a:pt x="70" y="98"/>
                    </a:cubicBezTo>
                    <a:cubicBezTo>
                      <a:pt x="70" y="98"/>
                      <a:pt x="53" y="111"/>
                      <a:pt x="46" y="113"/>
                    </a:cubicBezTo>
                    <a:cubicBezTo>
                      <a:pt x="41" y="115"/>
                      <a:pt x="25" y="116"/>
                      <a:pt x="25" y="116"/>
                    </a:cubicBezTo>
                    <a:cubicBezTo>
                      <a:pt x="25" y="116"/>
                      <a:pt x="8" y="115"/>
                      <a:pt x="5" y="111"/>
                    </a:cubicBezTo>
                    <a:cubicBezTo>
                      <a:pt x="0" y="104"/>
                      <a:pt x="5" y="86"/>
                      <a:pt x="5" y="78"/>
                    </a:cubicBezTo>
                    <a:cubicBezTo>
                      <a:pt x="6" y="66"/>
                      <a:pt x="9" y="31"/>
                      <a:pt x="9" y="3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0" name="Freeform 383">
                <a:extLst>
                  <a:ext uri="{FF2B5EF4-FFF2-40B4-BE49-F238E27FC236}">
                    <a16:creationId xmlns:a16="http://schemas.microsoft.com/office/drawing/2014/main" id="{43272A79-2399-8670-1FB6-A2A21FEBCF3F}"/>
                  </a:ext>
                </a:extLst>
              </p:cNvPr>
              <p:cNvSpPr>
                <a:spLocks/>
              </p:cNvSpPr>
              <p:nvPr/>
            </p:nvSpPr>
            <p:spPr bwMode="auto">
              <a:xfrm>
                <a:off x="960" y="2026"/>
                <a:ext cx="438" cy="331"/>
              </a:xfrm>
              <a:custGeom>
                <a:avLst/>
                <a:gdLst>
                  <a:gd name="T0" fmla="*/ 600 w 1010"/>
                  <a:gd name="T1" fmla="*/ 297 h 764"/>
                  <a:gd name="T2" fmla="*/ 561 w 1010"/>
                  <a:gd name="T3" fmla="*/ 233 h 764"/>
                  <a:gd name="T4" fmla="*/ 530 w 1010"/>
                  <a:gd name="T5" fmla="*/ 154 h 764"/>
                  <a:gd name="T6" fmla="*/ 481 w 1010"/>
                  <a:gd name="T7" fmla="*/ 175 h 764"/>
                  <a:gd name="T8" fmla="*/ 426 w 1010"/>
                  <a:gd name="T9" fmla="*/ 117 h 764"/>
                  <a:gd name="T10" fmla="*/ 402 w 1010"/>
                  <a:gd name="T11" fmla="*/ 78 h 764"/>
                  <a:gd name="T12" fmla="*/ 362 w 1010"/>
                  <a:gd name="T13" fmla="*/ 35 h 764"/>
                  <a:gd name="T14" fmla="*/ 307 w 1010"/>
                  <a:gd name="T15" fmla="*/ 57 h 764"/>
                  <a:gd name="T16" fmla="*/ 249 w 1010"/>
                  <a:gd name="T17" fmla="*/ 78 h 764"/>
                  <a:gd name="T18" fmla="*/ 155 w 1010"/>
                  <a:gd name="T19" fmla="*/ 81 h 764"/>
                  <a:gd name="T20" fmla="*/ 88 w 1010"/>
                  <a:gd name="T21" fmla="*/ 32 h 764"/>
                  <a:gd name="T22" fmla="*/ 2 w 1010"/>
                  <a:gd name="T23" fmla="*/ 8 h 764"/>
                  <a:gd name="T24" fmla="*/ 42 w 1010"/>
                  <a:gd name="T25" fmla="*/ 136 h 764"/>
                  <a:gd name="T26" fmla="*/ 63 w 1010"/>
                  <a:gd name="T27" fmla="*/ 218 h 764"/>
                  <a:gd name="T28" fmla="*/ 103 w 1010"/>
                  <a:gd name="T29" fmla="*/ 276 h 764"/>
                  <a:gd name="T30" fmla="*/ 149 w 1010"/>
                  <a:gd name="T31" fmla="*/ 364 h 764"/>
                  <a:gd name="T32" fmla="*/ 243 w 1010"/>
                  <a:gd name="T33" fmla="*/ 437 h 764"/>
                  <a:gd name="T34" fmla="*/ 194 w 1010"/>
                  <a:gd name="T35" fmla="*/ 321 h 764"/>
                  <a:gd name="T36" fmla="*/ 127 w 1010"/>
                  <a:gd name="T37" fmla="*/ 209 h 764"/>
                  <a:gd name="T38" fmla="*/ 79 w 1010"/>
                  <a:gd name="T39" fmla="*/ 117 h 764"/>
                  <a:gd name="T40" fmla="*/ 103 w 1010"/>
                  <a:gd name="T41" fmla="*/ 75 h 764"/>
                  <a:gd name="T42" fmla="*/ 158 w 1010"/>
                  <a:gd name="T43" fmla="*/ 127 h 764"/>
                  <a:gd name="T44" fmla="*/ 191 w 1010"/>
                  <a:gd name="T45" fmla="*/ 221 h 764"/>
                  <a:gd name="T46" fmla="*/ 240 w 1010"/>
                  <a:gd name="T47" fmla="*/ 279 h 764"/>
                  <a:gd name="T48" fmla="*/ 271 w 1010"/>
                  <a:gd name="T49" fmla="*/ 327 h 764"/>
                  <a:gd name="T50" fmla="*/ 316 w 1010"/>
                  <a:gd name="T51" fmla="*/ 391 h 764"/>
                  <a:gd name="T52" fmla="*/ 344 w 1010"/>
                  <a:gd name="T53" fmla="*/ 425 h 764"/>
                  <a:gd name="T54" fmla="*/ 362 w 1010"/>
                  <a:gd name="T55" fmla="*/ 510 h 764"/>
                  <a:gd name="T56" fmla="*/ 384 w 1010"/>
                  <a:gd name="T57" fmla="*/ 568 h 764"/>
                  <a:gd name="T58" fmla="*/ 673 w 1010"/>
                  <a:gd name="T59" fmla="*/ 723 h 764"/>
                  <a:gd name="T60" fmla="*/ 734 w 1010"/>
                  <a:gd name="T61" fmla="*/ 714 h 764"/>
                  <a:gd name="T62" fmla="*/ 801 w 1010"/>
                  <a:gd name="T63" fmla="*/ 764 h 764"/>
                  <a:gd name="T64" fmla="*/ 846 w 1010"/>
                  <a:gd name="T65" fmla="*/ 712 h 764"/>
                  <a:gd name="T66" fmla="*/ 907 w 1010"/>
                  <a:gd name="T67" fmla="*/ 645 h 764"/>
                  <a:gd name="T68" fmla="*/ 968 w 1010"/>
                  <a:gd name="T69" fmla="*/ 614 h 764"/>
                  <a:gd name="T70" fmla="*/ 991 w 1010"/>
                  <a:gd name="T71" fmla="*/ 537 h 764"/>
                  <a:gd name="T72" fmla="*/ 997 w 1010"/>
                  <a:gd name="T73" fmla="*/ 492 h 764"/>
                  <a:gd name="T74" fmla="*/ 887 w 1010"/>
                  <a:gd name="T75" fmla="*/ 513 h 764"/>
                  <a:gd name="T76" fmla="*/ 795 w 1010"/>
                  <a:gd name="T77" fmla="*/ 601 h 764"/>
                  <a:gd name="T78" fmla="*/ 661 w 1010"/>
                  <a:gd name="T79" fmla="*/ 565 h 764"/>
                  <a:gd name="T80" fmla="*/ 625 w 1010"/>
                  <a:gd name="T81" fmla="*/ 394 h 764"/>
                  <a:gd name="T82" fmla="*/ 649 w 1010"/>
                  <a:gd name="T83" fmla="*/ 297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0" h="764">
                    <a:moveTo>
                      <a:pt x="649" y="297"/>
                    </a:moveTo>
                    <a:cubicBezTo>
                      <a:pt x="649" y="297"/>
                      <a:pt x="610" y="305"/>
                      <a:pt x="600" y="297"/>
                    </a:cubicBezTo>
                    <a:cubicBezTo>
                      <a:pt x="591" y="289"/>
                      <a:pt x="599" y="258"/>
                      <a:pt x="591" y="248"/>
                    </a:cubicBezTo>
                    <a:cubicBezTo>
                      <a:pt x="586" y="241"/>
                      <a:pt x="566" y="240"/>
                      <a:pt x="561" y="233"/>
                    </a:cubicBezTo>
                    <a:cubicBezTo>
                      <a:pt x="553" y="223"/>
                      <a:pt x="557" y="193"/>
                      <a:pt x="551" y="181"/>
                    </a:cubicBezTo>
                    <a:cubicBezTo>
                      <a:pt x="548" y="173"/>
                      <a:pt x="536" y="160"/>
                      <a:pt x="530" y="154"/>
                    </a:cubicBezTo>
                    <a:cubicBezTo>
                      <a:pt x="522" y="146"/>
                      <a:pt x="504" y="123"/>
                      <a:pt x="493" y="127"/>
                    </a:cubicBezTo>
                    <a:cubicBezTo>
                      <a:pt x="482" y="131"/>
                      <a:pt x="491" y="167"/>
                      <a:pt x="481" y="175"/>
                    </a:cubicBezTo>
                    <a:cubicBezTo>
                      <a:pt x="474" y="181"/>
                      <a:pt x="452" y="181"/>
                      <a:pt x="445" y="175"/>
                    </a:cubicBezTo>
                    <a:cubicBezTo>
                      <a:pt x="432" y="166"/>
                      <a:pt x="437" y="128"/>
                      <a:pt x="426" y="117"/>
                    </a:cubicBezTo>
                    <a:cubicBezTo>
                      <a:pt x="422" y="114"/>
                      <a:pt x="409" y="116"/>
                      <a:pt x="405" y="111"/>
                    </a:cubicBezTo>
                    <a:cubicBezTo>
                      <a:pt x="400" y="105"/>
                      <a:pt x="407" y="84"/>
                      <a:pt x="402" y="78"/>
                    </a:cubicBezTo>
                    <a:cubicBezTo>
                      <a:pt x="397" y="73"/>
                      <a:pt x="380" y="76"/>
                      <a:pt x="374" y="72"/>
                    </a:cubicBezTo>
                    <a:cubicBezTo>
                      <a:pt x="367" y="65"/>
                      <a:pt x="371" y="38"/>
                      <a:pt x="362" y="35"/>
                    </a:cubicBezTo>
                    <a:cubicBezTo>
                      <a:pt x="355" y="33"/>
                      <a:pt x="345" y="51"/>
                      <a:pt x="338" y="53"/>
                    </a:cubicBezTo>
                    <a:cubicBezTo>
                      <a:pt x="331" y="56"/>
                      <a:pt x="313" y="52"/>
                      <a:pt x="307" y="57"/>
                    </a:cubicBezTo>
                    <a:cubicBezTo>
                      <a:pt x="303" y="60"/>
                      <a:pt x="306" y="74"/>
                      <a:pt x="301" y="78"/>
                    </a:cubicBezTo>
                    <a:cubicBezTo>
                      <a:pt x="291" y="86"/>
                      <a:pt x="262" y="75"/>
                      <a:pt x="249" y="78"/>
                    </a:cubicBezTo>
                    <a:cubicBezTo>
                      <a:pt x="239" y="80"/>
                      <a:pt x="220" y="92"/>
                      <a:pt x="210" y="93"/>
                    </a:cubicBezTo>
                    <a:cubicBezTo>
                      <a:pt x="196" y="94"/>
                      <a:pt x="167" y="88"/>
                      <a:pt x="155" y="81"/>
                    </a:cubicBezTo>
                    <a:cubicBezTo>
                      <a:pt x="143" y="75"/>
                      <a:pt x="129" y="51"/>
                      <a:pt x="118" y="44"/>
                    </a:cubicBezTo>
                    <a:cubicBezTo>
                      <a:pt x="111" y="40"/>
                      <a:pt x="94" y="38"/>
                      <a:pt x="88" y="32"/>
                    </a:cubicBezTo>
                    <a:cubicBezTo>
                      <a:pt x="84" y="28"/>
                      <a:pt x="83" y="14"/>
                      <a:pt x="79" y="11"/>
                    </a:cubicBezTo>
                    <a:cubicBezTo>
                      <a:pt x="63" y="0"/>
                      <a:pt x="2" y="8"/>
                      <a:pt x="2" y="8"/>
                    </a:cubicBezTo>
                    <a:cubicBezTo>
                      <a:pt x="2" y="8"/>
                      <a:pt x="0" y="76"/>
                      <a:pt x="8" y="96"/>
                    </a:cubicBezTo>
                    <a:cubicBezTo>
                      <a:pt x="13" y="108"/>
                      <a:pt x="34" y="125"/>
                      <a:pt x="42" y="136"/>
                    </a:cubicBezTo>
                    <a:cubicBezTo>
                      <a:pt x="50" y="147"/>
                      <a:pt x="70" y="170"/>
                      <a:pt x="72" y="184"/>
                    </a:cubicBezTo>
                    <a:cubicBezTo>
                      <a:pt x="74" y="193"/>
                      <a:pt x="68" y="211"/>
                      <a:pt x="63" y="218"/>
                    </a:cubicBezTo>
                    <a:cubicBezTo>
                      <a:pt x="60" y="222"/>
                      <a:pt x="45" y="225"/>
                      <a:pt x="45" y="230"/>
                    </a:cubicBezTo>
                    <a:cubicBezTo>
                      <a:pt x="44" y="248"/>
                      <a:pt x="88" y="264"/>
                      <a:pt x="103" y="276"/>
                    </a:cubicBezTo>
                    <a:cubicBezTo>
                      <a:pt x="113" y="283"/>
                      <a:pt x="136" y="295"/>
                      <a:pt x="143" y="306"/>
                    </a:cubicBezTo>
                    <a:cubicBezTo>
                      <a:pt x="150" y="319"/>
                      <a:pt x="143" y="351"/>
                      <a:pt x="149" y="364"/>
                    </a:cubicBezTo>
                    <a:cubicBezTo>
                      <a:pt x="159" y="387"/>
                      <a:pt x="193" y="427"/>
                      <a:pt x="216" y="437"/>
                    </a:cubicBezTo>
                    <a:cubicBezTo>
                      <a:pt x="222" y="440"/>
                      <a:pt x="239" y="443"/>
                      <a:pt x="243" y="437"/>
                    </a:cubicBezTo>
                    <a:cubicBezTo>
                      <a:pt x="252" y="425"/>
                      <a:pt x="231" y="396"/>
                      <a:pt x="225" y="382"/>
                    </a:cubicBezTo>
                    <a:cubicBezTo>
                      <a:pt x="218" y="366"/>
                      <a:pt x="201" y="337"/>
                      <a:pt x="194" y="321"/>
                    </a:cubicBezTo>
                    <a:cubicBezTo>
                      <a:pt x="188" y="306"/>
                      <a:pt x="178" y="275"/>
                      <a:pt x="170" y="260"/>
                    </a:cubicBezTo>
                    <a:cubicBezTo>
                      <a:pt x="161" y="246"/>
                      <a:pt x="137" y="223"/>
                      <a:pt x="127" y="209"/>
                    </a:cubicBezTo>
                    <a:cubicBezTo>
                      <a:pt x="119" y="197"/>
                      <a:pt x="106" y="172"/>
                      <a:pt x="100" y="160"/>
                    </a:cubicBezTo>
                    <a:cubicBezTo>
                      <a:pt x="94" y="149"/>
                      <a:pt x="81" y="129"/>
                      <a:pt x="79" y="117"/>
                    </a:cubicBezTo>
                    <a:cubicBezTo>
                      <a:pt x="75" y="103"/>
                      <a:pt x="66" y="67"/>
                      <a:pt x="79" y="60"/>
                    </a:cubicBezTo>
                    <a:cubicBezTo>
                      <a:pt x="85" y="56"/>
                      <a:pt x="97" y="70"/>
                      <a:pt x="103" y="75"/>
                    </a:cubicBezTo>
                    <a:cubicBezTo>
                      <a:pt x="111" y="81"/>
                      <a:pt x="123" y="98"/>
                      <a:pt x="130" y="105"/>
                    </a:cubicBezTo>
                    <a:cubicBezTo>
                      <a:pt x="137" y="111"/>
                      <a:pt x="154" y="119"/>
                      <a:pt x="158" y="127"/>
                    </a:cubicBezTo>
                    <a:cubicBezTo>
                      <a:pt x="166" y="141"/>
                      <a:pt x="157" y="178"/>
                      <a:pt x="164" y="193"/>
                    </a:cubicBezTo>
                    <a:cubicBezTo>
                      <a:pt x="168" y="202"/>
                      <a:pt x="185" y="213"/>
                      <a:pt x="191" y="221"/>
                    </a:cubicBezTo>
                    <a:cubicBezTo>
                      <a:pt x="200" y="231"/>
                      <a:pt x="209" y="257"/>
                      <a:pt x="219" y="267"/>
                    </a:cubicBezTo>
                    <a:cubicBezTo>
                      <a:pt x="223" y="271"/>
                      <a:pt x="237" y="273"/>
                      <a:pt x="240" y="279"/>
                    </a:cubicBezTo>
                    <a:cubicBezTo>
                      <a:pt x="244" y="287"/>
                      <a:pt x="232" y="308"/>
                      <a:pt x="237" y="315"/>
                    </a:cubicBezTo>
                    <a:cubicBezTo>
                      <a:pt x="242" y="323"/>
                      <a:pt x="265" y="320"/>
                      <a:pt x="271" y="327"/>
                    </a:cubicBezTo>
                    <a:cubicBezTo>
                      <a:pt x="277" y="336"/>
                      <a:pt x="268" y="361"/>
                      <a:pt x="274" y="370"/>
                    </a:cubicBezTo>
                    <a:cubicBezTo>
                      <a:pt x="280" y="380"/>
                      <a:pt x="310" y="381"/>
                      <a:pt x="316" y="391"/>
                    </a:cubicBezTo>
                    <a:cubicBezTo>
                      <a:pt x="321" y="398"/>
                      <a:pt x="311" y="416"/>
                      <a:pt x="316" y="422"/>
                    </a:cubicBezTo>
                    <a:cubicBezTo>
                      <a:pt x="321" y="427"/>
                      <a:pt x="339" y="420"/>
                      <a:pt x="344" y="425"/>
                    </a:cubicBezTo>
                    <a:cubicBezTo>
                      <a:pt x="352" y="433"/>
                      <a:pt x="345" y="459"/>
                      <a:pt x="347" y="470"/>
                    </a:cubicBezTo>
                    <a:cubicBezTo>
                      <a:pt x="349" y="481"/>
                      <a:pt x="362" y="499"/>
                      <a:pt x="362" y="510"/>
                    </a:cubicBezTo>
                    <a:cubicBezTo>
                      <a:pt x="362" y="520"/>
                      <a:pt x="347" y="538"/>
                      <a:pt x="350" y="547"/>
                    </a:cubicBezTo>
                    <a:cubicBezTo>
                      <a:pt x="353" y="556"/>
                      <a:pt x="375" y="563"/>
                      <a:pt x="384" y="568"/>
                    </a:cubicBezTo>
                    <a:cubicBezTo>
                      <a:pt x="432" y="599"/>
                      <a:pt x="524" y="668"/>
                      <a:pt x="576" y="693"/>
                    </a:cubicBezTo>
                    <a:cubicBezTo>
                      <a:pt x="599" y="704"/>
                      <a:pt x="648" y="726"/>
                      <a:pt x="673" y="723"/>
                    </a:cubicBezTo>
                    <a:cubicBezTo>
                      <a:pt x="683" y="722"/>
                      <a:pt x="697" y="703"/>
                      <a:pt x="707" y="702"/>
                    </a:cubicBezTo>
                    <a:cubicBezTo>
                      <a:pt x="714" y="701"/>
                      <a:pt x="728" y="711"/>
                      <a:pt x="734" y="714"/>
                    </a:cubicBezTo>
                    <a:cubicBezTo>
                      <a:pt x="744" y="718"/>
                      <a:pt x="766" y="723"/>
                      <a:pt x="774" y="729"/>
                    </a:cubicBezTo>
                    <a:cubicBezTo>
                      <a:pt x="783" y="736"/>
                      <a:pt x="801" y="764"/>
                      <a:pt x="801" y="764"/>
                    </a:cubicBezTo>
                    <a:cubicBezTo>
                      <a:pt x="801" y="764"/>
                      <a:pt x="808" y="729"/>
                      <a:pt x="816" y="721"/>
                    </a:cubicBezTo>
                    <a:cubicBezTo>
                      <a:pt x="822" y="716"/>
                      <a:pt x="841" y="718"/>
                      <a:pt x="846" y="712"/>
                    </a:cubicBezTo>
                    <a:cubicBezTo>
                      <a:pt x="853" y="704"/>
                      <a:pt x="846" y="678"/>
                      <a:pt x="853" y="669"/>
                    </a:cubicBezTo>
                    <a:cubicBezTo>
                      <a:pt x="862" y="657"/>
                      <a:pt x="907" y="645"/>
                      <a:pt x="907" y="645"/>
                    </a:cubicBezTo>
                    <a:cubicBezTo>
                      <a:pt x="907" y="645"/>
                      <a:pt x="921" y="641"/>
                      <a:pt x="926" y="639"/>
                    </a:cubicBezTo>
                    <a:cubicBezTo>
                      <a:pt x="937" y="634"/>
                      <a:pt x="968" y="614"/>
                      <a:pt x="968" y="614"/>
                    </a:cubicBezTo>
                    <a:cubicBezTo>
                      <a:pt x="968" y="614"/>
                      <a:pt x="991" y="593"/>
                      <a:pt x="994" y="583"/>
                    </a:cubicBezTo>
                    <a:cubicBezTo>
                      <a:pt x="997" y="572"/>
                      <a:pt x="985" y="548"/>
                      <a:pt x="991" y="537"/>
                    </a:cubicBezTo>
                    <a:cubicBezTo>
                      <a:pt x="993" y="534"/>
                      <a:pt x="1004" y="532"/>
                      <a:pt x="1006" y="528"/>
                    </a:cubicBezTo>
                    <a:cubicBezTo>
                      <a:pt x="1010" y="520"/>
                      <a:pt x="1004" y="498"/>
                      <a:pt x="997" y="492"/>
                    </a:cubicBezTo>
                    <a:cubicBezTo>
                      <a:pt x="982" y="479"/>
                      <a:pt x="939" y="480"/>
                      <a:pt x="921" y="486"/>
                    </a:cubicBezTo>
                    <a:cubicBezTo>
                      <a:pt x="910" y="489"/>
                      <a:pt x="894" y="505"/>
                      <a:pt x="887" y="513"/>
                    </a:cubicBezTo>
                    <a:cubicBezTo>
                      <a:pt x="874" y="529"/>
                      <a:pt x="866" y="573"/>
                      <a:pt x="850" y="586"/>
                    </a:cubicBezTo>
                    <a:cubicBezTo>
                      <a:pt x="839" y="595"/>
                      <a:pt x="810" y="599"/>
                      <a:pt x="795" y="601"/>
                    </a:cubicBezTo>
                    <a:cubicBezTo>
                      <a:pt x="777" y="604"/>
                      <a:pt x="738" y="610"/>
                      <a:pt x="719" y="604"/>
                    </a:cubicBezTo>
                    <a:cubicBezTo>
                      <a:pt x="702" y="600"/>
                      <a:pt x="671" y="580"/>
                      <a:pt x="661" y="565"/>
                    </a:cubicBezTo>
                    <a:cubicBezTo>
                      <a:pt x="647" y="543"/>
                      <a:pt x="648" y="489"/>
                      <a:pt x="643" y="464"/>
                    </a:cubicBezTo>
                    <a:cubicBezTo>
                      <a:pt x="639" y="447"/>
                      <a:pt x="624" y="412"/>
                      <a:pt x="625" y="394"/>
                    </a:cubicBezTo>
                    <a:cubicBezTo>
                      <a:pt x="625" y="381"/>
                      <a:pt x="637" y="356"/>
                      <a:pt x="640" y="343"/>
                    </a:cubicBezTo>
                    <a:cubicBezTo>
                      <a:pt x="643" y="331"/>
                      <a:pt x="649" y="297"/>
                      <a:pt x="649" y="29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1" name="Freeform 384">
                <a:extLst>
                  <a:ext uri="{FF2B5EF4-FFF2-40B4-BE49-F238E27FC236}">
                    <a16:creationId xmlns:a16="http://schemas.microsoft.com/office/drawing/2014/main" id="{E7A6191F-7062-CCD2-26FD-151E1BA1A25D}"/>
                  </a:ext>
                </a:extLst>
              </p:cNvPr>
              <p:cNvSpPr>
                <a:spLocks/>
              </p:cNvSpPr>
              <p:nvPr/>
            </p:nvSpPr>
            <p:spPr bwMode="auto">
              <a:xfrm>
                <a:off x="371" y="1189"/>
                <a:ext cx="506" cy="423"/>
              </a:xfrm>
              <a:custGeom>
                <a:avLst/>
                <a:gdLst>
                  <a:gd name="T0" fmla="*/ 561 w 1167"/>
                  <a:gd name="T1" fmla="*/ 26 h 975"/>
                  <a:gd name="T2" fmla="*/ 469 w 1167"/>
                  <a:gd name="T3" fmla="*/ 63 h 975"/>
                  <a:gd name="T4" fmla="*/ 353 w 1167"/>
                  <a:gd name="T5" fmla="*/ 136 h 975"/>
                  <a:gd name="T6" fmla="*/ 219 w 1167"/>
                  <a:gd name="T7" fmla="*/ 185 h 975"/>
                  <a:gd name="T8" fmla="*/ 390 w 1167"/>
                  <a:gd name="T9" fmla="*/ 276 h 975"/>
                  <a:gd name="T10" fmla="*/ 268 w 1167"/>
                  <a:gd name="T11" fmla="*/ 300 h 975"/>
                  <a:gd name="T12" fmla="*/ 207 w 1167"/>
                  <a:gd name="T13" fmla="*/ 282 h 975"/>
                  <a:gd name="T14" fmla="*/ 146 w 1167"/>
                  <a:gd name="T15" fmla="*/ 306 h 975"/>
                  <a:gd name="T16" fmla="*/ 164 w 1167"/>
                  <a:gd name="T17" fmla="*/ 349 h 975"/>
                  <a:gd name="T18" fmla="*/ 183 w 1167"/>
                  <a:gd name="T19" fmla="*/ 404 h 975"/>
                  <a:gd name="T20" fmla="*/ 305 w 1167"/>
                  <a:gd name="T21" fmla="*/ 373 h 975"/>
                  <a:gd name="T22" fmla="*/ 299 w 1167"/>
                  <a:gd name="T23" fmla="*/ 410 h 975"/>
                  <a:gd name="T24" fmla="*/ 238 w 1167"/>
                  <a:gd name="T25" fmla="*/ 452 h 975"/>
                  <a:gd name="T26" fmla="*/ 195 w 1167"/>
                  <a:gd name="T27" fmla="*/ 465 h 975"/>
                  <a:gd name="T28" fmla="*/ 140 w 1167"/>
                  <a:gd name="T29" fmla="*/ 525 h 975"/>
                  <a:gd name="T30" fmla="*/ 109 w 1167"/>
                  <a:gd name="T31" fmla="*/ 580 h 975"/>
                  <a:gd name="T32" fmla="*/ 97 w 1167"/>
                  <a:gd name="T33" fmla="*/ 617 h 975"/>
                  <a:gd name="T34" fmla="*/ 164 w 1167"/>
                  <a:gd name="T35" fmla="*/ 647 h 975"/>
                  <a:gd name="T36" fmla="*/ 183 w 1167"/>
                  <a:gd name="T37" fmla="*/ 665 h 975"/>
                  <a:gd name="T38" fmla="*/ 170 w 1167"/>
                  <a:gd name="T39" fmla="*/ 732 h 975"/>
                  <a:gd name="T40" fmla="*/ 244 w 1167"/>
                  <a:gd name="T41" fmla="*/ 729 h 975"/>
                  <a:gd name="T42" fmla="*/ 292 w 1167"/>
                  <a:gd name="T43" fmla="*/ 772 h 975"/>
                  <a:gd name="T44" fmla="*/ 51 w 1167"/>
                  <a:gd name="T45" fmla="*/ 909 h 975"/>
                  <a:gd name="T46" fmla="*/ 6 w 1167"/>
                  <a:gd name="T47" fmla="*/ 952 h 975"/>
                  <a:gd name="T48" fmla="*/ 341 w 1167"/>
                  <a:gd name="T49" fmla="*/ 805 h 975"/>
                  <a:gd name="T50" fmla="*/ 387 w 1167"/>
                  <a:gd name="T51" fmla="*/ 769 h 975"/>
                  <a:gd name="T52" fmla="*/ 427 w 1167"/>
                  <a:gd name="T53" fmla="*/ 705 h 975"/>
                  <a:gd name="T54" fmla="*/ 549 w 1167"/>
                  <a:gd name="T55" fmla="*/ 574 h 975"/>
                  <a:gd name="T56" fmla="*/ 515 w 1167"/>
                  <a:gd name="T57" fmla="*/ 656 h 975"/>
                  <a:gd name="T58" fmla="*/ 506 w 1167"/>
                  <a:gd name="T59" fmla="*/ 696 h 975"/>
                  <a:gd name="T60" fmla="*/ 619 w 1167"/>
                  <a:gd name="T61" fmla="*/ 650 h 975"/>
                  <a:gd name="T62" fmla="*/ 655 w 1167"/>
                  <a:gd name="T63" fmla="*/ 595 h 975"/>
                  <a:gd name="T64" fmla="*/ 710 w 1167"/>
                  <a:gd name="T65" fmla="*/ 605 h 975"/>
                  <a:gd name="T66" fmla="*/ 744 w 1167"/>
                  <a:gd name="T67" fmla="*/ 638 h 975"/>
                  <a:gd name="T68" fmla="*/ 863 w 1167"/>
                  <a:gd name="T69" fmla="*/ 653 h 975"/>
                  <a:gd name="T70" fmla="*/ 903 w 1167"/>
                  <a:gd name="T71" fmla="*/ 684 h 975"/>
                  <a:gd name="T72" fmla="*/ 936 w 1167"/>
                  <a:gd name="T73" fmla="*/ 708 h 975"/>
                  <a:gd name="T74" fmla="*/ 973 w 1167"/>
                  <a:gd name="T75" fmla="*/ 748 h 975"/>
                  <a:gd name="T76" fmla="*/ 1003 w 1167"/>
                  <a:gd name="T77" fmla="*/ 748 h 975"/>
                  <a:gd name="T78" fmla="*/ 1037 w 1167"/>
                  <a:gd name="T79" fmla="*/ 748 h 975"/>
                  <a:gd name="T80" fmla="*/ 1049 w 1167"/>
                  <a:gd name="T81" fmla="*/ 769 h 975"/>
                  <a:gd name="T82" fmla="*/ 1064 w 1167"/>
                  <a:gd name="T83" fmla="*/ 818 h 975"/>
                  <a:gd name="T84" fmla="*/ 1086 w 1167"/>
                  <a:gd name="T85" fmla="*/ 848 h 975"/>
                  <a:gd name="T86" fmla="*/ 1141 w 1167"/>
                  <a:gd name="T87" fmla="*/ 863 h 975"/>
                  <a:gd name="T88" fmla="*/ 1116 w 1167"/>
                  <a:gd name="T89" fmla="*/ 827 h 975"/>
                  <a:gd name="T90" fmla="*/ 1086 w 1167"/>
                  <a:gd name="T91" fmla="*/ 760 h 975"/>
                  <a:gd name="T92" fmla="*/ 1025 w 1167"/>
                  <a:gd name="T93" fmla="*/ 659 h 975"/>
                  <a:gd name="T94" fmla="*/ 997 w 1167"/>
                  <a:gd name="T95" fmla="*/ 681 h 975"/>
                  <a:gd name="T96" fmla="*/ 967 w 1167"/>
                  <a:gd name="T97" fmla="*/ 702 h 975"/>
                  <a:gd name="T98" fmla="*/ 927 w 1167"/>
                  <a:gd name="T99" fmla="*/ 635 h 975"/>
                  <a:gd name="T100" fmla="*/ 881 w 1167"/>
                  <a:gd name="T101" fmla="*/ 635 h 975"/>
                  <a:gd name="T102" fmla="*/ 1000 w 1167"/>
                  <a:gd name="T103" fmla="*/ 66 h 975"/>
                  <a:gd name="T104" fmla="*/ 878 w 1167"/>
                  <a:gd name="T105" fmla="*/ 78 h 975"/>
                  <a:gd name="T106" fmla="*/ 744 w 1167"/>
                  <a:gd name="T107" fmla="*/ 63 h 975"/>
                  <a:gd name="T108" fmla="*/ 671 w 1167"/>
                  <a:gd name="T109" fmla="*/ 44 h 975"/>
                  <a:gd name="T110" fmla="*/ 616 w 1167"/>
                  <a:gd name="T111" fmla="*/ 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67" h="975">
                    <a:moveTo>
                      <a:pt x="591" y="2"/>
                    </a:moveTo>
                    <a:cubicBezTo>
                      <a:pt x="582" y="5"/>
                      <a:pt x="570" y="23"/>
                      <a:pt x="561" y="26"/>
                    </a:cubicBezTo>
                    <a:cubicBezTo>
                      <a:pt x="544" y="32"/>
                      <a:pt x="503" y="17"/>
                      <a:pt x="488" y="26"/>
                    </a:cubicBezTo>
                    <a:cubicBezTo>
                      <a:pt x="479" y="32"/>
                      <a:pt x="478" y="57"/>
                      <a:pt x="469" y="63"/>
                    </a:cubicBezTo>
                    <a:cubicBezTo>
                      <a:pt x="452" y="75"/>
                      <a:pt x="402" y="57"/>
                      <a:pt x="384" y="69"/>
                    </a:cubicBezTo>
                    <a:cubicBezTo>
                      <a:pt x="369" y="79"/>
                      <a:pt x="368" y="125"/>
                      <a:pt x="353" y="136"/>
                    </a:cubicBezTo>
                    <a:cubicBezTo>
                      <a:pt x="329" y="154"/>
                      <a:pt x="256" y="135"/>
                      <a:pt x="231" y="154"/>
                    </a:cubicBezTo>
                    <a:cubicBezTo>
                      <a:pt x="225" y="159"/>
                      <a:pt x="217" y="177"/>
                      <a:pt x="219" y="185"/>
                    </a:cubicBezTo>
                    <a:cubicBezTo>
                      <a:pt x="225" y="204"/>
                      <a:pt x="268" y="223"/>
                      <a:pt x="286" y="233"/>
                    </a:cubicBezTo>
                    <a:cubicBezTo>
                      <a:pt x="311" y="247"/>
                      <a:pt x="393" y="248"/>
                      <a:pt x="390" y="276"/>
                    </a:cubicBezTo>
                    <a:cubicBezTo>
                      <a:pt x="388" y="294"/>
                      <a:pt x="335" y="284"/>
                      <a:pt x="317" y="288"/>
                    </a:cubicBezTo>
                    <a:cubicBezTo>
                      <a:pt x="305" y="291"/>
                      <a:pt x="280" y="304"/>
                      <a:pt x="268" y="300"/>
                    </a:cubicBezTo>
                    <a:cubicBezTo>
                      <a:pt x="259" y="297"/>
                      <a:pt x="253" y="273"/>
                      <a:pt x="244" y="270"/>
                    </a:cubicBezTo>
                    <a:cubicBezTo>
                      <a:pt x="234" y="267"/>
                      <a:pt x="213" y="274"/>
                      <a:pt x="207" y="282"/>
                    </a:cubicBezTo>
                    <a:cubicBezTo>
                      <a:pt x="204" y="286"/>
                      <a:pt x="210" y="297"/>
                      <a:pt x="207" y="300"/>
                    </a:cubicBezTo>
                    <a:cubicBezTo>
                      <a:pt x="197" y="312"/>
                      <a:pt x="159" y="299"/>
                      <a:pt x="146" y="306"/>
                    </a:cubicBezTo>
                    <a:cubicBezTo>
                      <a:pt x="139" y="310"/>
                      <a:pt x="126" y="323"/>
                      <a:pt x="128" y="331"/>
                    </a:cubicBezTo>
                    <a:cubicBezTo>
                      <a:pt x="130" y="341"/>
                      <a:pt x="160" y="340"/>
                      <a:pt x="164" y="349"/>
                    </a:cubicBezTo>
                    <a:cubicBezTo>
                      <a:pt x="169" y="357"/>
                      <a:pt x="155" y="377"/>
                      <a:pt x="158" y="385"/>
                    </a:cubicBezTo>
                    <a:cubicBezTo>
                      <a:pt x="161" y="392"/>
                      <a:pt x="175" y="401"/>
                      <a:pt x="183" y="404"/>
                    </a:cubicBezTo>
                    <a:cubicBezTo>
                      <a:pt x="200" y="409"/>
                      <a:pt x="238" y="409"/>
                      <a:pt x="256" y="404"/>
                    </a:cubicBezTo>
                    <a:cubicBezTo>
                      <a:pt x="270" y="400"/>
                      <a:pt x="290" y="372"/>
                      <a:pt x="305" y="373"/>
                    </a:cubicBezTo>
                    <a:cubicBezTo>
                      <a:pt x="311" y="374"/>
                      <a:pt x="323" y="385"/>
                      <a:pt x="323" y="391"/>
                    </a:cubicBezTo>
                    <a:cubicBezTo>
                      <a:pt x="322" y="399"/>
                      <a:pt x="302" y="403"/>
                      <a:pt x="299" y="410"/>
                    </a:cubicBezTo>
                    <a:cubicBezTo>
                      <a:pt x="293" y="419"/>
                      <a:pt x="301" y="445"/>
                      <a:pt x="292" y="452"/>
                    </a:cubicBezTo>
                    <a:cubicBezTo>
                      <a:pt x="282" y="461"/>
                      <a:pt x="249" y="444"/>
                      <a:pt x="238" y="452"/>
                    </a:cubicBezTo>
                    <a:cubicBezTo>
                      <a:pt x="230" y="458"/>
                      <a:pt x="235" y="486"/>
                      <a:pt x="225" y="489"/>
                    </a:cubicBezTo>
                    <a:cubicBezTo>
                      <a:pt x="216" y="492"/>
                      <a:pt x="205" y="466"/>
                      <a:pt x="195" y="465"/>
                    </a:cubicBezTo>
                    <a:cubicBezTo>
                      <a:pt x="181" y="463"/>
                      <a:pt x="154" y="478"/>
                      <a:pt x="146" y="489"/>
                    </a:cubicBezTo>
                    <a:cubicBezTo>
                      <a:pt x="140" y="496"/>
                      <a:pt x="145" y="518"/>
                      <a:pt x="140" y="525"/>
                    </a:cubicBezTo>
                    <a:cubicBezTo>
                      <a:pt x="132" y="536"/>
                      <a:pt x="95" y="537"/>
                      <a:pt x="91" y="550"/>
                    </a:cubicBezTo>
                    <a:cubicBezTo>
                      <a:pt x="89" y="558"/>
                      <a:pt x="103" y="574"/>
                      <a:pt x="109" y="580"/>
                    </a:cubicBezTo>
                    <a:cubicBezTo>
                      <a:pt x="116" y="586"/>
                      <a:pt x="139" y="584"/>
                      <a:pt x="140" y="592"/>
                    </a:cubicBezTo>
                    <a:cubicBezTo>
                      <a:pt x="141" y="605"/>
                      <a:pt x="99" y="605"/>
                      <a:pt x="97" y="617"/>
                    </a:cubicBezTo>
                    <a:cubicBezTo>
                      <a:pt x="95" y="628"/>
                      <a:pt x="117" y="649"/>
                      <a:pt x="128" y="653"/>
                    </a:cubicBezTo>
                    <a:cubicBezTo>
                      <a:pt x="136" y="656"/>
                      <a:pt x="157" y="652"/>
                      <a:pt x="164" y="647"/>
                    </a:cubicBezTo>
                    <a:cubicBezTo>
                      <a:pt x="172" y="642"/>
                      <a:pt x="174" y="614"/>
                      <a:pt x="183" y="617"/>
                    </a:cubicBezTo>
                    <a:cubicBezTo>
                      <a:pt x="194" y="620"/>
                      <a:pt x="186" y="654"/>
                      <a:pt x="183" y="665"/>
                    </a:cubicBezTo>
                    <a:cubicBezTo>
                      <a:pt x="180" y="674"/>
                      <a:pt x="166" y="687"/>
                      <a:pt x="164" y="696"/>
                    </a:cubicBezTo>
                    <a:cubicBezTo>
                      <a:pt x="163" y="705"/>
                      <a:pt x="162" y="728"/>
                      <a:pt x="170" y="732"/>
                    </a:cubicBezTo>
                    <a:cubicBezTo>
                      <a:pt x="183" y="740"/>
                      <a:pt x="211" y="711"/>
                      <a:pt x="225" y="714"/>
                    </a:cubicBezTo>
                    <a:cubicBezTo>
                      <a:pt x="231" y="715"/>
                      <a:pt x="238" y="728"/>
                      <a:pt x="244" y="729"/>
                    </a:cubicBezTo>
                    <a:cubicBezTo>
                      <a:pt x="255" y="731"/>
                      <a:pt x="277" y="708"/>
                      <a:pt x="286" y="714"/>
                    </a:cubicBezTo>
                    <a:cubicBezTo>
                      <a:pt x="299" y="722"/>
                      <a:pt x="299" y="759"/>
                      <a:pt x="292" y="772"/>
                    </a:cubicBezTo>
                    <a:cubicBezTo>
                      <a:pt x="274" y="810"/>
                      <a:pt x="189" y="843"/>
                      <a:pt x="152" y="863"/>
                    </a:cubicBezTo>
                    <a:cubicBezTo>
                      <a:pt x="128" y="877"/>
                      <a:pt x="77" y="898"/>
                      <a:pt x="51" y="909"/>
                    </a:cubicBezTo>
                    <a:cubicBezTo>
                      <a:pt x="39" y="914"/>
                      <a:pt x="9" y="919"/>
                      <a:pt x="3" y="930"/>
                    </a:cubicBezTo>
                    <a:cubicBezTo>
                      <a:pt x="0" y="935"/>
                      <a:pt x="1" y="948"/>
                      <a:pt x="6" y="952"/>
                    </a:cubicBezTo>
                    <a:cubicBezTo>
                      <a:pt x="39" y="975"/>
                      <a:pt x="129" y="937"/>
                      <a:pt x="167" y="921"/>
                    </a:cubicBezTo>
                    <a:cubicBezTo>
                      <a:pt x="216" y="901"/>
                      <a:pt x="301" y="839"/>
                      <a:pt x="341" y="805"/>
                    </a:cubicBezTo>
                    <a:cubicBezTo>
                      <a:pt x="346" y="801"/>
                      <a:pt x="355" y="791"/>
                      <a:pt x="360" y="787"/>
                    </a:cubicBezTo>
                    <a:cubicBezTo>
                      <a:pt x="366" y="782"/>
                      <a:pt x="380" y="773"/>
                      <a:pt x="387" y="769"/>
                    </a:cubicBezTo>
                    <a:cubicBezTo>
                      <a:pt x="399" y="761"/>
                      <a:pt x="431" y="752"/>
                      <a:pt x="436" y="738"/>
                    </a:cubicBezTo>
                    <a:cubicBezTo>
                      <a:pt x="439" y="730"/>
                      <a:pt x="424" y="713"/>
                      <a:pt x="427" y="705"/>
                    </a:cubicBezTo>
                    <a:cubicBezTo>
                      <a:pt x="432" y="687"/>
                      <a:pt x="469" y="670"/>
                      <a:pt x="482" y="656"/>
                    </a:cubicBezTo>
                    <a:cubicBezTo>
                      <a:pt x="500" y="637"/>
                      <a:pt x="523" y="582"/>
                      <a:pt x="549" y="574"/>
                    </a:cubicBezTo>
                    <a:cubicBezTo>
                      <a:pt x="563" y="570"/>
                      <a:pt x="604" y="575"/>
                      <a:pt x="607" y="589"/>
                    </a:cubicBezTo>
                    <a:cubicBezTo>
                      <a:pt x="612" y="617"/>
                      <a:pt x="520" y="628"/>
                      <a:pt x="515" y="656"/>
                    </a:cubicBezTo>
                    <a:cubicBezTo>
                      <a:pt x="514" y="663"/>
                      <a:pt x="531" y="671"/>
                      <a:pt x="530" y="678"/>
                    </a:cubicBezTo>
                    <a:cubicBezTo>
                      <a:pt x="529" y="685"/>
                      <a:pt x="506" y="688"/>
                      <a:pt x="506" y="696"/>
                    </a:cubicBezTo>
                    <a:cubicBezTo>
                      <a:pt x="506" y="704"/>
                      <a:pt x="526" y="711"/>
                      <a:pt x="533" y="714"/>
                    </a:cubicBezTo>
                    <a:cubicBezTo>
                      <a:pt x="568" y="729"/>
                      <a:pt x="599" y="668"/>
                      <a:pt x="619" y="650"/>
                    </a:cubicBezTo>
                    <a:cubicBezTo>
                      <a:pt x="625" y="645"/>
                      <a:pt x="644" y="642"/>
                      <a:pt x="649" y="635"/>
                    </a:cubicBezTo>
                    <a:cubicBezTo>
                      <a:pt x="655" y="627"/>
                      <a:pt x="649" y="603"/>
                      <a:pt x="655" y="595"/>
                    </a:cubicBezTo>
                    <a:cubicBezTo>
                      <a:pt x="663" y="586"/>
                      <a:pt x="690" y="575"/>
                      <a:pt x="701" y="580"/>
                    </a:cubicBezTo>
                    <a:cubicBezTo>
                      <a:pt x="707" y="583"/>
                      <a:pt x="705" y="601"/>
                      <a:pt x="710" y="605"/>
                    </a:cubicBezTo>
                    <a:cubicBezTo>
                      <a:pt x="717" y="610"/>
                      <a:pt x="738" y="601"/>
                      <a:pt x="744" y="608"/>
                    </a:cubicBezTo>
                    <a:cubicBezTo>
                      <a:pt x="749" y="613"/>
                      <a:pt x="739" y="633"/>
                      <a:pt x="744" y="638"/>
                    </a:cubicBezTo>
                    <a:cubicBezTo>
                      <a:pt x="762" y="657"/>
                      <a:pt x="826" y="635"/>
                      <a:pt x="851" y="644"/>
                    </a:cubicBezTo>
                    <a:cubicBezTo>
                      <a:pt x="854" y="645"/>
                      <a:pt x="861" y="650"/>
                      <a:pt x="863" y="653"/>
                    </a:cubicBezTo>
                    <a:cubicBezTo>
                      <a:pt x="866" y="658"/>
                      <a:pt x="862" y="671"/>
                      <a:pt x="866" y="675"/>
                    </a:cubicBezTo>
                    <a:cubicBezTo>
                      <a:pt x="872" y="682"/>
                      <a:pt x="896" y="677"/>
                      <a:pt x="903" y="684"/>
                    </a:cubicBezTo>
                    <a:cubicBezTo>
                      <a:pt x="908" y="689"/>
                      <a:pt x="903" y="707"/>
                      <a:pt x="909" y="711"/>
                    </a:cubicBezTo>
                    <a:cubicBezTo>
                      <a:pt x="914" y="715"/>
                      <a:pt x="930" y="704"/>
                      <a:pt x="936" y="708"/>
                    </a:cubicBezTo>
                    <a:cubicBezTo>
                      <a:pt x="942" y="711"/>
                      <a:pt x="941" y="727"/>
                      <a:pt x="945" y="732"/>
                    </a:cubicBezTo>
                    <a:cubicBezTo>
                      <a:pt x="950" y="738"/>
                      <a:pt x="965" y="750"/>
                      <a:pt x="973" y="748"/>
                    </a:cubicBezTo>
                    <a:cubicBezTo>
                      <a:pt x="980" y="746"/>
                      <a:pt x="981" y="723"/>
                      <a:pt x="988" y="723"/>
                    </a:cubicBezTo>
                    <a:cubicBezTo>
                      <a:pt x="995" y="723"/>
                      <a:pt x="998" y="743"/>
                      <a:pt x="1003" y="748"/>
                    </a:cubicBezTo>
                    <a:cubicBezTo>
                      <a:pt x="1008" y="752"/>
                      <a:pt x="1019" y="761"/>
                      <a:pt x="1025" y="760"/>
                    </a:cubicBezTo>
                    <a:cubicBezTo>
                      <a:pt x="1029" y="759"/>
                      <a:pt x="1033" y="749"/>
                      <a:pt x="1037" y="748"/>
                    </a:cubicBezTo>
                    <a:cubicBezTo>
                      <a:pt x="1041" y="747"/>
                      <a:pt x="1050" y="750"/>
                      <a:pt x="1052" y="754"/>
                    </a:cubicBezTo>
                    <a:cubicBezTo>
                      <a:pt x="1054" y="757"/>
                      <a:pt x="1049" y="765"/>
                      <a:pt x="1049" y="769"/>
                    </a:cubicBezTo>
                    <a:cubicBezTo>
                      <a:pt x="1048" y="777"/>
                      <a:pt x="1046" y="792"/>
                      <a:pt x="1049" y="799"/>
                    </a:cubicBezTo>
                    <a:cubicBezTo>
                      <a:pt x="1051" y="805"/>
                      <a:pt x="1059" y="815"/>
                      <a:pt x="1064" y="818"/>
                    </a:cubicBezTo>
                    <a:cubicBezTo>
                      <a:pt x="1069" y="820"/>
                      <a:pt x="1082" y="817"/>
                      <a:pt x="1086" y="821"/>
                    </a:cubicBezTo>
                    <a:cubicBezTo>
                      <a:pt x="1090" y="826"/>
                      <a:pt x="1082" y="842"/>
                      <a:pt x="1086" y="848"/>
                    </a:cubicBezTo>
                    <a:cubicBezTo>
                      <a:pt x="1090" y="855"/>
                      <a:pt x="1106" y="861"/>
                      <a:pt x="1113" y="863"/>
                    </a:cubicBezTo>
                    <a:cubicBezTo>
                      <a:pt x="1120" y="865"/>
                      <a:pt x="1141" y="863"/>
                      <a:pt x="1141" y="863"/>
                    </a:cubicBezTo>
                    <a:cubicBezTo>
                      <a:pt x="1141" y="863"/>
                      <a:pt x="1167" y="847"/>
                      <a:pt x="1165" y="839"/>
                    </a:cubicBezTo>
                    <a:cubicBezTo>
                      <a:pt x="1162" y="827"/>
                      <a:pt x="1125" y="836"/>
                      <a:pt x="1116" y="827"/>
                    </a:cubicBezTo>
                    <a:cubicBezTo>
                      <a:pt x="1106" y="816"/>
                      <a:pt x="1113" y="781"/>
                      <a:pt x="1104" y="769"/>
                    </a:cubicBezTo>
                    <a:cubicBezTo>
                      <a:pt x="1101" y="765"/>
                      <a:pt x="1089" y="764"/>
                      <a:pt x="1086" y="760"/>
                    </a:cubicBezTo>
                    <a:cubicBezTo>
                      <a:pt x="1079" y="751"/>
                      <a:pt x="1081" y="727"/>
                      <a:pt x="1077" y="717"/>
                    </a:cubicBezTo>
                    <a:cubicBezTo>
                      <a:pt x="1068" y="700"/>
                      <a:pt x="1042" y="669"/>
                      <a:pt x="1025" y="659"/>
                    </a:cubicBezTo>
                    <a:cubicBezTo>
                      <a:pt x="1020" y="657"/>
                      <a:pt x="1008" y="653"/>
                      <a:pt x="1003" y="656"/>
                    </a:cubicBezTo>
                    <a:cubicBezTo>
                      <a:pt x="998" y="660"/>
                      <a:pt x="1002" y="677"/>
                      <a:pt x="997" y="681"/>
                    </a:cubicBezTo>
                    <a:cubicBezTo>
                      <a:pt x="993" y="684"/>
                      <a:pt x="980" y="678"/>
                      <a:pt x="976" y="681"/>
                    </a:cubicBezTo>
                    <a:cubicBezTo>
                      <a:pt x="971" y="684"/>
                      <a:pt x="972" y="700"/>
                      <a:pt x="967" y="702"/>
                    </a:cubicBezTo>
                    <a:cubicBezTo>
                      <a:pt x="958" y="705"/>
                      <a:pt x="941" y="688"/>
                      <a:pt x="936" y="681"/>
                    </a:cubicBezTo>
                    <a:cubicBezTo>
                      <a:pt x="930" y="671"/>
                      <a:pt x="933" y="645"/>
                      <a:pt x="927" y="635"/>
                    </a:cubicBezTo>
                    <a:cubicBezTo>
                      <a:pt x="924" y="631"/>
                      <a:pt x="917" y="624"/>
                      <a:pt x="912" y="623"/>
                    </a:cubicBezTo>
                    <a:cubicBezTo>
                      <a:pt x="904" y="622"/>
                      <a:pt x="881" y="635"/>
                      <a:pt x="881" y="635"/>
                    </a:cubicBezTo>
                    <a:cubicBezTo>
                      <a:pt x="1037" y="99"/>
                      <a:pt x="1037" y="99"/>
                      <a:pt x="1037" y="99"/>
                    </a:cubicBezTo>
                    <a:cubicBezTo>
                      <a:pt x="1037" y="99"/>
                      <a:pt x="1012" y="70"/>
                      <a:pt x="1000" y="66"/>
                    </a:cubicBezTo>
                    <a:cubicBezTo>
                      <a:pt x="980" y="59"/>
                      <a:pt x="936" y="73"/>
                      <a:pt x="915" y="75"/>
                    </a:cubicBezTo>
                    <a:cubicBezTo>
                      <a:pt x="906" y="76"/>
                      <a:pt x="887" y="81"/>
                      <a:pt x="878" y="78"/>
                    </a:cubicBezTo>
                    <a:cubicBezTo>
                      <a:pt x="870" y="75"/>
                      <a:pt x="862" y="57"/>
                      <a:pt x="854" y="54"/>
                    </a:cubicBezTo>
                    <a:cubicBezTo>
                      <a:pt x="828" y="44"/>
                      <a:pt x="769" y="74"/>
                      <a:pt x="744" y="63"/>
                    </a:cubicBezTo>
                    <a:cubicBezTo>
                      <a:pt x="730" y="57"/>
                      <a:pt x="723" y="16"/>
                      <a:pt x="707" y="14"/>
                    </a:cubicBezTo>
                    <a:cubicBezTo>
                      <a:pt x="696" y="13"/>
                      <a:pt x="682" y="41"/>
                      <a:pt x="671" y="44"/>
                    </a:cubicBezTo>
                    <a:cubicBezTo>
                      <a:pt x="658" y="48"/>
                      <a:pt x="628" y="48"/>
                      <a:pt x="619" y="38"/>
                    </a:cubicBezTo>
                    <a:cubicBezTo>
                      <a:pt x="613" y="32"/>
                      <a:pt x="622" y="11"/>
                      <a:pt x="616" y="5"/>
                    </a:cubicBezTo>
                    <a:cubicBezTo>
                      <a:pt x="612" y="1"/>
                      <a:pt x="597" y="0"/>
                      <a:pt x="591" y="2"/>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2" name="Freeform 385">
                <a:extLst>
                  <a:ext uri="{FF2B5EF4-FFF2-40B4-BE49-F238E27FC236}">
                    <a16:creationId xmlns:a16="http://schemas.microsoft.com/office/drawing/2014/main" id="{C557B438-B455-3B92-6235-933A502FD66F}"/>
                  </a:ext>
                </a:extLst>
              </p:cNvPr>
              <p:cNvSpPr>
                <a:spLocks/>
              </p:cNvSpPr>
              <p:nvPr/>
            </p:nvSpPr>
            <p:spPr bwMode="auto">
              <a:xfrm>
                <a:off x="536" y="1521"/>
                <a:ext cx="31" cy="33"/>
              </a:xfrm>
              <a:custGeom>
                <a:avLst/>
                <a:gdLst>
                  <a:gd name="T0" fmla="*/ 21 w 72"/>
                  <a:gd name="T1" fmla="*/ 27 h 76"/>
                  <a:gd name="T2" fmla="*/ 33 w 72"/>
                  <a:gd name="T3" fmla="*/ 6 h 76"/>
                  <a:gd name="T4" fmla="*/ 67 w 72"/>
                  <a:gd name="T5" fmla="*/ 6 h 76"/>
                  <a:gd name="T6" fmla="*/ 67 w 72"/>
                  <a:gd name="T7" fmla="*/ 36 h 76"/>
                  <a:gd name="T8" fmla="*/ 27 w 72"/>
                  <a:gd name="T9" fmla="*/ 76 h 76"/>
                  <a:gd name="T10" fmla="*/ 0 w 72"/>
                  <a:gd name="T11" fmla="*/ 49 h 76"/>
                  <a:gd name="T12" fmla="*/ 21 w 72"/>
                  <a:gd name="T13" fmla="*/ 27 h 76"/>
                </a:gdLst>
                <a:ahLst/>
                <a:cxnLst>
                  <a:cxn ang="0">
                    <a:pos x="T0" y="T1"/>
                  </a:cxn>
                  <a:cxn ang="0">
                    <a:pos x="T2" y="T3"/>
                  </a:cxn>
                  <a:cxn ang="0">
                    <a:pos x="T4" y="T5"/>
                  </a:cxn>
                  <a:cxn ang="0">
                    <a:pos x="T6" y="T7"/>
                  </a:cxn>
                  <a:cxn ang="0">
                    <a:pos x="T8" y="T9"/>
                  </a:cxn>
                  <a:cxn ang="0">
                    <a:pos x="T10" y="T11"/>
                  </a:cxn>
                  <a:cxn ang="0">
                    <a:pos x="T12" y="T13"/>
                  </a:cxn>
                </a:cxnLst>
                <a:rect l="0" t="0" r="r" b="b"/>
                <a:pathLst>
                  <a:path w="72" h="76">
                    <a:moveTo>
                      <a:pt x="21" y="27"/>
                    </a:moveTo>
                    <a:cubicBezTo>
                      <a:pt x="25" y="22"/>
                      <a:pt x="28" y="9"/>
                      <a:pt x="33" y="6"/>
                    </a:cubicBezTo>
                    <a:cubicBezTo>
                      <a:pt x="41" y="2"/>
                      <a:pt x="61" y="0"/>
                      <a:pt x="67" y="6"/>
                    </a:cubicBezTo>
                    <a:cubicBezTo>
                      <a:pt x="72" y="11"/>
                      <a:pt x="70" y="29"/>
                      <a:pt x="67" y="36"/>
                    </a:cubicBezTo>
                    <a:cubicBezTo>
                      <a:pt x="62" y="49"/>
                      <a:pt x="41" y="76"/>
                      <a:pt x="27" y="76"/>
                    </a:cubicBezTo>
                    <a:cubicBezTo>
                      <a:pt x="18" y="76"/>
                      <a:pt x="0" y="58"/>
                      <a:pt x="0" y="49"/>
                    </a:cubicBezTo>
                    <a:cubicBezTo>
                      <a:pt x="0" y="41"/>
                      <a:pt x="17" y="33"/>
                      <a:pt x="21" y="2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3" name="Freeform 386">
                <a:extLst>
                  <a:ext uri="{FF2B5EF4-FFF2-40B4-BE49-F238E27FC236}">
                    <a16:creationId xmlns:a16="http://schemas.microsoft.com/office/drawing/2014/main" id="{FB507F8B-3D57-0EED-46E0-31AED5810FA1}"/>
                  </a:ext>
                </a:extLst>
              </p:cNvPr>
              <p:cNvSpPr>
                <a:spLocks noEditPoints="1"/>
              </p:cNvSpPr>
              <p:nvPr/>
            </p:nvSpPr>
            <p:spPr bwMode="auto">
              <a:xfrm>
                <a:off x="876" y="1711"/>
                <a:ext cx="857" cy="477"/>
              </a:xfrm>
              <a:custGeom>
                <a:avLst/>
                <a:gdLst>
                  <a:gd name="T0" fmla="*/ 1926 w 1978"/>
                  <a:gd name="T1" fmla="*/ 210 h 1101"/>
                  <a:gd name="T2" fmla="*/ 1880 w 1978"/>
                  <a:gd name="T3" fmla="*/ 247 h 1101"/>
                  <a:gd name="T4" fmla="*/ 1835 w 1978"/>
                  <a:gd name="T5" fmla="*/ 305 h 1101"/>
                  <a:gd name="T6" fmla="*/ 1764 w 1978"/>
                  <a:gd name="T7" fmla="*/ 353 h 1101"/>
                  <a:gd name="T8" fmla="*/ 1703 w 1978"/>
                  <a:gd name="T9" fmla="*/ 405 h 1101"/>
                  <a:gd name="T10" fmla="*/ 1652 w 1978"/>
                  <a:gd name="T11" fmla="*/ 499 h 1101"/>
                  <a:gd name="T12" fmla="*/ 1639 w 1978"/>
                  <a:gd name="T13" fmla="*/ 551 h 1101"/>
                  <a:gd name="T14" fmla="*/ 1606 w 1978"/>
                  <a:gd name="T15" fmla="*/ 664 h 1101"/>
                  <a:gd name="T16" fmla="*/ 1511 w 1978"/>
                  <a:gd name="T17" fmla="*/ 697 h 1101"/>
                  <a:gd name="T18" fmla="*/ 1441 w 1978"/>
                  <a:gd name="T19" fmla="*/ 764 h 1101"/>
                  <a:gd name="T20" fmla="*/ 1429 w 1978"/>
                  <a:gd name="T21" fmla="*/ 898 h 1101"/>
                  <a:gd name="T22" fmla="*/ 1454 w 1978"/>
                  <a:gd name="T23" fmla="*/ 980 h 1101"/>
                  <a:gd name="T24" fmla="*/ 1438 w 1978"/>
                  <a:gd name="T25" fmla="*/ 1078 h 1101"/>
                  <a:gd name="T26" fmla="*/ 1368 w 1978"/>
                  <a:gd name="T27" fmla="*/ 956 h 1101"/>
                  <a:gd name="T28" fmla="*/ 1313 w 1978"/>
                  <a:gd name="T29" fmla="*/ 846 h 1101"/>
                  <a:gd name="T30" fmla="*/ 1157 w 1978"/>
                  <a:gd name="T31" fmla="*/ 843 h 1101"/>
                  <a:gd name="T32" fmla="*/ 1112 w 1978"/>
                  <a:gd name="T33" fmla="*/ 901 h 1101"/>
                  <a:gd name="T34" fmla="*/ 1038 w 1978"/>
                  <a:gd name="T35" fmla="*/ 853 h 1101"/>
                  <a:gd name="T36" fmla="*/ 986 w 1978"/>
                  <a:gd name="T37" fmla="*/ 853 h 1101"/>
                  <a:gd name="T38" fmla="*/ 919 w 1978"/>
                  <a:gd name="T39" fmla="*/ 923 h 1101"/>
                  <a:gd name="T40" fmla="*/ 843 w 1978"/>
                  <a:gd name="T41" fmla="*/ 1023 h 1101"/>
                  <a:gd name="T42" fmla="*/ 755 w 1978"/>
                  <a:gd name="T43" fmla="*/ 959 h 1101"/>
                  <a:gd name="T44" fmla="*/ 687 w 1978"/>
                  <a:gd name="T45" fmla="*/ 853 h 1101"/>
                  <a:gd name="T46" fmla="*/ 620 w 1978"/>
                  <a:gd name="T47" fmla="*/ 843 h 1101"/>
                  <a:gd name="T48" fmla="*/ 568 w 1978"/>
                  <a:gd name="T49" fmla="*/ 798 h 1101"/>
                  <a:gd name="T50" fmla="*/ 501 w 1978"/>
                  <a:gd name="T51" fmla="*/ 783 h 1101"/>
                  <a:gd name="T52" fmla="*/ 404 w 1978"/>
                  <a:gd name="T53" fmla="*/ 819 h 1101"/>
                  <a:gd name="T54" fmla="*/ 282 w 1978"/>
                  <a:gd name="T55" fmla="*/ 758 h 1101"/>
                  <a:gd name="T56" fmla="*/ 199 w 1978"/>
                  <a:gd name="T57" fmla="*/ 703 h 1101"/>
                  <a:gd name="T58" fmla="*/ 89 w 1978"/>
                  <a:gd name="T59" fmla="*/ 649 h 1101"/>
                  <a:gd name="T60" fmla="*/ 56 w 1978"/>
                  <a:gd name="T61" fmla="*/ 563 h 1101"/>
                  <a:gd name="T62" fmla="*/ 16 w 1978"/>
                  <a:gd name="T63" fmla="*/ 472 h 1101"/>
                  <a:gd name="T64" fmla="*/ 16 w 1978"/>
                  <a:gd name="T65" fmla="*/ 335 h 1101"/>
                  <a:gd name="T66" fmla="*/ 28 w 1978"/>
                  <a:gd name="T67" fmla="*/ 259 h 1101"/>
                  <a:gd name="T68" fmla="*/ 65 w 1978"/>
                  <a:gd name="T69" fmla="*/ 171 h 1101"/>
                  <a:gd name="T70" fmla="*/ 74 w 1978"/>
                  <a:gd name="T71" fmla="*/ 64 h 1101"/>
                  <a:gd name="T72" fmla="*/ 126 w 1978"/>
                  <a:gd name="T73" fmla="*/ 52 h 1101"/>
                  <a:gd name="T74" fmla="*/ 1075 w 1978"/>
                  <a:gd name="T75" fmla="*/ 0 h 1101"/>
                  <a:gd name="T76" fmla="*/ 1234 w 1978"/>
                  <a:gd name="T77" fmla="*/ 34 h 1101"/>
                  <a:gd name="T78" fmla="*/ 1169 w 1978"/>
                  <a:gd name="T79" fmla="*/ 106 h 1101"/>
                  <a:gd name="T80" fmla="*/ 1285 w 1978"/>
                  <a:gd name="T81" fmla="*/ 69 h 1101"/>
                  <a:gd name="T82" fmla="*/ 1419 w 1978"/>
                  <a:gd name="T83" fmla="*/ 185 h 1101"/>
                  <a:gd name="T84" fmla="*/ 1461 w 1978"/>
                  <a:gd name="T85" fmla="*/ 263 h 1101"/>
                  <a:gd name="T86" fmla="*/ 1462 w 1978"/>
                  <a:gd name="T87" fmla="*/ 350 h 1101"/>
                  <a:gd name="T88" fmla="*/ 1648 w 1978"/>
                  <a:gd name="T89" fmla="*/ 259 h 1101"/>
                  <a:gd name="T90" fmla="*/ 1835 w 1978"/>
                  <a:gd name="T91" fmla="*/ 189 h 1101"/>
                  <a:gd name="T92" fmla="*/ 1899 w 1978"/>
                  <a:gd name="T93" fmla="*/ 64 h 1101"/>
                  <a:gd name="T94" fmla="*/ 1978 w 1978"/>
                  <a:gd name="T95" fmla="*/ 183 h 1101"/>
                  <a:gd name="T96" fmla="*/ 1344 w 1978"/>
                  <a:gd name="T97" fmla="*/ 116 h 1101"/>
                  <a:gd name="T98" fmla="*/ 1274 w 1978"/>
                  <a:gd name="T99" fmla="*/ 163 h 1101"/>
                  <a:gd name="T100" fmla="*/ 1280 w 1978"/>
                  <a:gd name="T101" fmla="*/ 221 h 1101"/>
                  <a:gd name="T102" fmla="*/ 1302 w 1978"/>
                  <a:gd name="T103" fmla="*/ 355 h 1101"/>
                  <a:gd name="T104" fmla="*/ 1323 w 1978"/>
                  <a:gd name="T105" fmla="*/ 188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8" h="1101">
                    <a:moveTo>
                      <a:pt x="1978" y="183"/>
                    </a:moveTo>
                    <a:cubicBezTo>
                      <a:pt x="1978" y="183"/>
                      <a:pt x="1964" y="204"/>
                      <a:pt x="1957" y="207"/>
                    </a:cubicBezTo>
                    <a:cubicBezTo>
                      <a:pt x="1950" y="211"/>
                      <a:pt x="1933" y="206"/>
                      <a:pt x="1926" y="210"/>
                    </a:cubicBezTo>
                    <a:cubicBezTo>
                      <a:pt x="1920" y="214"/>
                      <a:pt x="1917" y="229"/>
                      <a:pt x="1911" y="232"/>
                    </a:cubicBezTo>
                    <a:cubicBezTo>
                      <a:pt x="1905" y="234"/>
                      <a:pt x="1892" y="225"/>
                      <a:pt x="1886" y="229"/>
                    </a:cubicBezTo>
                    <a:cubicBezTo>
                      <a:pt x="1882" y="231"/>
                      <a:pt x="1884" y="244"/>
                      <a:pt x="1880" y="247"/>
                    </a:cubicBezTo>
                    <a:cubicBezTo>
                      <a:pt x="1875" y="251"/>
                      <a:pt x="1859" y="243"/>
                      <a:pt x="1853" y="247"/>
                    </a:cubicBezTo>
                    <a:cubicBezTo>
                      <a:pt x="1846" y="251"/>
                      <a:pt x="1843" y="269"/>
                      <a:pt x="1841" y="277"/>
                    </a:cubicBezTo>
                    <a:cubicBezTo>
                      <a:pt x="1839" y="284"/>
                      <a:pt x="1833" y="298"/>
                      <a:pt x="1835" y="305"/>
                    </a:cubicBezTo>
                    <a:cubicBezTo>
                      <a:pt x="1837" y="313"/>
                      <a:pt x="1860" y="320"/>
                      <a:pt x="1859" y="329"/>
                    </a:cubicBezTo>
                    <a:cubicBezTo>
                      <a:pt x="1858" y="338"/>
                      <a:pt x="1837" y="344"/>
                      <a:pt x="1828" y="347"/>
                    </a:cubicBezTo>
                    <a:cubicBezTo>
                      <a:pt x="1813" y="352"/>
                      <a:pt x="1777" y="344"/>
                      <a:pt x="1764" y="353"/>
                    </a:cubicBezTo>
                    <a:cubicBezTo>
                      <a:pt x="1758" y="358"/>
                      <a:pt x="1756" y="374"/>
                      <a:pt x="1752" y="381"/>
                    </a:cubicBezTo>
                    <a:cubicBezTo>
                      <a:pt x="1750" y="386"/>
                      <a:pt x="1745" y="396"/>
                      <a:pt x="1740" y="399"/>
                    </a:cubicBezTo>
                    <a:cubicBezTo>
                      <a:pt x="1732" y="404"/>
                      <a:pt x="1711" y="400"/>
                      <a:pt x="1703" y="405"/>
                    </a:cubicBezTo>
                    <a:cubicBezTo>
                      <a:pt x="1697" y="409"/>
                      <a:pt x="1688" y="422"/>
                      <a:pt x="1685" y="429"/>
                    </a:cubicBezTo>
                    <a:cubicBezTo>
                      <a:pt x="1679" y="444"/>
                      <a:pt x="1686" y="478"/>
                      <a:pt x="1676" y="490"/>
                    </a:cubicBezTo>
                    <a:cubicBezTo>
                      <a:pt x="1672" y="495"/>
                      <a:pt x="1657" y="496"/>
                      <a:pt x="1652" y="499"/>
                    </a:cubicBezTo>
                    <a:cubicBezTo>
                      <a:pt x="1647" y="503"/>
                      <a:pt x="1640" y="513"/>
                      <a:pt x="1636" y="518"/>
                    </a:cubicBezTo>
                    <a:cubicBezTo>
                      <a:pt x="1632" y="523"/>
                      <a:pt x="1620" y="533"/>
                      <a:pt x="1621" y="539"/>
                    </a:cubicBezTo>
                    <a:cubicBezTo>
                      <a:pt x="1622" y="544"/>
                      <a:pt x="1637" y="546"/>
                      <a:pt x="1639" y="551"/>
                    </a:cubicBezTo>
                    <a:cubicBezTo>
                      <a:pt x="1648" y="567"/>
                      <a:pt x="1646" y="609"/>
                      <a:pt x="1636" y="624"/>
                    </a:cubicBezTo>
                    <a:cubicBezTo>
                      <a:pt x="1633" y="630"/>
                      <a:pt x="1616" y="631"/>
                      <a:pt x="1612" y="636"/>
                    </a:cubicBezTo>
                    <a:cubicBezTo>
                      <a:pt x="1608" y="642"/>
                      <a:pt x="1611" y="660"/>
                      <a:pt x="1606" y="664"/>
                    </a:cubicBezTo>
                    <a:cubicBezTo>
                      <a:pt x="1598" y="670"/>
                      <a:pt x="1575" y="657"/>
                      <a:pt x="1566" y="661"/>
                    </a:cubicBezTo>
                    <a:cubicBezTo>
                      <a:pt x="1559" y="664"/>
                      <a:pt x="1554" y="681"/>
                      <a:pt x="1548" y="685"/>
                    </a:cubicBezTo>
                    <a:cubicBezTo>
                      <a:pt x="1540" y="691"/>
                      <a:pt x="1518" y="691"/>
                      <a:pt x="1511" y="697"/>
                    </a:cubicBezTo>
                    <a:cubicBezTo>
                      <a:pt x="1505" y="704"/>
                      <a:pt x="1506" y="725"/>
                      <a:pt x="1499" y="731"/>
                    </a:cubicBezTo>
                    <a:cubicBezTo>
                      <a:pt x="1494" y="735"/>
                      <a:pt x="1478" y="734"/>
                      <a:pt x="1472" y="737"/>
                    </a:cubicBezTo>
                    <a:cubicBezTo>
                      <a:pt x="1462" y="742"/>
                      <a:pt x="1446" y="756"/>
                      <a:pt x="1441" y="764"/>
                    </a:cubicBezTo>
                    <a:cubicBezTo>
                      <a:pt x="1436" y="772"/>
                      <a:pt x="1433" y="789"/>
                      <a:pt x="1432" y="798"/>
                    </a:cubicBezTo>
                    <a:cubicBezTo>
                      <a:pt x="1430" y="811"/>
                      <a:pt x="1432" y="839"/>
                      <a:pt x="1432" y="853"/>
                    </a:cubicBezTo>
                    <a:cubicBezTo>
                      <a:pt x="1431" y="864"/>
                      <a:pt x="1423" y="889"/>
                      <a:pt x="1429" y="898"/>
                    </a:cubicBezTo>
                    <a:cubicBezTo>
                      <a:pt x="1431" y="902"/>
                      <a:pt x="1442" y="901"/>
                      <a:pt x="1444" y="904"/>
                    </a:cubicBezTo>
                    <a:cubicBezTo>
                      <a:pt x="1453" y="917"/>
                      <a:pt x="1444" y="950"/>
                      <a:pt x="1447" y="965"/>
                    </a:cubicBezTo>
                    <a:cubicBezTo>
                      <a:pt x="1448" y="969"/>
                      <a:pt x="1453" y="976"/>
                      <a:pt x="1454" y="980"/>
                    </a:cubicBezTo>
                    <a:cubicBezTo>
                      <a:pt x="1460" y="1001"/>
                      <a:pt x="1473" y="1045"/>
                      <a:pt x="1471" y="1067"/>
                    </a:cubicBezTo>
                    <a:cubicBezTo>
                      <a:pt x="1470" y="1076"/>
                      <a:pt x="1465" y="1099"/>
                      <a:pt x="1456" y="1100"/>
                    </a:cubicBezTo>
                    <a:cubicBezTo>
                      <a:pt x="1449" y="1101"/>
                      <a:pt x="1443" y="1082"/>
                      <a:pt x="1438" y="1078"/>
                    </a:cubicBezTo>
                    <a:cubicBezTo>
                      <a:pt x="1430" y="1071"/>
                      <a:pt x="1408" y="1065"/>
                      <a:pt x="1401" y="1056"/>
                    </a:cubicBezTo>
                    <a:cubicBezTo>
                      <a:pt x="1393" y="1047"/>
                      <a:pt x="1387" y="1020"/>
                      <a:pt x="1383" y="1008"/>
                    </a:cubicBezTo>
                    <a:cubicBezTo>
                      <a:pt x="1379" y="995"/>
                      <a:pt x="1369" y="969"/>
                      <a:pt x="1368" y="956"/>
                    </a:cubicBezTo>
                    <a:cubicBezTo>
                      <a:pt x="1367" y="942"/>
                      <a:pt x="1378" y="914"/>
                      <a:pt x="1374" y="901"/>
                    </a:cubicBezTo>
                    <a:cubicBezTo>
                      <a:pt x="1371" y="892"/>
                      <a:pt x="1354" y="880"/>
                      <a:pt x="1346" y="874"/>
                    </a:cubicBezTo>
                    <a:cubicBezTo>
                      <a:pt x="1338" y="867"/>
                      <a:pt x="1323" y="849"/>
                      <a:pt x="1313" y="846"/>
                    </a:cubicBezTo>
                    <a:cubicBezTo>
                      <a:pt x="1302" y="844"/>
                      <a:pt x="1281" y="857"/>
                      <a:pt x="1270" y="856"/>
                    </a:cubicBezTo>
                    <a:cubicBezTo>
                      <a:pt x="1261" y="854"/>
                      <a:pt x="1246" y="839"/>
                      <a:pt x="1237" y="837"/>
                    </a:cubicBezTo>
                    <a:cubicBezTo>
                      <a:pt x="1217" y="833"/>
                      <a:pt x="1176" y="836"/>
                      <a:pt x="1157" y="843"/>
                    </a:cubicBezTo>
                    <a:cubicBezTo>
                      <a:pt x="1150" y="846"/>
                      <a:pt x="1135" y="854"/>
                      <a:pt x="1133" y="862"/>
                    </a:cubicBezTo>
                    <a:cubicBezTo>
                      <a:pt x="1130" y="871"/>
                      <a:pt x="1153" y="890"/>
                      <a:pt x="1148" y="898"/>
                    </a:cubicBezTo>
                    <a:cubicBezTo>
                      <a:pt x="1143" y="906"/>
                      <a:pt x="1121" y="902"/>
                      <a:pt x="1112" y="901"/>
                    </a:cubicBezTo>
                    <a:cubicBezTo>
                      <a:pt x="1101" y="901"/>
                      <a:pt x="1079" y="900"/>
                      <a:pt x="1072" y="892"/>
                    </a:cubicBezTo>
                    <a:cubicBezTo>
                      <a:pt x="1064" y="883"/>
                      <a:pt x="1076" y="850"/>
                      <a:pt x="1066" y="843"/>
                    </a:cubicBezTo>
                    <a:cubicBezTo>
                      <a:pt x="1060" y="840"/>
                      <a:pt x="1043" y="847"/>
                      <a:pt x="1038" y="853"/>
                    </a:cubicBezTo>
                    <a:cubicBezTo>
                      <a:pt x="1032" y="859"/>
                      <a:pt x="1037" y="884"/>
                      <a:pt x="1029" y="889"/>
                    </a:cubicBezTo>
                    <a:cubicBezTo>
                      <a:pt x="1024" y="892"/>
                      <a:pt x="1012" y="886"/>
                      <a:pt x="1008" y="883"/>
                    </a:cubicBezTo>
                    <a:cubicBezTo>
                      <a:pt x="1000" y="878"/>
                      <a:pt x="996" y="854"/>
                      <a:pt x="986" y="853"/>
                    </a:cubicBezTo>
                    <a:cubicBezTo>
                      <a:pt x="979" y="851"/>
                      <a:pt x="968" y="863"/>
                      <a:pt x="962" y="868"/>
                    </a:cubicBezTo>
                    <a:cubicBezTo>
                      <a:pt x="956" y="872"/>
                      <a:pt x="945" y="883"/>
                      <a:pt x="941" y="889"/>
                    </a:cubicBezTo>
                    <a:cubicBezTo>
                      <a:pt x="934" y="897"/>
                      <a:pt x="925" y="915"/>
                      <a:pt x="919" y="923"/>
                    </a:cubicBezTo>
                    <a:cubicBezTo>
                      <a:pt x="914" y="929"/>
                      <a:pt x="904" y="942"/>
                      <a:pt x="898" y="947"/>
                    </a:cubicBezTo>
                    <a:cubicBezTo>
                      <a:pt x="889" y="953"/>
                      <a:pt x="865" y="957"/>
                      <a:pt x="858" y="965"/>
                    </a:cubicBezTo>
                    <a:cubicBezTo>
                      <a:pt x="849" y="977"/>
                      <a:pt x="843" y="1023"/>
                      <a:pt x="843" y="1023"/>
                    </a:cubicBezTo>
                    <a:cubicBezTo>
                      <a:pt x="843" y="1023"/>
                      <a:pt x="804" y="1031"/>
                      <a:pt x="794" y="1023"/>
                    </a:cubicBezTo>
                    <a:cubicBezTo>
                      <a:pt x="785" y="1015"/>
                      <a:pt x="793" y="984"/>
                      <a:pt x="785" y="974"/>
                    </a:cubicBezTo>
                    <a:cubicBezTo>
                      <a:pt x="780" y="967"/>
                      <a:pt x="760" y="966"/>
                      <a:pt x="755" y="959"/>
                    </a:cubicBezTo>
                    <a:cubicBezTo>
                      <a:pt x="747" y="949"/>
                      <a:pt x="751" y="919"/>
                      <a:pt x="745" y="907"/>
                    </a:cubicBezTo>
                    <a:cubicBezTo>
                      <a:pt x="742" y="899"/>
                      <a:pt x="730" y="886"/>
                      <a:pt x="724" y="880"/>
                    </a:cubicBezTo>
                    <a:cubicBezTo>
                      <a:pt x="716" y="872"/>
                      <a:pt x="698" y="849"/>
                      <a:pt x="687" y="853"/>
                    </a:cubicBezTo>
                    <a:cubicBezTo>
                      <a:pt x="676" y="857"/>
                      <a:pt x="685" y="894"/>
                      <a:pt x="675" y="901"/>
                    </a:cubicBezTo>
                    <a:cubicBezTo>
                      <a:pt x="668" y="907"/>
                      <a:pt x="646" y="907"/>
                      <a:pt x="639" y="901"/>
                    </a:cubicBezTo>
                    <a:cubicBezTo>
                      <a:pt x="626" y="892"/>
                      <a:pt x="631" y="854"/>
                      <a:pt x="620" y="843"/>
                    </a:cubicBezTo>
                    <a:cubicBezTo>
                      <a:pt x="616" y="840"/>
                      <a:pt x="602" y="842"/>
                      <a:pt x="599" y="837"/>
                    </a:cubicBezTo>
                    <a:cubicBezTo>
                      <a:pt x="594" y="831"/>
                      <a:pt x="601" y="810"/>
                      <a:pt x="596" y="804"/>
                    </a:cubicBezTo>
                    <a:cubicBezTo>
                      <a:pt x="591" y="799"/>
                      <a:pt x="574" y="802"/>
                      <a:pt x="568" y="798"/>
                    </a:cubicBezTo>
                    <a:cubicBezTo>
                      <a:pt x="561" y="791"/>
                      <a:pt x="565" y="764"/>
                      <a:pt x="556" y="761"/>
                    </a:cubicBezTo>
                    <a:cubicBezTo>
                      <a:pt x="549" y="759"/>
                      <a:pt x="539" y="777"/>
                      <a:pt x="532" y="779"/>
                    </a:cubicBezTo>
                    <a:cubicBezTo>
                      <a:pt x="525" y="782"/>
                      <a:pt x="507" y="778"/>
                      <a:pt x="501" y="783"/>
                    </a:cubicBezTo>
                    <a:cubicBezTo>
                      <a:pt x="497" y="786"/>
                      <a:pt x="500" y="800"/>
                      <a:pt x="495" y="804"/>
                    </a:cubicBezTo>
                    <a:cubicBezTo>
                      <a:pt x="485" y="812"/>
                      <a:pt x="456" y="801"/>
                      <a:pt x="443" y="804"/>
                    </a:cubicBezTo>
                    <a:cubicBezTo>
                      <a:pt x="433" y="806"/>
                      <a:pt x="414" y="818"/>
                      <a:pt x="404" y="819"/>
                    </a:cubicBezTo>
                    <a:cubicBezTo>
                      <a:pt x="390" y="820"/>
                      <a:pt x="361" y="814"/>
                      <a:pt x="349" y="807"/>
                    </a:cubicBezTo>
                    <a:cubicBezTo>
                      <a:pt x="337" y="801"/>
                      <a:pt x="323" y="777"/>
                      <a:pt x="312" y="770"/>
                    </a:cubicBezTo>
                    <a:cubicBezTo>
                      <a:pt x="305" y="766"/>
                      <a:pt x="288" y="764"/>
                      <a:pt x="282" y="758"/>
                    </a:cubicBezTo>
                    <a:cubicBezTo>
                      <a:pt x="278" y="754"/>
                      <a:pt x="277" y="740"/>
                      <a:pt x="273" y="737"/>
                    </a:cubicBezTo>
                    <a:cubicBezTo>
                      <a:pt x="257" y="726"/>
                      <a:pt x="196" y="734"/>
                      <a:pt x="196" y="734"/>
                    </a:cubicBezTo>
                    <a:cubicBezTo>
                      <a:pt x="196" y="734"/>
                      <a:pt x="203" y="710"/>
                      <a:pt x="199" y="703"/>
                    </a:cubicBezTo>
                    <a:cubicBezTo>
                      <a:pt x="193" y="693"/>
                      <a:pt x="164" y="694"/>
                      <a:pt x="154" y="688"/>
                    </a:cubicBezTo>
                    <a:cubicBezTo>
                      <a:pt x="145" y="684"/>
                      <a:pt x="131" y="669"/>
                      <a:pt x="123" y="664"/>
                    </a:cubicBezTo>
                    <a:cubicBezTo>
                      <a:pt x="115" y="659"/>
                      <a:pt x="94" y="657"/>
                      <a:pt x="89" y="649"/>
                    </a:cubicBezTo>
                    <a:cubicBezTo>
                      <a:pt x="83" y="638"/>
                      <a:pt x="103" y="610"/>
                      <a:pt x="96" y="600"/>
                    </a:cubicBezTo>
                    <a:cubicBezTo>
                      <a:pt x="89" y="591"/>
                      <a:pt x="59" y="600"/>
                      <a:pt x="53" y="591"/>
                    </a:cubicBezTo>
                    <a:cubicBezTo>
                      <a:pt x="49" y="585"/>
                      <a:pt x="54" y="570"/>
                      <a:pt x="56" y="563"/>
                    </a:cubicBezTo>
                    <a:cubicBezTo>
                      <a:pt x="58" y="555"/>
                      <a:pt x="69" y="539"/>
                      <a:pt x="68" y="530"/>
                    </a:cubicBezTo>
                    <a:cubicBezTo>
                      <a:pt x="67" y="521"/>
                      <a:pt x="52" y="509"/>
                      <a:pt x="47" y="502"/>
                    </a:cubicBezTo>
                    <a:cubicBezTo>
                      <a:pt x="40" y="494"/>
                      <a:pt x="21" y="482"/>
                      <a:pt x="16" y="472"/>
                    </a:cubicBezTo>
                    <a:cubicBezTo>
                      <a:pt x="6" y="448"/>
                      <a:pt x="0" y="392"/>
                      <a:pt x="10" y="369"/>
                    </a:cubicBezTo>
                    <a:cubicBezTo>
                      <a:pt x="13" y="362"/>
                      <a:pt x="31" y="357"/>
                      <a:pt x="31" y="350"/>
                    </a:cubicBezTo>
                    <a:cubicBezTo>
                      <a:pt x="32" y="345"/>
                      <a:pt x="19" y="340"/>
                      <a:pt x="16" y="335"/>
                    </a:cubicBezTo>
                    <a:cubicBezTo>
                      <a:pt x="14" y="331"/>
                      <a:pt x="12" y="321"/>
                      <a:pt x="13" y="317"/>
                    </a:cubicBezTo>
                    <a:cubicBezTo>
                      <a:pt x="14" y="312"/>
                      <a:pt x="21" y="303"/>
                      <a:pt x="22" y="299"/>
                    </a:cubicBezTo>
                    <a:cubicBezTo>
                      <a:pt x="25" y="289"/>
                      <a:pt x="23" y="267"/>
                      <a:pt x="28" y="259"/>
                    </a:cubicBezTo>
                    <a:cubicBezTo>
                      <a:pt x="31" y="254"/>
                      <a:pt x="44" y="252"/>
                      <a:pt x="47" y="247"/>
                    </a:cubicBezTo>
                    <a:cubicBezTo>
                      <a:pt x="54" y="233"/>
                      <a:pt x="40" y="200"/>
                      <a:pt x="47" y="186"/>
                    </a:cubicBezTo>
                    <a:cubicBezTo>
                      <a:pt x="49" y="181"/>
                      <a:pt x="62" y="176"/>
                      <a:pt x="65" y="171"/>
                    </a:cubicBezTo>
                    <a:cubicBezTo>
                      <a:pt x="74" y="155"/>
                      <a:pt x="68" y="114"/>
                      <a:pt x="80" y="101"/>
                    </a:cubicBezTo>
                    <a:cubicBezTo>
                      <a:pt x="84" y="97"/>
                      <a:pt x="97" y="99"/>
                      <a:pt x="99" y="95"/>
                    </a:cubicBezTo>
                    <a:cubicBezTo>
                      <a:pt x="101" y="85"/>
                      <a:pt x="77" y="73"/>
                      <a:pt x="74" y="64"/>
                    </a:cubicBezTo>
                    <a:cubicBezTo>
                      <a:pt x="72" y="57"/>
                      <a:pt x="69" y="40"/>
                      <a:pt x="74" y="34"/>
                    </a:cubicBezTo>
                    <a:cubicBezTo>
                      <a:pt x="79" y="28"/>
                      <a:pt x="97" y="25"/>
                      <a:pt x="105" y="28"/>
                    </a:cubicBezTo>
                    <a:cubicBezTo>
                      <a:pt x="112" y="30"/>
                      <a:pt x="121" y="46"/>
                      <a:pt x="126" y="52"/>
                    </a:cubicBezTo>
                    <a:cubicBezTo>
                      <a:pt x="130" y="57"/>
                      <a:pt x="135" y="75"/>
                      <a:pt x="141" y="73"/>
                    </a:cubicBezTo>
                    <a:cubicBezTo>
                      <a:pt x="158" y="69"/>
                      <a:pt x="147" y="3"/>
                      <a:pt x="147" y="3"/>
                    </a:cubicBezTo>
                    <a:cubicBezTo>
                      <a:pt x="1075" y="0"/>
                      <a:pt x="1075" y="0"/>
                      <a:pt x="1075" y="0"/>
                    </a:cubicBezTo>
                    <a:cubicBezTo>
                      <a:pt x="1075" y="0"/>
                      <a:pt x="1068" y="20"/>
                      <a:pt x="1072" y="25"/>
                    </a:cubicBezTo>
                    <a:cubicBezTo>
                      <a:pt x="1082" y="37"/>
                      <a:pt x="1120" y="24"/>
                      <a:pt x="1136" y="25"/>
                    </a:cubicBezTo>
                    <a:cubicBezTo>
                      <a:pt x="1160" y="26"/>
                      <a:pt x="1209" y="33"/>
                      <a:pt x="1234" y="34"/>
                    </a:cubicBezTo>
                    <a:cubicBezTo>
                      <a:pt x="1238" y="34"/>
                      <a:pt x="1244" y="34"/>
                      <a:pt x="1251" y="33"/>
                    </a:cubicBezTo>
                    <a:cubicBezTo>
                      <a:pt x="1236" y="53"/>
                      <a:pt x="1175" y="63"/>
                      <a:pt x="1166" y="84"/>
                    </a:cubicBezTo>
                    <a:cubicBezTo>
                      <a:pt x="1163" y="89"/>
                      <a:pt x="1165" y="101"/>
                      <a:pt x="1169" y="106"/>
                    </a:cubicBezTo>
                    <a:cubicBezTo>
                      <a:pt x="1177" y="117"/>
                      <a:pt x="1207" y="130"/>
                      <a:pt x="1221" y="127"/>
                    </a:cubicBezTo>
                    <a:cubicBezTo>
                      <a:pt x="1243" y="122"/>
                      <a:pt x="1259" y="52"/>
                      <a:pt x="1282" y="57"/>
                    </a:cubicBezTo>
                    <a:cubicBezTo>
                      <a:pt x="1285" y="58"/>
                      <a:pt x="1282" y="67"/>
                      <a:pt x="1285" y="69"/>
                    </a:cubicBezTo>
                    <a:cubicBezTo>
                      <a:pt x="1295" y="79"/>
                      <a:pt x="1327" y="77"/>
                      <a:pt x="1340" y="84"/>
                    </a:cubicBezTo>
                    <a:cubicBezTo>
                      <a:pt x="1353" y="92"/>
                      <a:pt x="1373" y="118"/>
                      <a:pt x="1382" y="130"/>
                    </a:cubicBezTo>
                    <a:cubicBezTo>
                      <a:pt x="1393" y="143"/>
                      <a:pt x="1416" y="169"/>
                      <a:pt x="1419" y="185"/>
                    </a:cubicBezTo>
                    <a:cubicBezTo>
                      <a:pt x="1422" y="201"/>
                      <a:pt x="1393" y="242"/>
                      <a:pt x="1407" y="252"/>
                    </a:cubicBezTo>
                    <a:cubicBezTo>
                      <a:pt x="1414" y="257"/>
                      <a:pt x="1429" y="235"/>
                      <a:pt x="1437" y="237"/>
                    </a:cubicBezTo>
                    <a:cubicBezTo>
                      <a:pt x="1445" y="238"/>
                      <a:pt x="1453" y="254"/>
                      <a:pt x="1461" y="263"/>
                    </a:cubicBezTo>
                    <a:cubicBezTo>
                      <a:pt x="1451" y="277"/>
                      <a:pt x="1436" y="292"/>
                      <a:pt x="1429" y="302"/>
                    </a:cubicBezTo>
                    <a:cubicBezTo>
                      <a:pt x="1424" y="308"/>
                      <a:pt x="1408" y="321"/>
                      <a:pt x="1410" y="329"/>
                    </a:cubicBezTo>
                    <a:cubicBezTo>
                      <a:pt x="1415" y="342"/>
                      <a:pt x="1449" y="353"/>
                      <a:pt x="1462" y="350"/>
                    </a:cubicBezTo>
                    <a:cubicBezTo>
                      <a:pt x="1487" y="346"/>
                      <a:pt x="1520" y="300"/>
                      <a:pt x="1539" y="283"/>
                    </a:cubicBezTo>
                    <a:cubicBezTo>
                      <a:pt x="1546" y="277"/>
                      <a:pt x="1559" y="259"/>
                      <a:pt x="1569" y="256"/>
                    </a:cubicBezTo>
                    <a:cubicBezTo>
                      <a:pt x="1588" y="249"/>
                      <a:pt x="1632" y="271"/>
                      <a:pt x="1648" y="259"/>
                    </a:cubicBezTo>
                    <a:cubicBezTo>
                      <a:pt x="1659" y="251"/>
                      <a:pt x="1657" y="219"/>
                      <a:pt x="1664" y="207"/>
                    </a:cubicBezTo>
                    <a:cubicBezTo>
                      <a:pt x="1669" y="199"/>
                      <a:pt x="1682" y="183"/>
                      <a:pt x="1691" y="180"/>
                    </a:cubicBezTo>
                    <a:cubicBezTo>
                      <a:pt x="1725" y="167"/>
                      <a:pt x="1802" y="204"/>
                      <a:pt x="1835" y="189"/>
                    </a:cubicBezTo>
                    <a:cubicBezTo>
                      <a:pt x="1844" y="185"/>
                      <a:pt x="1853" y="164"/>
                      <a:pt x="1859" y="155"/>
                    </a:cubicBezTo>
                    <a:cubicBezTo>
                      <a:pt x="1864" y="147"/>
                      <a:pt x="1873" y="131"/>
                      <a:pt x="1877" y="122"/>
                    </a:cubicBezTo>
                    <a:cubicBezTo>
                      <a:pt x="1884" y="108"/>
                      <a:pt x="1885" y="72"/>
                      <a:pt x="1899" y="64"/>
                    </a:cubicBezTo>
                    <a:cubicBezTo>
                      <a:pt x="1909" y="58"/>
                      <a:pt x="1939" y="64"/>
                      <a:pt x="1947" y="73"/>
                    </a:cubicBezTo>
                    <a:cubicBezTo>
                      <a:pt x="1964" y="92"/>
                      <a:pt x="1940" y="150"/>
                      <a:pt x="1954" y="171"/>
                    </a:cubicBezTo>
                    <a:cubicBezTo>
                      <a:pt x="1957" y="176"/>
                      <a:pt x="1978" y="183"/>
                      <a:pt x="1978" y="183"/>
                    </a:cubicBezTo>
                    <a:close/>
                    <a:moveTo>
                      <a:pt x="1357" y="170"/>
                    </a:moveTo>
                    <a:cubicBezTo>
                      <a:pt x="1361" y="165"/>
                      <a:pt x="1366" y="154"/>
                      <a:pt x="1366" y="148"/>
                    </a:cubicBezTo>
                    <a:cubicBezTo>
                      <a:pt x="1365" y="138"/>
                      <a:pt x="1355" y="117"/>
                      <a:pt x="1344" y="116"/>
                    </a:cubicBezTo>
                    <a:cubicBezTo>
                      <a:pt x="1343" y="116"/>
                      <a:pt x="1340" y="116"/>
                      <a:pt x="1339" y="117"/>
                    </a:cubicBezTo>
                    <a:cubicBezTo>
                      <a:pt x="1334" y="125"/>
                      <a:pt x="1316" y="123"/>
                      <a:pt x="1308" y="127"/>
                    </a:cubicBezTo>
                    <a:cubicBezTo>
                      <a:pt x="1297" y="133"/>
                      <a:pt x="1280" y="153"/>
                      <a:pt x="1274" y="163"/>
                    </a:cubicBezTo>
                    <a:cubicBezTo>
                      <a:pt x="1270" y="171"/>
                      <a:pt x="1258" y="192"/>
                      <a:pt x="1265" y="197"/>
                    </a:cubicBezTo>
                    <a:cubicBezTo>
                      <a:pt x="1272" y="201"/>
                      <a:pt x="1283" y="172"/>
                      <a:pt x="1290" y="176"/>
                    </a:cubicBezTo>
                    <a:cubicBezTo>
                      <a:pt x="1300" y="181"/>
                      <a:pt x="1283" y="210"/>
                      <a:pt x="1280" y="221"/>
                    </a:cubicBezTo>
                    <a:cubicBezTo>
                      <a:pt x="1279" y="229"/>
                      <a:pt x="1275" y="244"/>
                      <a:pt x="1274" y="252"/>
                    </a:cubicBezTo>
                    <a:cubicBezTo>
                      <a:pt x="1272" y="268"/>
                      <a:pt x="1266" y="303"/>
                      <a:pt x="1271" y="319"/>
                    </a:cubicBezTo>
                    <a:cubicBezTo>
                      <a:pt x="1275" y="330"/>
                      <a:pt x="1290" y="354"/>
                      <a:pt x="1302" y="355"/>
                    </a:cubicBezTo>
                    <a:cubicBezTo>
                      <a:pt x="1314" y="357"/>
                      <a:pt x="1337" y="337"/>
                      <a:pt x="1341" y="325"/>
                    </a:cubicBezTo>
                    <a:cubicBezTo>
                      <a:pt x="1350" y="301"/>
                      <a:pt x="1322" y="252"/>
                      <a:pt x="1320" y="227"/>
                    </a:cubicBezTo>
                    <a:cubicBezTo>
                      <a:pt x="1319" y="217"/>
                      <a:pt x="1318" y="196"/>
                      <a:pt x="1323" y="188"/>
                    </a:cubicBezTo>
                    <a:cubicBezTo>
                      <a:pt x="1328" y="180"/>
                      <a:pt x="1350" y="177"/>
                      <a:pt x="1357" y="17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4" name="Freeform 387">
                <a:extLst>
                  <a:ext uri="{FF2B5EF4-FFF2-40B4-BE49-F238E27FC236}">
                    <a16:creationId xmlns:a16="http://schemas.microsoft.com/office/drawing/2014/main" id="{5E7DC3E3-848A-863A-AF21-407A681EEAB4}"/>
                  </a:ext>
                </a:extLst>
              </p:cNvPr>
              <p:cNvSpPr>
                <a:spLocks/>
              </p:cNvSpPr>
              <p:nvPr/>
            </p:nvSpPr>
            <p:spPr bwMode="auto">
              <a:xfrm>
                <a:off x="1936" y="1731"/>
                <a:ext cx="19" cy="28"/>
              </a:xfrm>
              <a:custGeom>
                <a:avLst/>
                <a:gdLst>
                  <a:gd name="T0" fmla="*/ 9 w 45"/>
                  <a:gd name="T1" fmla="*/ 59 h 64"/>
                  <a:gd name="T2" fmla="*/ 40 w 45"/>
                  <a:gd name="T3" fmla="*/ 5 h 64"/>
                  <a:gd name="T4" fmla="*/ 37 w 45"/>
                  <a:gd name="T5" fmla="*/ 29 h 64"/>
                  <a:gd name="T6" fmla="*/ 34 w 45"/>
                  <a:gd name="T7" fmla="*/ 53 h 64"/>
                  <a:gd name="T8" fmla="*/ 9 w 45"/>
                  <a:gd name="T9" fmla="*/ 59 h 64"/>
                </a:gdLst>
                <a:ahLst/>
                <a:cxnLst>
                  <a:cxn ang="0">
                    <a:pos x="T0" y="T1"/>
                  </a:cxn>
                  <a:cxn ang="0">
                    <a:pos x="T2" y="T3"/>
                  </a:cxn>
                  <a:cxn ang="0">
                    <a:pos x="T4" y="T5"/>
                  </a:cxn>
                  <a:cxn ang="0">
                    <a:pos x="T6" y="T7"/>
                  </a:cxn>
                  <a:cxn ang="0">
                    <a:pos x="T8" y="T9"/>
                  </a:cxn>
                </a:cxnLst>
                <a:rect l="0" t="0" r="r" b="b"/>
                <a:pathLst>
                  <a:path w="45" h="64">
                    <a:moveTo>
                      <a:pt x="9" y="59"/>
                    </a:moveTo>
                    <a:cubicBezTo>
                      <a:pt x="0" y="47"/>
                      <a:pt x="25" y="0"/>
                      <a:pt x="40" y="5"/>
                    </a:cubicBezTo>
                    <a:cubicBezTo>
                      <a:pt x="45" y="7"/>
                      <a:pt x="37" y="23"/>
                      <a:pt x="37" y="29"/>
                    </a:cubicBezTo>
                    <a:cubicBezTo>
                      <a:pt x="36" y="35"/>
                      <a:pt x="38" y="49"/>
                      <a:pt x="34" y="53"/>
                    </a:cubicBezTo>
                    <a:cubicBezTo>
                      <a:pt x="29" y="58"/>
                      <a:pt x="13" y="64"/>
                      <a:pt x="9" y="5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5" name="Freeform 388">
                <a:extLst>
                  <a:ext uri="{FF2B5EF4-FFF2-40B4-BE49-F238E27FC236}">
                    <a16:creationId xmlns:a16="http://schemas.microsoft.com/office/drawing/2014/main" id="{7233F19C-36EE-A4FD-C7AA-5405DA7E0C53}"/>
                  </a:ext>
                </a:extLst>
              </p:cNvPr>
              <p:cNvSpPr>
                <a:spLocks/>
              </p:cNvSpPr>
              <p:nvPr/>
            </p:nvSpPr>
            <p:spPr bwMode="auto">
              <a:xfrm>
                <a:off x="1552" y="833"/>
                <a:ext cx="379" cy="218"/>
              </a:xfrm>
              <a:custGeom>
                <a:avLst/>
                <a:gdLst>
                  <a:gd name="T0" fmla="*/ 827 w 873"/>
                  <a:gd name="T1" fmla="*/ 21 h 503"/>
                  <a:gd name="T2" fmla="*/ 870 w 873"/>
                  <a:gd name="T3" fmla="*/ 64 h 503"/>
                  <a:gd name="T4" fmla="*/ 797 w 873"/>
                  <a:gd name="T5" fmla="*/ 94 h 503"/>
                  <a:gd name="T6" fmla="*/ 687 w 873"/>
                  <a:gd name="T7" fmla="*/ 112 h 503"/>
                  <a:gd name="T8" fmla="*/ 711 w 873"/>
                  <a:gd name="T9" fmla="*/ 155 h 503"/>
                  <a:gd name="T10" fmla="*/ 589 w 873"/>
                  <a:gd name="T11" fmla="*/ 258 h 503"/>
                  <a:gd name="T12" fmla="*/ 522 w 873"/>
                  <a:gd name="T13" fmla="*/ 240 h 503"/>
                  <a:gd name="T14" fmla="*/ 473 w 873"/>
                  <a:gd name="T15" fmla="*/ 271 h 503"/>
                  <a:gd name="T16" fmla="*/ 455 w 873"/>
                  <a:gd name="T17" fmla="*/ 301 h 503"/>
                  <a:gd name="T18" fmla="*/ 394 w 873"/>
                  <a:gd name="T19" fmla="*/ 362 h 503"/>
                  <a:gd name="T20" fmla="*/ 351 w 873"/>
                  <a:gd name="T21" fmla="*/ 374 h 503"/>
                  <a:gd name="T22" fmla="*/ 315 w 873"/>
                  <a:gd name="T23" fmla="*/ 386 h 503"/>
                  <a:gd name="T24" fmla="*/ 351 w 873"/>
                  <a:gd name="T25" fmla="*/ 435 h 503"/>
                  <a:gd name="T26" fmla="*/ 308 w 873"/>
                  <a:gd name="T27" fmla="*/ 484 h 503"/>
                  <a:gd name="T28" fmla="*/ 211 w 873"/>
                  <a:gd name="T29" fmla="*/ 502 h 503"/>
                  <a:gd name="T30" fmla="*/ 40 w 873"/>
                  <a:gd name="T31" fmla="*/ 478 h 503"/>
                  <a:gd name="T32" fmla="*/ 9 w 873"/>
                  <a:gd name="T33" fmla="*/ 423 h 503"/>
                  <a:gd name="T34" fmla="*/ 70 w 873"/>
                  <a:gd name="T35" fmla="*/ 435 h 503"/>
                  <a:gd name="T36" fmla="*/ 89 w 873"/>
                  <a:gd name="T37" fmla="*/ 404 h 503"/>
                  <a:gd name="T38" fmla="*/ 125 w 873"/>
                  <a:gd name="T39" fmla="*/ 380 h 503"/>
                  <a:gd name="T40" fmla="*/ 156 w 873"/>
                  <a:gd name="T41" fmla="*/ 356 h 503"/>
                  <a:gd name="T42" fmla="*/ 193 w 873"/>
                  <a:gd name="T43" fmla="*/ 325 h 503"/>
                  <a:gd name="T44" fmla="*/ 162 w 873"/>
                  <a:gd name="T45" fmla="*/ 283 h 503"/>
                  <a:gd name="T46" fmla="*/ 168 w 873"/>
                  <a:gd name="T47" fmla="*/ 234 h 503"/>
                  <a:gd name="T48" fmla="*/ 205 w 873"/>
                  <a:gd name="T49" fmla="*/ 258 h 503"/>
                  <a:gd name="T50" fmla="*/ 284 w 873"/>
                  <a:gd name="T51" fmla="*/ 258 h 503"/>
                  <a:gd name="T52" fmla="*/ 241 w 873"/>
                  <a:gd name="T53" fmla="*/ 240 h 503"/>
                  <a:gd name="T54" fmla="*/ 290 w 873"/>
                  <a:gd name="T55" fmla="*/ 216 h 503"/>
                  <a:gd name="T56" fmla="*/ 369 w 873"/>
                  <a:gd name="T57" fmla="*/ 198 h 503"/>
                  <a:gd name="T58" fmla="*/ 369 w 873"/>
                  <a:gd name="T59" fmla="*/ 155 h 503"/>
                  <a:gd name="T60" fmla="*/ 345 w 873"/>
                  <a:gd name="T61" fmla="*/ 167 h 503"/>
                  <a:gd name="T62" fmla="*/ 272 w 873"/>
                  <a:gd name="T63" fmla="*/ 185 h 503"/>
                  <a:gd name="T64" fmla="*/ 217 w 873"/>
                  <a:gd name="T65" fmla="*/ 210 h 503"/>
                  <a:gd name="T66" fmla="*/ 156 w 873"/>
                  <a:gd name="T67" fmla="*/ 191 h 503"/>
                  <a:gd name="T68" fmla="*/ 125 w 873"/>
                  <a:gd name="T69" fmla="*/ 179 h 503"/>
                  <a:gd name="T70" fmla="*/ 95 w 873"/>
                  <a:gd name="T71" fmla="*/ 143 h 503"/>
                  <a:gd name="T72" fmla="*/ 77 w 873"/>
                  <a:gd name="T73" fmla="*/ 106 h 503"/>
                  <a:gd name="T74" fmla="*/ 156 w 873"/>
                  <a:gd name="T75" fmla="*/ 94 h 503"/>
                  <a:gd name="T76" fmla="*/ 168 w 873"/>
                  <a:gd name="T77" fmla="*/ 70 h 503"/>
                  <a:gd name="T78" fmla="*/ 223 w 873"/>
                  <a:gd name="T79" fmla="*/ 57 h 503"/>
                  <a:gd name="T80" fmla="*/ 247 w 873"/>
                  <a:gd name="T81" fmla="*/ 88 h 503"/>
                  <a:gd name="T82" fmla="*/ 296 w 873"/>
                  <a:gd name="T83" fmla="*/ 88 h 503"/>
                  <a:gd name="T84" fmla="*/ 345 w 873"/>
                  <a:gd name="T85" fmla="*/ 33 h 503"/>
                  <a:gd name="T86" fmla="*/ 449 w 873"/>
                  <a:gd name="T87" fmla="*/ 39 h 503"/>
                  <a:gd name="T88" fmla="*/ 455 w 873"/>
                  <a:gd name="T89" fmla="*/ 15 h 503"/>
                  <a:gd name="T90" fmla="*/ 510 w 873"/>
                  <a:gd name="T91" fmla="*/ 64 h 503"/>
                  <a:gd name="T92" fmla="*/ 571 w 873"/>
                  <a:gd name="T93" fmla="*/ 15 h 503"/>
                  <a:gd name="T94" fmla="*/ 754 w 873"/>
                  <a:gd name="T95" fmla="*/ 21 h 503"/>
                  <a:gd name="T96" fmla="*/ 827 w 873"/>
                  <a:gd name="T97" fmla="*/ 2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03">
                    <a:moveTo>
                      <a:pt x="827" y="21"/>
                    </a:moveTo>
                    <a:cubicBezTo>
                      <a:pt x="841" y="27"/>
                      <a:pt x="873" y="49"/>
                      <a:pt x="870" y="64"/>
                    </a:cubicBezTo>
                    <a:cubicBezTo>
                      <a:pt x="866" y="83"/>
                      <a:pt x="816" y="89"/>
                      <a:pt x="797" y="94"/>
                    </a:cubicBezTo>
                    <a:cubicBezTo>
                      <a:pt x="770" y="102"/>
                      <a:pt x="699" y="87"/>
                      <a:pt x="687" y="112"/>
                    </a:cubicBezTo>
                    <a:cubicBezTo>
                      <a:pt x="681" y="123"/>
                      <a:pt x="713" y="143"/>
                      <a:pt x="711" y="155"/>
                    </a:cubicBezTo>
                    <a:cubicBezTo>
                      <a:pt x="704" y="194"/>
                      <a:pt x="628" y="250"/>
                      <a:pt x="589" y="258"/>
                    </a:cubicBezTo>
                    <a:cubicBezTo>
                      <a:pt x="572" y="262"/>
                      <a:pt x="539" y="238"/>
                      <a:pt x="522" y="240"/>
                    </a:cubicBezTo>
                    <a:cubicBezTo>
                      <a:pt x="508" y="242"/>
                      <a:pt x="483" y="260"/>
                      <a:pt x="473" y="271"/>
                    </a:cubicBezTo>
                    <a:cubicBezTo>
                      <a:pt x="467" y="277"/>
                      <a:pt x="460" y="294"/>
                      <a:pt x="455" y="301"/>
                    </a:cubicBezTo>
                    <a:cubicBezTo>
                      <a:pt x="442" y="318"/>
                      <a:pt x="412" y="351"/>
                      <a:pt x="394" y="362"/>
                    </a:cubicBezTo>
                    <a:cubicBezTo>
                      <a:pt x="384" y="368"/>
                      <a:pt x="362" y="371"/>
                      <a:pt x="351" y="374"/>
                    </a:cubicBezTo>
                    <a:cubicBezTo>
                      <a:pt x="342" y="377"/>
                      <a:pt x="317" y="377"/>
                      <a:pt x="315" y="386"/>
                    </a:cubicBezTo>
                    <a:cubicBezTo>
                      <a:pt x="310" y="401"/>
                      <a:pt x="352" y="420"/>
                      <a:pt x="351" y="435"/>
                    </a:cubicBezTo>
                    <a:cubicBezTo>
                      <a:pt x="351" y="451"/>
                      <a:pt x="323" y="476"/>
                      <a:pt x="308" y="484"/>
                    </a:cubicBezTo>
                    <a:cubicBezTo>
                      <a:pt x="287" y="496"/>
                      <a:pt x="236" y="501"/>
                      <a:pt x="211" y="502"/>
                    </a:cubicBezTo>
                    <a:cubicBezTo>
                      <a:pt x="168" y="503"/>
                      <a:pt x="76" y="502"/>
                      <a:pt x="40" y="478"/>
                    </a:cubicBezTo>
                    <a:cubicBezTo>
                      <a:pt x="27" y="469"/>
                      <a:pt x="0" y="435"/>
                      <a:pt x="9" y="423"/>
                    </a:cubicBezTo>
                    <a:cubicBezTo>
                      <a:pt x="19" y="410"/>
                      <a:pt x="56" y="441"/>
                      <a:pt x="70" y="435"/>
                    </a:cubicBezTo>
                    <a:cubicBezTo>
                      <a:pt x="79" y="431"/>
                      <a:pt x="83" y="411"/>
                      <a:pt x="89" y="404"/>
                    </a:cubicBezTo>
                    <a:cubicBezTo>
                      <a:pt x="96" y="397"/>
                      <a:pt x="117" y="387"/>
                      <a:pt x="125" y="380"/>
                    </a:cubicBezTo>
                    <a:cubicBezTo>
                      <a:pt x="133" y="374"/>
                      <a:pt x="148" y="362"/>
                      <a:pt x="156" y="356"/>
                    </a:cubicBezTo>
                    <a:cubicBezTo>
                      <a:pt x="165" y="348"/>
                      <a:pt x="191" y="337"/>
                      <a:pt x="193" y="325"/>
                    </a:cubicBezTo>
                    <a:cubicBezTo>
                      <a:pt x="194" y="312"/>
                      <a:pt x="165" y="295"/>
                      <a:pt x="162" y="283"/>
                    </a:cubicBezTo>
                    <a:cubicBezTo>
                      <a:pt x="159" y="271"/>
                      <a:pt x="157" y="239"/>
                      <a:pt x="168" y="234"/>
                    </a:cubicBezTo>
                    <a:cubicBezTo>
                      <a:pt x="178" y="229"/>
                      <a:pt x="194" y="255"/>
                      <a:pt x="205" y="258"/>
                    </a:cubicBezTo>
                    <a:cubicBezTo>
                      <a:pt x="224" y="264"/>
                      <a:pt x="280" y="278"/>
                      <a:pt x="284" y="258"/>
                    </a:cubicBezTo>
                    <a:cubicBezTo>
                      <a:pt x="286" y="247"/>
                      <a:pt x="242" y="252"/>
                      <a:pt x="241" y="240"/>
                    </a:cubicBezTo>
                    <a:cubicBezTo>
                      <a:pt x="241" y="227"/>
                      <a:pt x="277" y="220"/>
                      <a:pt x="290" y="216"/>
                    </a:cubicBezTo>
                    <a:cubicBezTo>
                      <a:pt x="309" y="209"/>
                      <a:pt x="357" y="213"/>
                      <a:pt x="369" y="198"/>
                    </a:cubicBezTo>
                    <a:cubicBezTo>
                      <a:pt x="376" y="189"/>
                      <a:pt x="379" y="161"/>
                      <a:pt x="369" y="155"/>
                    </a:cubicBezTo>
                    <a:cubicBezTo>
                      <a:pt x="364" y="151"/>
                      <a:pt x="351" y="165"/>
                      <a:pt x="345" y="167"/>
                    </a:cubicBezTo>
                    <a:cubicBezTo>
                      <a:pt x="327" y="174"/>
                      <a:pt x="290" y="179"/>
                      <a:pt x="272" y="185"/>
                    </a:cubicBezTo>
                    <a:cubicBezTo>
                      <a:pt x="258" y="190"/>
                      <a:pt x="232" y="209"/>
                      <a:pt x="217" y="210"/>
                    </a:cubicBezTo>
                    <a:cubicBezTo>
                      <a:pt x="201" y="211"/>
                      <a:pt x="171" y="197"/>
                      <a:pt x="156" y="191"/>
                    </a:cubicBezTo>
                    <a:cubicBezTo>
                      <a:pt x="148" y="189"/>
                      <a:pt x="132" y="184"/>
                      <a:pt x="125" y="179"/>
                    </a:cubicBezTo>
                    <a:cubicBezTo>
                      <a:pt x="116" y="172"/>
                      <a:pt x="101" y="153"/>
                      <a:pt x="95" y="143"/>
                    </a:cubicBezTo>
                    <a:cubicBezTo>
                      <a:pt x="89" y="134"/>
                      <a:pt x="72" y="115"/>
                      <a:pt x="77" y="106"/>
                    </a:cubicBezTo>
                    <a:cubicBezTo>
                      <a:pt x="86" y="88"/>
                      <a:pt x="140" y="106"/>
                      <a:pt x="156" y="94"/>
                    </a:cubicBezTo>
                    <a:cubicBezTo>
                      <a:pt x="161" y="90"/>
                      <a:pt x="163" y="74"/>
                      <a:pt x="168" y="70"/>
                    </a:cubicBezTo>
                    <a:cubicBezTo>
                      <a:pt x="179" y="61"/>
                      <a:pt x="210" y="53"/>
                      <a:pt x="223" y="57"/>
                    </a:cubicBezTo>
                    <a:cubicBezTo>
                      <a:pt x="232" y="61"/>
                      <a:pt x="239" y="84"/>
                      <a:pt x="247" y="88"/>
                    </a:cubicBezTo>
                    <a:cubicBezTo>
                      <a:pt x="258" y="93"/>
                      <a:pt x="285" y="93"/>
                      <a:pt x="296" y="88"/>
                    </a:cubicBezTo>
                    <a:cubicBezTo>
                      <a:pt x="313" y="80"/>
                      <a:pt x="328" y="40"/>
                      <a:pt x="345" y="33"/>
                    </a:cubicBezTo>
                    <a:cubicBezTo>
                      <a:pt x="369" y="23"/>
                      <a:pt x="428" y="55"/>
                      <a:pt x="449" y="39"/>
                    </a:cubicBezTo>
                    <a:cubicBezTo>
                      <a:pt x="454" y="36"/>
                      <a:pt x="449" y="17"/>
                      <a:pt x="455" y="15"/>
                    </a:cubicBezTo>
                    <a:cubicBezTo>
                      <a:pt x="472" y="9"/>
                      <a:pt x="491" y="63"/>
                      <a:pt x="510" y="64"/>
                    </a:cubicBezTo>
                    <a:cubicBezTo>
                      <a:pt x="529" y="64"/>
                      <a:pt x="552" y="21"/>
                      <a:pt x="571" y="15"/>
                    </a:cubicBezTo>
                    <a:cubicBezTo>
                      <a:pt x="614" y="0"/>
                      <a:pt x="708" y="20"/>
                      <a:pt x="754" y="21"/>
                    </a:cubicBezTo>
                    <a:cubicBezTo>
                      <a:pt x="772" y="21"/>
                      <a:pt x="810" y="14"/>
                      <a:pt x="827" y="2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6" name="Freeform 389">
                <a:extLst>
                  <a:ext uri="{FF2B5EF4-FFF2-40B4-BE49-F238E27FC236}">
                    <a16:creationId xmlns:a16="http://schemas.microsoft.com/office/drawing/2014/main" id="{F7E1A571-CF3B-9118-04F9-386E6B13807E}"/>
                  </a:ext>
                </a:extLst>
              </p:cNvPr>
              <p:cNvSpPr>
                <a:spLocks noEditPoints="1"/>
              </p:cNvSpPr>
              <p:nvPr/>
            </p:nvSpPr>
            <p:spPr bwMode="auto">
              <a:xfrm>
                <a:off x="753" y="1177"/>
                <a:ext cx="1156" cy="687"/>
              </a:xfrm>
              <a:custGeom>
                <a:avLst/>
                <a:gdLst>
                  <a:gd name="T0" fmla="*/ 2621 w 2667"/>
                  <a:gd name="T1" fmla="*/ 1112 h 1583"/>
                  <a:gd name="T2" fmla="*/ 2368 w 2667"/>
                  <a:gd name="T3" fmla="*/ 1160 h 1583"/>
                  <a:gd name="T4" fmla="*/ 2206 w 2667"/>
                  <a:gd name="T5" fmla="*/ 1258 h 1583"/>
                  <a:gd name="T6" fmla="*/ 2337 w 2667"/>
                  <a:gd name="T7" fmla="*/ 1273 h 1583"/>
                  <a:gd name="T8" fmla="*/ 2301 w 2667"/>
                  <a:gd name="T9" fmla="*/ 1471 h 1583"/>
                  <a:gd name="T10" fmla="*/ 2349 w 2667"/>
                  <a:gd name="T11" fmla="*/ 1337 h 1583"/>
                  <a:gd name="T12" fmla="*/ 2182 w 2667"/>
                  <a:gd name="T13" fmla="*/ 1294 h 1583"/>
                  <a:gd name="T14" fmla="*/ 1974 w 2667"/>
                  <a:gd name="T15" fmla="*/ 1410 h 1583"/>
                  <a:gd name="T16" fmla="*/ 1822 w 2667"/>
                  <a:gd name="T17" fmla="*/ 1513 h 1583"/>
                  <a:gd name="T18" fmla="*/ 1744 w 2667"/>
                  <a:gd name="T19" fmla="*/ 1493 h 1583"/>
                  <a:gd name="T20" fmla="*/ 1772 w 2667"/>
                  <a:gd name="T21" fmla="*/ 1369 h 1583"/>
                  <a:gd name="T22" fmla="*/ 1562 w 2667"/>
                  <a:gd name="T23" fmla="*/ 1235 h 1583"/>
                  <a:gd name="T24" fmla="*/ 1517 w 2667"/>
                  <a:gd name="T25" fmla="*/ 1264 h 1583"/>
                  <a:gd name="T26" fmla="*/ 430 w 2667"/>
                  <a:gd name="T27" fmla="*/ 1233 h 1583"/>
                  <a:gd name="T28" fmla="*/ 299 w 2667"/>
                  <a:gd name="T29" fmla="*/ 1051 h 1583"/>
                  <a:gd name="T30" fmla="*/ 238 w 2667"/>
                  <a:gd name="T31" fmla="*/ 968 h 1583"/>
                  <a:gd name="T32" fmla="*/ 235 w 2667"/>
                  <a:gd name="T33" fmla="*/ 853 h 1583"/>
                  <a:gd name="T34" fmla="*/ 144 w 2667"/>
                  <a:gd name="T35" fmla="*/ 685 h 1583"/>
                  <a:gd name="T36" fmla="*/ 86 w 2667"/>
                  <a:gd name="T37" fmla="*/ 728 h 1583"/>
                  <a:gd name="T38" fmla="*/ 0 w 2667"/>
                  <a:gd name="T39" fmla="*/ 661 h 1583"/>
                  <a:gd name="T40" fmla="*/ 385 w 2667"/>
                  <a:gd name="T41" fmla="*/ 189 h 1583"/>
                  <a:gd name="T42" fmla="*/ 531 w 2667"/>
                  <a:gd name="T43" fmla="*/ 89 h 1583"/>
                  <a:gd name="T44" fmla="*/ 574 w 2667"/>
                  <a:gd name="T45" fmla="*/ 74 h 1583"/>
                  <a:gd name="T46" fmla="*/ 684 w 2667"/>
                  <a:gd name="T47" fmla="*/ 101 h 1583"/>
                  <a:gd name="T48" fmla="*/ 952 w 2667"/>
                  <a:gd name="T49" fmla="*/ 159 h 1583"/>
                  <a:gd name="T50" fmla="*/ 1141 w 2667"/>
                  <a:gd name="T51" fmla="*/ 265 h 1583"/>
                  <a:gd name="T52" fmla="*/ 1279 w 2667"/>
                  <a:gd name="T53" fmla="*/ 223 h 1583"/>
                  <a:gd name="T54" fmla="*/ 1532 w 2667"/>
                  <a:gd name="T55" fmla="*/ 229 h 1583"/>
                  <a:gd name="T56" fmla="*/ 1541 w 2667"/>
                  <a:gd name="T57" fmla="*/ 83 h 1583"/>
                  <a:gd name="T58" fmla="*/ 1687 w 2667"/>
                  <a:gd name="T59" fmla="*/ 43 h 1583"/>
                  <a:gd name="T60" fmla="*/ 1727 w 2667"/>
                  <a:gd name="T61" fmla="*/ 192 h 1583"/>
                  <a:gd name="T62" fmla="*/ 1816 w 2667"/>
                  <a:gd name="T63" fmla="*/ 256 h 1583"/>
                  <a:gd name="T64" fmla="*/ 1965 w 2667"/>
                  <a:gd name="T65" fmla="*/ 125 h 1583"/>
                  <a:gd name="T66" fmla="*/ 1873 w 2667"/>
                  <a:gd name="T67" fmla="*/ 320 h 1583"/>
                  <a:gd name="T68" fmla="*/ 1736 w 2667"/>
                  <a:gd name="T69" fmla="*/ 341 h 1583"/>
                  <a:gd name="T70" fmla="*/ 1755 w 2667"/>
                  <a:gd name="T71" fmla="*/ 372 h 1583"/>
                  <a:gd name="T72" fmla="*/ 1632 w 2667"/>
                  <a:gd name="T73" fmla="*/ 497 h 1583"/>
                  <a:gd name="T74" fmla="*/ 1462 w 2667"/>
                  <a:gd name="T75" fmla="*/ 719 h 1583"/>
                  <a:gd name="T76" fmla="*/ 1681 w 2667"/>
                  <a:gd name="T77" fmla="*/ 883 h 1583"/>
                  <a:gd name="T78" fmla="*/ 1812 w 2667"/>
                  <a:gd name="T79" fmla="*/ 999 h 1583"/>
                  <a:gd name="T80" fmla="*/ 1880 w 2667"/>
                  <a:gd name="T81" fmla="*/ 1093 h 1583"/>
                  <a:gd name="T82" fmla="*/ 1931 w 2667"/>
                  <a:gd name="T83" fmla="*/ 981 h 1583"/>
                  <a:gd name="T84" fmla="*/ 2005 w 2667"/>
                  <a:gd name="T85" fmla="*/ 710 h 1583"/>
                  <a:gd name="T86" fmla="*/ 2053 w 2667"/>
                  <a:gd name="T87" fmla="*/ 506 h 1583"/>
                  <a:gd name="T88" fmla="*/ 2246 w 2667"/>
                  <a:gd name="T89" fmla="*/ 600 h 1583"/>
                  <a:gd name="T90" fmla="*/ 2328 w 2667"/>
                  <a:gd name="T91" fmla="*/ 755 h 1583"/>
                  <a:gd name="T92" fmla="*/ 2452 w 2667"/>
                  <a:gd name="T93" fmla="*/ 684 h 1583"/>
                  <a:gd name="T94" fmla="*/ 2517 w 2667"/>
                  <a:gd name="T95" fmla="*/ 789 h 1583"/>
                  <a:gd name="T96" fmla="*/ 2526 w 2667"/>
                  <a:gd name="T97" fmla="*/ 859 h 1583"/>
                  <a:gd name="T98" fmla="*/ 2615 w 2667"/>
                  <a:gd name="T99" fmla="*/ 929 h 1583"/>
                  <a:gd name="T100" fmla="*/ 2554 w 2667"/>
                  <a:gd name="T101" fmla="*/ 1011 h 1583"/>
                  <a:gd name="T102" fmla="*/ 2664 w 2667"/>
                  <a:gd name="T103" fmla="*/ 1014 h 1583"/>
                  <a:gd name="T104" fmla="*/ 1327 w 2667"/>
                  <a:gd name="T105" fmla="*/ 1101 h 1583"/>
                  <a:gd name="T106" fmla="*/ 1278 w 2667"/>
                  <a:gd name="T107" fmla="*/ 980 h 1583"/>
                  <a:gd name="T108" fmla="*/ 1327 w 2667"/>
                  <a:gd name="T109" fmla="*/ 1159 h 1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7" h="1583">
                    <a:moveTo>
                      <a:pt x="2664" y="1057"/>
                    </a:moveTo>
                    <a:cubicBezTo>
                      <a:pt x="2664" y="1063"/>
                      <a:pt x="2667" y="1075"/>
                      <a:pt x="2667" y="1081"/>
                    </a:cubicBezTo>
                    <a:cubicBezTo>
                      <a:pt x="2667" y="1086"/>
                      <a:pt x="2667" y="1096"/>
                      <a:pt x="2664" y="1099"/>
                    </a:cubicBezTo>
                    <a:cubicBezTo>
                      <a:pt x="2656" y="1108"/>
                      <a:pt x="2632" y="1110"/>
                      <a:pt x="2621" y="1112"/>
                    </a:cubicBezTo>
                    <a:cubicBezTo>
                      <a:pt x="2612" y="1112"/>
                      <a:pt x="2593" y="1106"/>
                      <a:pt x="2584" y="1108"/>
                    </a:cubicBezTo>
                    <a:cubicBezTo>
                      <a:pt x="2569" y="1114"/>
                      <a:pt x="2550" y="1145"/>
                      <a:pt x="2536" y="1151"/>
                    </a:cubicBezTo>
                    <a:cubicBezTo>
                      <a:pt x="2517" y="1159"/>
                      <a:pt x="2474" y="1159"/>
                      <a:pt x="2453" y="1160"/>
                    </a:cubicBezTo>
                    <a:cubicBezTo>
                      <a:pt x="2432" y="1161"/>
                      <a:pt x="2389" y="1162"/>
                      <a:pt x="2368" y="1160"/>
                    </a:cubicBezTo>
                    <a:cubicBezTo>
                      <a:pt x="2357" y="1159"/>
                      <a:pt x="2335" y="1151"/>
                      <a:pt x="2325" y="1154"/>
                    </a:cubicBezTo>
                    <a:cubicBezTo>
                      <a:pt x="2315" y="1157"/>
                      <a:pt x="2303" y="1176"/>
                      <a:pt x="2295" y="1182"/>
                    </a:cubicBezTo>
                    <a:cubicBezTo>
                      <a:pt x="2284" y="1188"/>
                      <a:pt x="2259" y="1195"/>
                      <a:pt x="2249" y="1203"/>
                    </a:cubicBezTo>
                    <a:cubicBezTo>
                      <a:pt x="2235" y="1214"/>
                      <a:pt x="2195" y="1244"/>
                      <a:pt x="2206" y="1258"/>
                    </a:cubicBezTo>
                    <a:cubicBezTo>
                      <a:pt x="2218" y="1273"/>
                      <a:pt x="2261" y="1235"/>
                      <a:pt x="2279" y="1227"/>
                    </a:cubicBezTo>
                    <a:cubicBezTo>
                      <a:pt x="2290" y="1222"/>
                      <a:pt x="2310" y="1206"/>
                      <a:pt x="2322" y="1206"/>
                    </a:cubicBezTo>
                    <a:cubicBezTo>
                      <a:pt x="2334" y="1206"/>
                      <a:pt x="2362" y="1218"/>
                      <a:pt x="2365" y="1230"/>
                    </a:cubicBezTo>
                    <a:cubicBezTo>
                      <a:pt x="2368" y="1243"/>
                      <a:pt x="2336" y="1260"/>
                      <a:pt x="2337" y="1273"/>
                    </a:cubicBezTo>
                    <a:cubicBezTo>
                      <a:pt x="2339" y="1287"/>
                      <a:pt x="2365" y="1307"/>
                      <a:pt x="2377" y="1315"/>
                    </a:cubicBezTo>
                    <a:cubicBezTo>
                      <a:pt x="2399" y="1332"/>
                      <a:pt x="2474" y="1337"/>
                      <a:pt x="2475" y="1364"/>
                    </a:cubicBezTo>
                    <a:cubicBezTo>
                      <a:pt x="2475" y="1389"/>
                      <a:pt x="2408" y="1400"/>
                      <a:pt x="2386" y="1413"/>
                    </a:cubicBezTo>
                    <a:cubicBezTo>
                      <a:pt x="2364" y="1426"/>
                      <a:pt x="2326" y="1474"/>
                      <a:pt x="2301" y="1471"/>
                    </a:cubicBezTo>
                    <a:cubicBezTo>
                      <a:pt x="2294" y="1470"/>
                      <a:pt x="2282" y="1456"/>
                      <a:pt x="2282" y="1449"/>
                    </a:cubicBezTo>
                    <a:cubicBezTo>
                      <a:pt x="2284" y="1414"/>
                      <a:pt x="2378" y="1387"/>
                      <a:pt x="2386" y="1352"/>
                    </a:cubicBezTo>
                    <a:cubicBezTo>
                      <a:pt x="2387" y="1348"/>
                      <a:pt x="2383" y="1339"/>
                      <a:pt x="2380" y="1337"/>
                    </a:cubicBezTo>
                    <a:cubicBezTo>
                      <a:pt x="2374" y="1333"/>
                      <a:pt x="2357" y="1334"/>
                      <a:pt x="2349" y="1337"/>
                    </a:cubicBezTo>
                    <a:cubicBezTo>
                      <a:pt x="2322" y="1347"/>
                      <a:pt x="2261" y="1413"/>
                      <a:pt x="2261" y="1413"/>
                    </a:cubicBezTo>
                    <a:cubicBezTo>
                      <a:pt x="2261" y="1413"/>
                      <a:pt x="2240" y="1406"/>
                      <a:pt x="2237" y="1401"/>
                    </a:cubicBezTo>
                    <a:cubicBezTo>
                      <a:pt x="2223" y="1380"/>
                      <a:pt x="2247" y="1322"/>
                      <a:pt x="2230" y="1303"/>
                    </a:cubicBezTo>
                    <a:cubicBezTo>
                      <a:pt x="2222" y="1294"/>
                      <a:pt x="2192" y="1288"/>
                      <a:pt x="2182" y="1294"/>
                    </a:cubicBezTo>
                    <a:cubicBezTo>
                      <a:pt x="2168" y="1302"/>
                      <a:pt x="2167" y="1338"/>
                      <a:pt x="2160" y="1352"/>
                    </a:cubicBezTo>
                    <a:cubicBezTo>
                      <a:pt x="2156" y="1361"/>
                      <a:pt x="2147" y="1377"/>
                      <a:pt x="2142" y="1385"/>
                    </a:cubicBezTo>
                    <a:cubicBezTo>
                      <a:pt x="2136" y="1394"/>
                      <a:pt x="2127" y="1415"/>
                      <a:pt x="2118" y="1419"/>
                    </a:cubicBezTo>
                    <a:cubicBezTo>
                      <a:pt x="2085" y="1434"/>
                      <a:pt x="2008" y="1397"/>
                      <a:pt x="1974" y="1410"/>
                    </a:cubicBezTo>
                    <a:cubicBezTo>
                      <a:pt x="1965" y="1413"/>
                      <a:pt x="1952" y="1429"/>
                      <a:pt x="1947" y="1437"/>
                    </a:cubicBezTo>
                    <a:cubicBezTo>
                      <a:pt x="1940" y="1449"/>
                      <a:pt x="1942" y="1481"/>
                      <a:pt x="1931" y="1489"/>
                    </a:cubicBezTo>
                    <a:cubicBezTo>
                      <a:pt x="1915" y="1501"/>
                      <a:pt x="1871" y="1479"/>
                      <a:pt x="1852" y="1486"/>
                    </a:cubicBezTo>
                    <a:cubicBezTo>
                      <a:pt x="1842" y="1489"/>
                      <a:pt x="1829" y="1507"/>
                      <a:pt x="1822" y="1513"/>
                    </a:cubicBezTo>
                    <a:cubicBezTo>
                      <a:pt x="1803" y="1530"/>
                      <a:pt x="1770" y="1576"/>
                      <a:pt x="1745" y="1580"/>
                    </a:cubicBezTo>
                    <a:cubicBezTo>
                      <a:pt x="1732" y="1583"/>
                      <a:pt x="1698" y="1572"/>
                      <a:pt x="1693" y="1559"/>
                    </a:cubicBezTo>
                    <a:cubicBezTo>
                      <a:pt x="1691" y="1551"/>
                      <a:pt x="1707" y="1538"/>
                      <a:pt x="1712" y="1532"/>
                    </a:cubicBezTo>
                    <a:cubicBezTo>
                      <a:pt x="1719" y="1522"/>
                      <a:pt x="1734" y="1507"/>
                      <a:pt x="1744" y="1493"/>
                    </a:cubicBezTo>
                    <a:cubicBezTo>
                      <a:pt x="1747" y="1496"/>
                      <a:pt x="1751" y="1498"/>
                      <a:pt x="1754" y="1497"/>
                    </a:cubicBezTo>
                    <a:cubicBezTo>
                      <a:pt x="1772" y="1491"/>
                      <a:pt x="1756" y="1431"/>
                      <a:pt x="1772" y="1421"/>
                    </a:cubicBezTo>
                    <a:cubicBezTo>
                      <a:pt x="1779" y="1417"/>
                      <a:pt x="1798" y="1433"/>
                      <a:pt x="1803" y="1427"/>
                    </a:cubicBezTo>
                    <a:cubicBezTo>
                      <a:pt x="1812" y="1414"/>
                      <a:pt x="1784" y="1381"/>
                      <a:pt x="1772" y="1369"/>
                    </a:cubicBezTo>
                    <a:cubicBezTo>
                      <a:pt x="1760" y="1357"/>
                      <a:pt x="1724" y="1350"/>
                      <a:pt x="1711" y="1339"/>
                    </a:cubicBezTo>
                    <a:cubicBezTo>
                      <a:pt x="1702" y="1331"/>
                      <a:pt x="1690" y="1311"/>
                      <a:pt x="1684" y="1302"/>
                    </a:cubicBezTo>
                    <a:cubicBezTo>
                      <a:pt x="1670" y="1284"/>
                      <a:pt x="1650" y="1238"/>
                      <a:pt x="1629" y="1229"/>
                    </a:cubicBezTo>
                    <a:cubicBezTo>
                      <a:pt x="1613" y="1222"/>
                      <a:pt x="1578" y="1233"/>
                      <a:pt x="1562" y="1235"/>
                    </a:cubicBezTo>
                    <a:cubicBezTo>
                      <a:pt x="1551" y="1237"/>
                      <a:pt x="1520" y="1234"/>
                      <a:pt x="1519" y="1244"/>
                    </a:cubicBezTo>
                    <a:cubicBezTo>
                      <a:pt x="1518" y="1249"/>
                      <a:pt x="1537" y="1248"/>
                      <a:pt x="1537" y="1253"/>
                    </a:cubicBezTo>
                    <a:cubicBezTo>
                      <a:pt x="1537" y="1257"/>
                      <a:pt x="1536" y="1260"/>
                      <a:pt x="1534" y="1263"/>
                    </a:cubicBezTo>
                    <a:cubicBezTo>
                      <a:pt x="1527" y="1264"/>
                      <a:pt x="1521" y="1264"/>
                      <a:pt x="1517" y="1264"/>
                    </a:cubicBezTo>
                    <a:cubicBezTo>
                      <a:pt x="1492" y="1263"/>
                      <a:pt x="1443" y="1256"/>
                      <a:pt x="1419" y="1255"/>
                    </a:cubicBezTo>
                    <a:cubicBezTo>
                      <a:pt x="1403" y="1254"/>
                      <a:pt x="1365" y="1267"/>
                      <a:pt x="1355" y="1255"/>
                    </a:cubicBezTo>
                    <a:cubicBezTo>
                      <a:pt x="1351" y="1250"/>
                      <a:pt x="1358" y="1230"/>
                      <a:pt x="1358" y="1230"/>
                    </a:cubicBezTo>
                    <a:cubicBezTo>
                      <a:pt x="430" y="1233"/>
                      <a:pt x="430" y="1233"/>
                      <a:pt x="430" y="1233"/>
                    </a:cubicBezTo>
                    <a:cubicBezTo>
                      <a:pt x="430" y="1233"/>
                      <a:pt x="398" y="1188"/>
                      <a:pt x="385" y="1175"/>
                    </a:cubicBezTo>
                    <a:cubicBezTo>
                      <a:pt x="375" y="1166"/>
                      <a:pt x="349" y="1154"/>
                      <a:pt x="339" y="1145"/>
                    </a:cubicBezTo>
                    <a:cubicBezTo>
                      <a:pt x="328" y="1136"/>
                      <a:pt x="308" y="1115"/>
                      <a:pt x="302" y="1102"/>
                    </a:cubicBezTo>
                    <a:cubicBezTo>
                      <a:pt x="297" y="1090"/>
                      <a:pt x="300" y="1064"/>
                      <a:pt x="299" y="1051"/>
                    </a:cubicBezTo>
                    <a:cubicBezTo>
                      <a:pt x="299" y="1040"/>
                      <a:pt x="304" y="1015"/>
                      <a:pt x="296" y="1008"/>
                    </a:cubicBezTo>
                    <a:cubicBezTo>
                      <a:pt x="290" y="1003"/>
                      <a:pt x="269" y="1016"/>
                      <a:pt x="263" y="1011"/>
                    </a:cubicBezTo>
                    <a:cubicBezTo>
                      <a:pt x="256" y="1006"/>
                      <a:pt x="265" y="984"/>
                      <a:pt x="260" y="978"/>
                    </a:cubicBezTo>
                    <a:cubicBezTo>
                      <a:pt x="256" y="973"/>
                      <a:pt x="241" y="973"/>
                      <a:pt x="238" y="968"/>
                    </a:cubicBezTo>
                    <a:cubicBezTo>
                      <a:pt x="232" y="957"/>
                      <a:pt x="240" y="929"/>
                      <a:pt x="244" y="917"/>
                    </a:cubicBezTo>
                    <a:cubicBezTo>
                      <a:pt x="247" y="909"/>
                      <a:pt x="260" y="889"/>
                      <a:pt x="260" y="889"/>
                    </a:cubicBezTo>
                    <a:cubicBezTo>
                      <a:pt x="260" y="889"/>
                      <a:pt x="286" y="873"/>
                      <a:pt x="284" y="865"/>
                    </a:cubicBezTo>
                    <a:cubicBezTo>
                      <a:pt x="281" y="853"/>
                      <a:pt x="244" y="862"/>
                      <a:pt x="235" y="853"/>
                    </a:cubicBezTo>
                    <a:cubicBezTo>
                      <a:pt x="225" y="842"/>
                      <a:pt x="232" y="807"/>
                      <a:pt x="223" y="795"/>
                    </a:cubicBezTo>
                    <a:cubicBezTo>
                      <a:pt x="220" y="791"/>
                      <a:pt x="208" y="790"/>
                      <a:pt x="205" y="786"/>
                    </a:cubicBezTo>
                    <a:cubicBezTo>
                      <a:pt x="198" y="777"/>
                      <a:pt x="200" y="753"/>
                      <a:pt x="196" y="743"/>
                    </a:cubicBezTo>
                    <a:cubicBezTo>
                      <a:pt x="187" y="726"/>
                      <a:pt x="161" y="695"/>
                      <a:pt x="144" y="685"/>
                    </a:cubicBezTo>
                    <a:cubicBezTo>
                      <a:pt x="139" y="683"/>
                      <a:pt x="127" y="679"/>
                      <a:pt x="122" y="682"/>
                    </a:cubicBezTo>
                    <a:cubicBezTo>
                      <a:pt x="117" y="686"/>
                      <a:pt x="121" y="703"/>
                      <a:pt x="116" y="707"/>
                    </a:cubicBezTo>
                    <a:cubicBezTo>
                      <a:pt x="112" y="710"/>
                      <a:pt x="99" y="704"/>
                      <a:pt x="95" y="707"/>
                    </a:cubicBezTo>
                    <a:cubicBezTo>
                      <a:pt x="90" y="710"/>
                      <a:pt x="91" y="726"/>
                      <a:pt x="86" y="728"/>
                    </a:cubicBezTo>
                    <a:cubicBezTo>
                      <a:pt x="77" y="731"/>
                      <a:pt x="60" y="714"/>
                      <a:pt x="55" y="707"/>
                    </a:cubicBezTo>
                    <a:cubicBezTo>
                      <a:pt x="49" y="697"/>
                      <a:pt x="52" y="671"/>
                      <a:pt x="46" y="661"/>
                    </a:cubicBezTo>
                    <a:cubicBezTo>
                      <a:pt x="43" y="657"/>
                      <a:pt x="36" y="650"/>
                      <a:pt x="31" y="649"/>
                    </a:cubicBezTo>
                    <a:cubicBezTo>
                      <a:pt x="23" y="648"/>
                      <a:pt x="0" y="661"/>
                      <a:pt x="0" y="661"/>
                    </a:cubicBezTo>
                    <a:cubicBezTo>
                      <a:pt x="156" y="125"/>
                      <a:pt x="156" y="125"/>
                      <a:pt x="156" y="125"/>
                    </a:cubicBezTo>
                    <a:cubicBezTo>
                      <a:pt x="156" y="125"/>
                      <a:pt x="232" y="136"/>
                      <a:pt x="257" y="144"/>
                    </a:cubicBezTo>
                    <a:cubicBezTo>
                      <a:pt x="281" y="151"/>
                      <a:pt x="324" y="180"/>
                      <a:pt x="348" y="186"/>
                    </a:cubicBezTo>
                    <a:cubicBezTo>
                      <a:pt x="357" y="189"/>
                      <a:pt x="378" y="195"/>
                      <a:pt x="385" y="189"/>
                    </a:cubicBezTo>
                    <a:cubicBezTo>
                      <a:pt x="392" y="183"/>
                      <a:pt x="383" y="161"/>
                      <a:pt x="388" y="153"/>
                    </a:cubicBezTo>
                    <a:cubicBezTo>
                      <a:pt x="393" y="144"/>
                      <a:pt x="413" y="134"/>
                      <a:pt x="421" y="128"/>
                    </a:cubicBezTo>
                    <a:cubicBezTo>
                      <a:pt x="442" y="114"/>
                      <a:pt x="481" y="74"/>
                      <a:pt x="507" y="74"/>
                    </a:cubicBezTo>
                    <a:cubicBezTo>
                      <a:pt x="514" y="74"/>
                      <a:pt x="531" y="82"/>
                      <a:pt x="531" y="89"/>
                    </a:cubicBezTo>
                    <a:cubicBezTo>
                      <a:pt x="531" y="107"/>
                      <a:pt x="465" y="111"/>
                      <a:pt x="470" y="128"/>
                    </a:cubicBezTo>
                    <a:cubicBezTo>
                      <a:pt x="475" y="144"/>
                      <a:pt x="519" y="132"/>
                      <a:pt x="534" y="125"/>
                    </a:cubicBezTo>
                    <a:cubicBezTo>
                      <a:pt x="542" y="122"/>
                      <a:pt x="553" y="108"/>
                      <a:pt x="559" y="101"/>
                    </a:cubicBezTo>
                    <a:cubicBezTo>
                      <a:pt x="563" y="95"/>
                      <a:pt x="568" y="79"/>
                      <a:pt x="574" y="74"/>
                    </a:cubicBezTo>
                    <a:cubicBezTo>
                      <a:pt x="578" y="70"/>
                      <a:pt x="590" y="63"/>
                      <a:pt x="595" y="64"/>
                    </a:cubicBezTo>
                    <a:cubicBezTo>
                      <a:pt x="609" y="69"/>
                      <a:pt x="613" y="108"/>
                      <a:pt x="626" y="116"/>
                    </a:cubicBezTo>
                    <a:cubicBezTo>
                      <a:pt x="634" y="122"/>
                      <a:pt x="656" y="126"/>
                      <a:pt x="665" y="122"/>
                    </a:cubicBezTo>
                    <a:cubicBezTo>
                      <a:pt x="672" y="120"/>
                      <a:pt x="677" y="101"/>
                      <a:pt x="684" y="101"/>
                    </a:cubicBezTo>
                    <a:cubicBezTo>
                      <a:pt x="695" y="102"/>
                      <a:pt x="697" y="136"/>
                      <a:pt x="708" y="137"/>
                    </a:cubicBezTo>
                    <a:cubicBezTo>
                      <a:pt x="718" y="139"/>
                      <a:pt x="729" y="115"/>
                      <a:pt x="739" y="113"/>
                    </a:cubicBezTo>
                    <a:cubicBezTo>
                      <a:pt x="772" y="107"/>
                      <a:pt x="836" y="150"/>
                      <a:pt x="870" y="156"/>
                    </a:cubicBezTo>
                    <a:cubicBezTo>
                      <a:pt x="890" y="159"/>
                      <a:pt x="932" y="154"/>
                      <a:pt x="952" y="159"/>
                    </a:cubicBezTo>
                    <a:cubicBezTo>
                      <a:pt x="969" y="163"/>
                      <a:pt x="1006" y="174"/>
                      <a:pt x="1013" y="189"/>
                    </a:cubicBezTo>
                    <a:cubicBezTo>
                      <a:pt x="1018" y="199"/>
                      <a:pt x="993" y="224"/>
                      <a:pt x="1001" y="232"/>
                    </a:cubicBezTo>
                    <a:cubicBezTo>
                      <a:pt x="1016" y="247"/>
                      <a:pt x="1062" y="202"/>
                      <a:pt x="1083" y="207"/>
                    </a:cubicBezTo>
                    <a:cubicBezTo>
                      <a:pt x="1103" y="213"/>
                      <a:pt x="1122" y="258"/>
                      <a:pt x="1141" y="265"/>
                    </a:cubicBezTo>
                    <a:cubicBezTo>
                      <a:pt x="1151" y="269"/>
                      <a:pt x="1178" y="271"/>
                      <a:pt x="1184" y="262"/>
                    </a:cubicBezTo>
                    <a:cubicBezTo>
                      <a:pt x="1189" y="256"/>
                      <a:pt x="1176" y="239"/>
                      <a:pt x="1178" y="232"/>
                    </a:cubicBezTo>
                    <a:cubicBezTo>
                      <a:pt x="1183" y="215"/>
                      <a:pt x="1209" y="184"/>
                      <a:pt x="1227" y="183"/>
                    </a:cubicBezTo>
                    <a:cubicBezTo>
                      <a:pt x="1243" y="182"/>
                      <a:pt x="1263" y="217"/>
                      <a:pt x="1279" y="223"/>
                    </a:cubicBezTo>
                    <a:cubicBezTo>
                      <a:pt x="1315" y="236"/>
                      <a:pt x="1398" y="247"/>
                      <a:pt x="1434" y="232"/>
                    </a:cubicBezTo>
                    <a:cubicBezTo>
                      <a:pt x="1444" y="227"/>
                      <a:pt x="1452" y="204"/>
                      <a:pt x="1462" y="198"/>
                    </a:cubicBezTo>
                    <a:cubicBezTo>
                      <a:pt x="1472" y="193"/>
                      <a:pt x="1497" y="188"/>
                      <a:pt x="1507" y="192"/>
                    </a:cubicBezTo>
                    <a:cubicBezTo>
                      <a:pt x="1517" y="197"/>
                      <a:pt x="1521" y="226"/>
                      <a:pt x="1532" y="229"/>
                    </a:cubicBezTo>
                    <a:cubicBezTo>
                      <a:pt x="1542" y="231"/>
                      <a:pt x="1560" y="213"/>
                      <a:pt x="1568" y="207"/>
                    </a:cubicBezTo>
                    <a:cubicBezTo>
                      <a:pt x="1577" y="202"/>
                      <a:pt x="1598" y="193"/>
                      <a:pt x="1602" y="183"/>
                    </a:cubicBezTo>
                    <a:cubicBezTo>
                      <a:pt x="1608" y="166"/>
                      <a:pt x="1594" y="128"/>
                      <a:pt x="1584" y="113"/>
                    </a:cubicBezTo>
                    <a:cubicBezTo>
                      <a:pt x="1576" y="102"/>
                      <a:pt x="1541" y="96"/>
                      <a:pt x="1541" y="83"/>
                    </a:cubicBezTo>
                    <a:cubicBezTo>
                      <a:pt x="1541" y="73"/>
                      <a:pt x="1568" y="68"/>
                      <a:pt x="1575" y="61"/>
                    </a:cubicBezTo>
                    <a:cubicBezTo>
                      <a:pt x="1581" y="55"/>
                      <a:pt x="1587" y="37"/>
                      <a:pt x="1593" y="31"/>
                    </a:cubicBezTo>
                    <a:cubicBezTo>
                      <a:pt x="1602" y="21"/>
                      <a:pt x="1625" y="0"/>
                      <a:pt x="1639" y="1"/>
                    </a:cubicBezTo>
                    <a:cubicBezTo>
                      <a:pt x="1655" y="2"/>
                      <a:pt x="1683" y="28"/>
                      <a:pt x="1687" y="43"/>
                    </a:cubicBezTo>
                    <a:cubicBezTo>
                      <a:pt x="1690" y="53"/>
                      <a:pt x="1676" y="72"/>
                      <a:pt x="1675" y="83"/>
                    </a:cubicBezTo>
                    <a:cubicBezTo>
                      <a:pt x="1675" y="91"/>
                      <a:pt x="1677" y="109"/>
                      <a:pt x="1681" y="116"/>
                    </a:cubicBezTo>
                    <a:cubicBezTo>
                      <a:pt x="1686" y="125"/>
                      <a:pt x="1706" y="135"/>
                      <a:pt x="1712" y="144"/>
                    </a:cubicBezTo>
                    <a:cubicBezTo>
                      <a:pt x="1719" y="154"/>
                      <a:pt x="1714" y="190"/>
                      <a:pt x="1727" y="192"/>
                    </a:cubicBezTo>
                    <a:cubicBezTo>
                      <a:pt x="1742" y="195"/>
                      <a:pt x="1751" y="142"/>
                      <a:pt x="1767" y="144"/>
                    </a:cubicBezTo>
                    <a:cubicBezTo>
                      <a:pt x="1779" y="145"/>
                      <a:pt x="1786" y="175"/>
                      <a:pt x="1788" y="186"/>
                    </a:cubicBezTo>
                    <a:cubicBezTo>
                      <a:pt x="1792" y="203"/>
                      <a:pt x="1773" y="244"/>
                      <a:pt x="1785" y="256"/>
                    </a:cubicBezTo>
                    <a:cubicBezTo>
                      <a:pt x="1790" y="262"/>
                      <a:pt x="1809" y="261"/>
                      <a:pt x="1816" y="256"/>
                    </a:cubicBezTo>
                    <a:cubicBezTo>
                      <a:pt x="1824" y="250"/>
                      <a:pt x="1822" y="225"/>
                      <a:pt x="1828" y="217"/>
                    </a:cubicBezTo>
                    <a:cubicBezTo>
                      <a:pt x="1836" y="204"/>
                      <a:pt x="1863" y="187"/>
                      <a:pt x="1870" y="174"/>
                    </a:cubicBezTo>
                    <a:cubicBezTo>
                      <a:pt x="1878" y="161"/>
                      <a:pt x="1876" y="124"/>
                      <a:pt x="1889" y="116"/>
                    </a:cubicBezTo>
                    <a:cubicBezTo>
                      <a:pt x="1905" y="106"/>
                      <a:pt x="1950" y="114"/>
                      <a:pt x="1965" y="125"/>
                    </a:cubicBezTo>
                    <a:cubicBezTo>
                      <a:pt x="1977" y="134"/>
                      <a:pt x="1991" y="166"/>
                      <a:pt x="1986" y="180"/>
                    </a:cubicBezTo>
                    <a:cubicBezTo>
                      <a:pt x="1983" y="188"/>
                      <a:pt x="1959" y="190"/>
                      <a:pt x="1956" y="198"/>
                    </a:cubicBezTo>
                    <a:cubicBezTo>
                      <a:pt x="1949" y="215"/>
                      <a:pt x="1979" y="252"/>
                      <a:pt x="1971" y="268"/>
                    </a:cubicBezTo>
                    <a:cubicBezTo>
                      <a:pt x="1960" y="293"/>
                      <a:pt x="1900" y="327"/>
                      <a:pt x="1873" y="320"/>
                    </a:cubicBezTo>
                    <a:cubicBezTo>
                      <a:pt x="1867" y="318"/>
                      <a:pt x="1865" y="299"/>
                      <a:pt x="1858" y="296"/>
                    </a:cubicBezTo>
                    <a:cubicBezTo>
                      <a:pt x="1847" y="290"/>
                      <a:pt x="1816" y="290"/>
                      <a:pt x="1806" y="299"/>
                    </a:cubicBezTo>
                    <a:cubicBezTo>
                      <a:pt x="1798" y="306"/>
                      <a:pt x="1806" y="335"/>
                      <a:pt x="1797" y="341"/>
                    </a:cubicBezTo>
                    <a:cubicBezTo>
                      <a:pt x="1785" y="351"/>
                      <a:pt x="1750" y="347"/>
                      <a:pt x="1736" y="341"/>
                    </a:cubicBezTo>
                    <a:cubicBezTo>
                      <a:pt x="1730" y="339"/>
                      <a:pt x="1724" y="325"/>
                      <a:pt x="1718" y="323"/>
                    </a:cubicBezTo>
                    <a:cubicBezTo>
                      <a:pt x="1712" y="321"/>
                      <a:pt x="1697" y="321"/>
                      <a:pt x="1693" y="326"/>
                    </a:cubicBezTo>
                    <a:cubicBezTo>
                      <a:pt x="1690" y="331"/>
                      <a:pt x="1693" y="346"/>
                      <a:pt x="1697" y="351"/>
                    </a:cubicBezTo>
                    <a:cubicBezTo>
                      <a:pt x="1706" y="363"/>
                      <a:pt x="1747" y="358"/>
                      <a:pt x="1755" y="372"/>
                    </a:cubicBezTo>
                    <a:cubicBezTo>
                      <a:pt x="1761" y="385"/>
                      <a:pt x="1747" y="415"/>
                      <a:pt x="1739" y="427"/>
                    </a:cubicBezTo>
                    <a:cubicBezTo>
                      <a:pt x="1734" y="434"/>
                      <a:pt x="1717" y="445"/>
                      <a:pt x="1709" y="448"/>
                    </a:cubicBezTo>
                    <a:cubicBezTo>
                      <a:pt x="1697" y="452"/>
                      <a:pt x="1670" y="448"/>
                      <a:pt x="1660" y="454"/>
                    </a:cubicBezTo>
                    <a:cubicBezTo>
                      <a:pt x="1649" y="461"/>
                      <a:pt x="1641" y="487"/>
                      <a:pt x="1632" y="497"/>
                    </a:cubicBezTo>
                    <a:cubicBezTo>
                      <a:pt x="1618" y="512"/>
                      <a:pt x="1582" y="535"/>
                      <a:pt x="1565" y="548"/>
                    </a:cubicBezTo>
                    <a:cubicBezTo>
                      <a:pt x="1551" y="560"/>
                      <a:pt x="1522" y="583"/>
                      <a:pt x="1510" y="597"/>
                    </a:cubicBezTo>
                    <a:cubicBezTo>
                      <a:pt x="1497" y="613"/>
                      <a:pt x="1471" y="647"/>
                      <a:pt x="1465" y="667"/>
                    </a:cubicBezTo>
                    <a:cubicBezTo>
                      <a:pt x="1461" y="679"/>
                      <a:pt x="1454" y="709"/>
                      <a:pt x="1462" y="719"/>
                    </a:cubicBezTo>
                    <a:cubicBezTo>
                      <a:pt x="1468" y="728"/>
                      <a:pt x="1496" y="720"/>
                      <a:pt x="1504" y="728"/>
                    </a:cubicBezTo>
                    <a:cubicBezTo>
                      <a:pt x="1520" y="743"/>
                      <a:pt x="1509" y="799"/>
                      <a:pt x="1526" y="813"/>
                    </a:cubicBezTo>
                    <a:cubicBezTo>
                      <a:pt x="1544" y="829"/>
                      <a:pt x="1599" y="815"/>
                      <a:pt x="1620" y="825"/>
                    </a:cubicBezTo>
                    <a:cubicBezTo>
                      <a:pt x="1639" y="834"/>
                      <a:pt x="1662" y="874"/>
                      <a:pt x="1681" y="883"/>
                    </a:cubicBezTo>
                    <a:cubicBezTo>
                      <a:pt x="1690" y="887"/>
                      <a:pt x="1710" y="885"/>
                      <a:pt x="1718" y="889"/>
                    </a:cubicBezTo>
                    <a:cubicBezTo>
                      <a:pt x="1730" y="896"/>
                      <a:pt x="1742" y="924"/>
                      <a:pt x="1755" y="929"/>
                    </a:cubicBezTo>
                    <a:cubicBezTo>
                      <a:pt x="1770" y="935"/>
                      <a:pt x="1807" y="912"/>
                      <a:pt x="1819" y="923"/>
                    </a:cubicBezTo>
                    <a:cubicBezTo>
                      <a:pt x="1832" y="936"/>
                      <a:pt x="1814" y="980"/>
                      <a:pt x="1812" y="999"/>
                    </a:cubicBezTo>
                    <a:cubicBezTo>
                      <a:pt x="1811" y="1016"/>
                      <a:pt x="1803" y="1049"/>
                      <a:pt x="1806" y="1066"/>
                    </a:cubicBezTo>
                    <a:cubicBezTo>
                      <a:pt x="1809" y="1079"/>
                      <a:pt x="1820" y="1107"/>
                      <a:pt x="1831" y="1115"/>
                    </a:cubicBezTo>
                    <a:cubicBezTo>
                      <a:pt x="1836" y="1119"/>
                      <a:pt x="1852" y="1120"/>
                      <a:pt x="1858" y="1118"/>
                    </a:cubicBezTo>
                    <a:cubicBezTo>
                      <a:pt x="1866" y="1115"/>
                      <a:pt x="1872" y="1094"/>
                      <a:pt x="1880" y="1093"/>
                    </a:cubicBezTo>
                    <a:cubicBezTo>
                      <a:pt x="1888" y="1092"/>
                      <a:pt x="1899" y="1117"/>
                      <a:pt x="1907" y="1115"/>
                    </a:cubicBezTo>
                    <a:cubicBezTo>
                      <a:pt x="1914" y="1113"/>
                      <a:pt x="1917" y="1094"/>
                      <a:pt x="1919" y="1087"/>
                    </a:cubicBezTo>
                    <a:cubicBezTo>
                      <a:pt x="1925" y="1069"/>
                      <a:pt x="1934" y="1030"/>
                      <a:pt x="1935" y="1011"/>
                    </a:cubicBezTo>
                    <a:cubicBezTo>
                      <a:pt x="1935" y="1003"/>
                      <a:pt x="1931" y="988"/>
                      <a:pt x="1931" y="981"/>
                    </a:cubicBezTo>
                    <a:cubicBezTo>
                      <a:pt x="1932" y="968"/>
                      <a:pt x="1930" y="940"/>
                      <a:pt x="1938" y="929"/>
                    </a:cubicBezTo>
                    <a:cubicBezTo>
                      <a:pt x="1946" y="917"/>
                      <a:pt x="1981" y="913"/>
                      <a:pt x="1989" y="902"/>
                    </a:cubicBezTo>
                    <a:cubicBezTo>
                      <a:pt x="2016" y="866"/>
                      <a:pt x="1971" y="775"/>
                      <a:pt x="1971" y="725"/>
                    </a:cubicBezTo>
                    <a:cubicBezTo>
                      <a:pt x="1971" y="716"/>
                      <a:pt x="1999" y="717"/>
                      <a:pt x="2005" y="710"/>
                    </a:cubicBezTo>
                    <a:cubicBezTo>
                      <a:pt x="2016" y="696"/>
                      <a:pt x="2019" y="657"/>
                      <a:pt x="2017" y="640"/>
                    </a:cubicBezTo>
                    <a:cubicBezTo>
                      <a:pt x="2016" y="633"/>
                      <a:pt x="2008" y="622"/>
                      <a:pt x="2008" y="615"/>
                    </a:cubicBezTo>
                    <a:cubicBezTo>
                      <a:pt x="2006" y="602"/>
                      <a:pt x="2012" y="573"/>
                      <a:pt x="2017" y="561"/>
                    </a:cubicBezTo>
                    <a:cubicBezTo>
                      <a:pt x="2023" y="545"/>
                      <a:pt x="2037" y="510"/>
                      <a:pt x="2053" y="506"/>
                    </a:cubicBezTo>
                    <a:cubicBezTo>
                      <a:pt x="2069" y="502"/>
                      <a:pt x="2093" y="532"/>
                      <a:pt x="2108" y="536"/>
                    </a:cubicBezTo>
                    <a:cubicBezTo>
                      <a:pt x="2127" y="541"/>
                      <a:pt x="2167" y="529"/>
                      <a:pt x="2185" y="536"/>
                    </a:cubicBezTo>
                    <a:cubicBezTo>
                      <a:pt x="2195" y="540"/>
                      <a:pt x="2208" y="559"/>
                      <a:pt x="2215" y="567"/>
                    </a:cubicBezTo>
                    <a:cubicBezTo>
                      <a:pt x="2223" y="575"/>
                      <a:pt x="2236" y="594"/>
                      <a:pt x="2246" y="600"/>
                    </a:cubicBezTo>
                    <a:cubicBezTo>
                      <a:pt x="2256" y="607"/>
                      <a:pt x="2291" y="606"/>
                      <a:pt x="2295" y="618"/>
                    </a:cubicBezTo>
                    <a:cubicBezTo>
                      <a:pt x="2297" y="627"/>
                      <a:pt x="2276" y="638"/>
                      <a:pt x="2273" y="646"/>
                    </a:cubicBezTo>
                    <a:cubicBezTo>
                      <a:pt x="2266" y="668"/>
                      <a:pt x="2262" y="722"/>
                      <a:pt x="2276" y="740"/>
                    </a:cubicBezTo>
                    <a:cubicBezTo>
                      <a:pt x="2284" y="751"/>
                      <a:pt x="2315" y="756"/>
                      <a:pt x="2328" y="755"/>
                    </a:cubicBezTo>
                    <a:cubicBezTo>
                      <a:pt x="2343" y="755"/>
                      <a:pt x="2371" y="746"/>
                      <a:pt x="2383" y="737"/>
                    </a:cubicBezTo>
                    <a:cubicBezTo>
                      <a:pt x="2390" y="732"/>
                      <a:pt x="2399" y="715"/>
                      <a:pt x="2404" y="707"/>
                    </a:cubicBezTo>
                    <a:cubicBezTo>
                      <a:pt x="2412" y="694"/>
                      <a:pt x="2420" y="655"/>
                      <a:pt x="2435" y="655"/>
                    </a:cubicBezTo>
                    <a:cubicBezTo>
                      <a:pt x="2443" y="655"/>
                      <a:pt x="2449" y="676"/>
                      <a:pt x="2452" y="684"/>
                    </a:cubicBezTo>
                    <a:cubicBezTo>
                      <a:pt x="2456" y="695"/>
                      <a:pt x="2453" y="723"/>
                      <a:pt x="2462" y="731"/>
                    </a:cubicBezTo>
                    <a:cubicBezTo>
                      <a:pt x="2468" y="735"/>
                      <a:pt x="2485" y="727"/>
                      <a:pt x="2490" y="731"/>
                    </a:cubicBezTo>
                    <a:cubicBezTo>
                      <a:pt x="2501" y="741"/>
                      <a:pt x="2486" y="783"/>
                      <a:pt x="2499" y="792"/>
                    </a:cubicBezTo>
                    <a:cubicBezTo>
                      <a:pt x="2503" y="795"/>
                      <a:pt x="2514" y="786"/>
                      <a:pt x="2517" y="789"/>
                    </a:cubicBezTo>
                    <a:cubicBezTo>
                      <a:pt x="2522" y="793"/>
                      <a:pt x="2520" y="810"/>
                      <a:pt x="2517" y="816"/>
                    </a:cubicBezTo>
                    <a:cubicBezTo>
                      <a:pt x="2515" y="821"/>
                      <a:pt x="2501" y="823"/>
                      <a:pt x="2499" y="828"/>
                    </a:cubicBezTo>
                    <a:cubicBezTo>
                      <a:pt x="2496" y="834"/>
                      <a:pt x="2498" y="848"/>
                      <a:pt x="2502" y="853"/>
                    </a:cubicBezTo>
                    <a:cubicBezTo>
                      <a:pt x="2506" y="857"/>
                      <a:pt x="2522" y="854"/>
                      <a:pt x="2526" y="859"/>
                    </a:cubicBezTo>
                    <a:cubicBezTo>
                      <a:pt x="2537" y="870"/>
                      <a:pt x="2526" y="908"/>
                      <a:pt x="2539" y="917"/>
                    </a:cubicBezTo>
                    <a:cubicBezTo>
                      <a:pt x="2548" y="923"/>
                      <a:pt x="2577" y="902"/>
                      <a:pt x="2584" y="911"/>
                    </a:cubicBezTo>
                    <a:cubicBezTo>
                      <a:pt x="2589" y="915"/>
                      <a:pt x="2574" y="930"/>
                      <a:pt x="2578" y="935"/>
                    </a:cubicBezTo>
                    <a:cubicBezTo>
                      <a:pt x="2585" y="942"/>
                      <a:pt x="2610" y="921"/>
                      <a:pt x="2615" y="929"/>
                    </a:cubicBezTo>
                    <a:cubicBezTo>
                      <a:pt x="2620" y="938"/>
                      <a:pt x="2595" y="953"/>
                      <a:pt x="2590" y="962"/>
                    </a:cubicBezTo>
                    <a:cubicBezTo>
                      <a:pt x="2587" y="968"/>
                      <a:pt x="2586" y="982"/>
                      <a:pt x="2581" y="987"/>
                    </a:cubicBezTo>
                    <a:cubicBezTo>
                      <a:pt x="2572" y="995"/>
                      <a:pt x="2534" y="986"/>
                      <a:pt x="2532" y="999"/>
                    </a:cubicBezTo>
                    <a:cubicBezTo>
                      <a:pt x="2532" y="1005"/>
                      <a:pt x="2548" y="1010"/>
                      <a:pt x="2554" y="1011"/>
                    </a:cubicBezTo>
                    <a:cubicBezTo>
                      <a:pt x="2563" y="1012"/>
                      <a:pt x="2582" y="1003"/>
                      <a:pt x="2590" y="999"/>
                    </a:cubicBezTo>
                    <a:cubicBezTo>
                      <a:pt x="2599" y="995"/>
                      <a:pt x="2615" y="983"/>
                      <a:pt x="2624" y="981"/>
                    </a:cubicBezTo>
                    <a:cubicBezTo>
                      <a:pt x="2632" y="979"/>
                      <a:pt x="2651" y="978"/>
                      <a:pt x="2658" y="984"/>
                    </a:cubicBezTo>
                    <a:cubicBezTo>
                      <a:pt x="2663" y="989"/>
                      <a:pt x="2663" y="1006"/>
                      <a:pt x="2664" y="1014"/>
                    </a:cubicBezTo>
                    <a:cubicBezTo>
                      <a:pt x="2665" y="1025"/>
                      <a:pt x="2663" y="1046"/>
                      <a:pt x="2664" y="1057"/>
                    </a:cubicBezTo>
                    <a:close/>
                    <a:moveTo>
                      <a:pt x="1369" y="1156"/>
                    </a:moveTo>
                    <a:cubicBezTo>
                      <a:pt x="1373" y="1145"/>
                      <a:pt x="1349" y="1128"/>
                      <a:pt x="1342" y="1120"/>
                    </a:cubicBezTo>
                    <a:cubicBezTo>
                      <a:pt x="1338" y="1115"/>
                      <a:pt x="1329" y="1107"/>
                      <a:pt x="1327" y="1101"/>
                    </a:cubicBezTo>
                    <a:cubicBezTo>
                      <a:pt x="1324" y="1096"/>
                      <a:pt x="1322" y="1083"/>
                      <a:pt x="1321" y="1077"/>
                    </a:cubicBezTo>
                    <a:cubicBezTo>
                      <a:pt x="1318" y="1065"/>
                      <a:pt x="1310" y="1043"/>
                      <a:pt x="1308" y="1031"/>
                    </a:cubicBezTo>
                    <a:cubicBezTo>
                      <a:pt x="1307" y="1020"/>
                      <a:pt x="1316" y="994"/>
                      <a:pt x="1308" y="986"/>
                    </a:cubicBezTo>
                    <a:cubicBezTo>
                      <a:pt x="1303" y="980"/>
                      <a:pt x="1284" y="975"/>
                      <a:pt x="1278" y="980"/>
                    </a:cubicBezTo>
                    <a:cubicBezTo>
                      <a:pt x="1257" y="996"/>
                      <a:pt x="1255" y="1065"/>
                      <a:pt x="1272" y="1086"/>
                    </a:cubicBezTo>
                    <a:cubicBezTo>
                      <a:pt x="1277" y="1093"/>
                      <a:pt x="1300" y="1086"/>
                      <a:pt x="1305" y="1092"/>
                    </a:cubicBezTo>
                    <a:cubicBezTo>
                      <a:pt x="1315" y="1103"/>
                      <a:pt x="1297" y="1138"/>
                      <a:pt x="1305" y="1150"/>
                    </a:cubicBezTo>
                    <a:cubicBezTo>
                      <a:pt x="1308" y="1155"/>
                      <a:pt x="1321" y="1158"/>
                      <a:pt x="1327" y="1159"/>
                    </a:cubicBezTo>
                    <a:cubicBezTo>
                      <a:pt x="1333" y="1161"/>
                      <a:pt x="1345" y="1163"/>
                      <a:pt x="1351" y="1162"/>
                    </a:cubicBezTo>
                    <a:cubicBezTo>
                      <a:pt x="1356" y="1162"/>
                      <a:pt x="1368" y="1161"/>
                      <a:pt x="1369" y="1156"/>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7" name="Freeform 390">
                <a:extLst>
                  <a:ext uri="{FF2B5EF4-FFF2-40B4-BE49-F238E27FC236}">
                    <a16:creationId xmlns:a16="http://schemas.microsoft.com/office/drawing/2014/main" id="{95116765-10A9-20CF-3FEE-A02511CBBE52}"/>
                  </a:ext>
                </a:extLst>
              </p:cNvPr>
              <p:cNvSpPr>
                <a:spLocks/>
              </p:cNvSpPr>
              <p:nvPr/>
            </p:nvSpPr>
            <p:spPr bwMode="auto">
              <a:xfrm>
                <a:off x="1848" y="1667"/>
                <a:ext cx="88" cy="90"/>
              </a:xfrm>
              <a:custGeom>
                <a:avLst/>
                <a:gdLst>
                  <a:gd name="T0" fmla="*/ 90 w 204"/>
                  <a:gd name="T1" fmla="*/ 10 h 208"/>
                  <a:gd name="T2" fmla="*/ 105 w 204"/>
                  <a:gd name="T3" fmla="*/ 2 h 208"/>
                  <a:gd name="T4" fmla="*/ 113 w 204"/>
                  <a:gd name="T5" fmla="*/ 3 h 208"/>
                  <a:gd name="T6" fmla="*/ 130 w 204"/>
                  <a:gd name="T7" fmla="*/ 13 h 208"/>
                  <a:gd name="T8" fmla="*/ 126 w 204"/>
                  <a:gd name="T9" fmla="*/ 34 h 208"/>
                  <a:gd name="T10" fmla="*/ 139 w 204"/>
                  <a:gd name="T11" fmla="*/ 65 h 208"/>
                  <a:gd name="T12" fmla="*/ 169 w 204"/>
                  <a:gd name="T13" fmla="*/ 65 h 208"/>
                  <a:gd name="T14" fmla="*/ 194 w 204"/>
                  <a:gd name="T15" fmla="*/ 74 h 208"/>
                  <a:gd name="T16" fmla="*/ 203 w 204"/>
                  <a:gd name="T17" fmla="*/ 126 h 208"/>
                  <a:gd name="T18" fmla="*/ 187 w 204"/>
                  <a:gd name="T19" fmla="*/ 162 h 208"/>
                  <a:gd name="T20" fmla="*/ 169 w 204"/>
                  <a:gd name="T21" fmla="*/ 205 h 208"/>
                  <a:gd name="T22" fmla="*/ 160 w 204"/>
                  <a:gd name="T23" fmla="*/ 177 h 208"/>
                  <a:gd name="T24" fmla="*/ 139 w 204"/>
                  <a:gd name="T25" fmla="*/ 171 h 208"/>
                  <a:gd name="T26" fmla="*/ 139 w 204"/>
                  <a:gd name="T27" fmla="*/ 205 h 208"/>
                  <a:gd name="T28" fmla="*/ 114 w 204"/>
                  <a:gd name="T29" fmla="*/ 196 h 208"/>
                  <a:gd name="T30" fmla="*/ 108 w 204"/>
                  <a:gd name="T31" fmla="*/ 150 h 208"/>
                  <a:gd name="T32" fmla="*/ 81 w 204"/>
                  <a:gd name="T33" fmla="*/ 150 h 208"/>
                  <a:gd name="T34" fmla="*/ 47 w 204"/>
                  <a:gd name="T35" fmla="*/ 165 h 208"/>
                  <a:gd name="T36" fmla="*/ 7 w 204"/>
                  <a:gd name="T37" fmla="*/ 159 h 208"/>
                  <a:gd name="T38" fmla="*/ 7 w 204"/>
                  <a:gd name="T39" fmla="*/ 110 h 208"/>
                  <a:gd name="T40" fmla="*/ 23 w 204"/>
                  <a:gd name="T41" fmla="*/ 77 h 208"/>
                  <a:gd name="T42" fmla="*/ 53 w 204"/>
                  <a:gd name="T43" fmla="*/ 62 h 208"/>
                  <a:gd name="T44" fmla="*/ 75 w 204"/>
                  <a:gd name="T45" fmla="*/ 34 h 208"/>
                  <a:gd name="T46" fmla="*/ 90 w 204"/>
                  <a:gd name="T47" fmla="*/ 1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208">
                    <a:moveTo>
                      <a:pt x="90" y="10"/>
                    </a:moveTo>
                    <a:cubicBezTo>
                      <a:pt x="95" y="6"/>
                      <a:pt x="110" y="7"/>
                      <a:pt x="105" y="2"/>
                    </a:cubicBezTo>
                    <a:cubicBezTo>
                      <a:pt x="104" y="0"/>
                      <a:pt x="115" y="1"/>
                      <a:pt x="113" y="3"/>
                    </a:cubicBezTo>
                    <a:cubicBezTo>
                      <a:pt x="109" y="8"/>
                      <a:pt x="126" y="7"/>
                      <a:pt x="130" y="13"/>
                    </a:cubicBezTo>
                    <a:cubicBezTo>
                      <a:pt x="132" y="18"/>
                      <a:pt x="126" y="29"/>
                      <a:pt x="126" y="34"/>
                    </a:cubicBezTo>
                    <a:cubicBezTo>
                      <a:pt x="127" y="42"/>
                      <a:pt x="132" y="60"/>
                      <a:pt x="139" y="65"/>
                    </a:cubicBezTo>
                    <a:cubicBezTo>
                      <a:pt x="145" y="69"/>
                      <a:pt x="162" y="63"/>
                      <a:pt x="169" y="65"/>
                    </a:cubicBezTo>
                    <a:cubicBezTo>
                      <a:pt x="176" y="66"/>
                      <a:pt x="189" y="69"/>
                      <a:pt x="194" y="74"/>
                    </a:cubicBezTo>
                    <a:cubicBezTo>
                      <a:pt x="202" y="84"/>
                      <a:pt x="204" y="113"/>
                      <a:pt x="203" y="126"/>
                    </a:cubicBezTo>
                    <a:cubicBezTo>
                      <a:pt x="202" y="135"/>
                      <a:pt x="191" y="153"/>
                      <a:pt x="187" y="162"/>
                    </a:cubicBezTo>
                    <a:cubicBezTo>
                      <a:pt x="183" y="173"/>
                      <a:pt x="181" y="205"/>
                      <a:pt x="169" y="205"/>
                    </a:cubicBezTo>
                    <a:cubicBezTo>
                      <a:pt x="162" y="204"/>
                      <a:pt x="165" y="182"/>
                      <a:pt x="160" y="177"/>
                    </a:cubicBezTo>
                    <a:cubicBezTo>
                      <a:pt x="156" y="174"/>
                      <a:pt x="143" y="168"/>
                      <a:pt x="139" y="171"/>
                    </a:cubicBezTo>
                    <a:cubicBezTo>
                      <a:pt x="132" y="176"/>
                      <a:pt x="146" y="200"/>
                      <a:pt x="139" y="205"/>
                    </a:cubicBezTo>
                    <a:cubicBezTo>
                      <a:pt x="133" y="208"/>
                      <a:pt x="118" y="201"/>
                      <a:pt x="114" y="196"/>
                    </a:cubicBezTo>
                    <a:cubicBezTo>
                      <a:pt x="107" y="187"/>
                      <a:pt x="117" y="158"/>
                      <a:pt x="108" y="150"/>
                    </a:cubicBezTo>
                    <a:cubicBezTo>
                      <a:pt x="103" y="145"/>
                      <a:pt x="87" y="148"/>
                      <a:pt x="81" y="150"/>
                    </a:cubicBezTo>
                    <a:cubicBezTo>
                      <a:pt x="72" y="152"/>
                      <a:pt x="56" y="164"/>
                      <a:pt x="47" y="165"/>
                    </a:cubicBezTo>
                    <a:cubicBezTo>
                      <a:pt x="37" y="167"/>
                      <a:pt x="14" y="167"/>
                      <a:pt x="7" y="159"/>
                    </a:cubicBezTo>
                    <a:cubicBezTo>
                      <a:pt x="0" y="150"/>
                      <a:pt x="5" y="122"/>
                      <a:pt x="7" y="110"/>
                    </a:cubicBezTo>
                    <a:cubicBezTo>
                      <a:pt x="9" y="101"/>
                      <a:pt x="16" y="84"/>
                      <a:pt x="23" y="77"/>
                    </a:cubicBezTo>
                    <a:cubicBezTo>
                      <a:pt x="29" y="71"/>
                      <a:pt x="47" y="67"/>
                      <a:pt x="53" y="62"/>
                    </a:cubicBezTo>
                    <a:cubicBezTo>
                      <a:pt x="60" y="56"/>
                      <a:pt x="70" y="41"/>
                      <a:pt x="75" y="34"/>
                    </a:cubicBezTo>
                    <a:cubicBezTo>
                      <a:pt x="79" y="28"/>
                      <a:pt x="84" y="14"/>
                      <a:pt x="90" y="1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8" name="Freeform 391">
                <a:extLst>
                  <a:ext uri="{FF2B5EF4-FFF2-40B4-BE49-F238E27FC236}">
                    <a16:creationId xmlns:a16="http://schemas.microsoft.com/office/drawing/2014/main" id="{0C1F114C-CEE1-C1F1-5322-5C87E9E1F601}"/>
                  </a:ext>
                </a:extLst>
              </p:cNvPr>
              <p:cNvSpPr>
                <a:spLocks/>
              </p:cNvSpPr>
              <p:nvPr/>
            </p:nvSpPr>
            <p:spPr bwMode="auto">
              <a:xfrm>
                <a:off x="1526" y="1103"/>
                <a:ext cx="344" cy="322"/>
              </a:xfrm>
              <a:custGeom>
                <a:avLst/>
                <a:gdLst>
                  <a:gd name="T0" fmla="*/ 790 w 793"/>
                  <a:gd name="T1" fmla="*/ 445 h 742"/>
                  <a:gd name="T2" fmla="*/ 766 w 793"/>
                  <a:gd name="T3" fmla="*/ 488 h 742"/>
                  <a:gd name="T4" fmla="*/ 729 w 793"/>
                  <a:gd name="T5" fmla="*/ 549 h 742"/>
                  <a:gd name="T6" fmla="*/ 632 w 793"/>
                  <a:gd name="T7" fmla="*/ 451 h 742"/>
                  <a:gd name="T8" fmla="*/ 601 w 793"/>
                  <a:gd name="T9" fmla="*/ 457 h 742"/>
                  <a:gd name="T10" fmla="*/ 595 w 793"/>
                  <a:gd name="T11" fmla="*/ 530 h 742"/>
                  <a:gd name="T12" fmla="*/ 656 w 793"/>
                  <a:gd name="T13" fmla="*/ 542 h 742"/>
                  <a:gd name="T14" fmla="*/ 675 w 793"/>
                  <a:gd name="T15" fmla="*/ 616 h 742"/>
                  <a:gd name="T16" fmla="*/ 650 w 793"/>
                  <a:gd name="T17" fmla="*/ 676 h 742"/>
                  <a:gd name="T18" fmla="*/ 565 w 793"/>
                  <a:gd name="T19" fmla="*/ 622 h 742"/>
                  <a:gd name="T20" fmla="*/ 607 w 793"/>
                  <a:gd name="T21" fmla="*/ 719 h 742"/>
                  <a:gd name="T22" fmla="*/ 485 w 793"/>
                  <a:gd name="T23" fmla="*/ 658 h 742"/>
                  <a:gd name="T24" fmla="*/ 394 w 793"/>
                  <a:gd name="T25" fmla="*/ 585 h 742"/>
                  <a:gd name="T26" fmla="*/ 302 w 793"/>
                  <a:gd name="T27" fmla="*/ 609 h 742"/>
                  <a:gd name="T28" fmla="*/ 260 w 793"/>
                  <a:gd name="T29" fmla="*/ 567 h 742"/>
                  <a:gd name="T30" fmla="*/ 284 w 793"/>
                  <a:gd name="T31" fmla="*/ 530 h 742"/>
                  <a:gd name="T32" fmla="*/ 394 w 793"/>
                  <a:gd name="T33" fmla="*/ 506 h 742"/>
                  <a:gd name="T34" fmla="*/ 461 w 793"/>
                  <a:gd name="T35" fmla="*/ 433 h 742"/>
                  <a:gd name="T36" fmla="*/ 455 w 793"/>
                  <a:gd name="T37" fmla="*/ 366 h 742"/>
                  <a:gd name="T38" fmla="*/ 418 w 793"/>
                  <a:gd name="T39" fmla="*/ 335 h 742"/>
                  <a:gd name="T40" fmla="*/ 357 w 793"/>
                  <a:gd name="T41" fmla="*/ 335 h 742"/>
                  <a:gd name="T42" fmla="*/ 363 w 793"/>
                  <a:gd name="T43" fmla="*/ 293 h 742"/>
                  <a:gd name="T44" fmla="*/ 296 w 793"/>
                  <a:gd name="T45" fmla="*/ 232 h 742"/>
                  <a:gd name="T46" fmla="*/ 241 w 793"/>
                  <a:gd name="T47" fmla="*/ 269 h 742"/>
                  <a:gd name="T48" fmla="*/ 168 w 793"/>
                  <a:gd name="T49" fmla="*/ 232 h 742"/>
                  <a:gd name="T50" fmla="*/ 52 w 793"/>
                  <a:gd name="T51" fmla="*/ 250 h 742"/>
                  <a:gd name="T52" fmla="*/ 40 w 793"/>
                  <a:gd name="T53" fmla="*/ 226 h 742"/>
                  <a:gd name="T54" fmla="*/ 64 w 793"/>
                  <a:gd name="T55" fmla="*/ 202 h 742"/>
                  <a:gd name="T56" fmla="*/ 9 w 793"/>
                  <a:gd name="T57" fmla="*/ 177 h 742"/>
                  <a:gd name="T58" fmla="*/ 3 w 793"/>
                  <a:gd name="T59" fmla="*/ 110 h 742"/>
                  <a:gd name="T60" fmla="*/ 46 w 793"/>
                  <a:gd name="T61" fmla="*/ 37 h 742"/>
                  <a:gd name="T62" fmla="*/ 119 w 793"/>
                  <a:gd name="T63" fmla="*/ 13 h 742"/>
                  <a:gd name="T64" fmla="*/ 95 w 793"/>
                  <a:gd name="T65" fmla="*/ 104 h 742"/>
                  <a:gd name="T66" fmla="*/ 138 w 793"/>
                  <a:gd name="T67" fmla="*/ 110 h 742"/>
                  <a:gd name="T68" fmla="*/ 144 w 793"/>
                  <a:gd name="T69" fmla="*/ 68 h 742"/>
                  <a:gd name="T70" fmla="*/ 186 w 793"/>
                  <a:gd name="T71" fmla="*/ 13 h 742"/>
                  <a:gd name="T72" fmla="*/ 272 w 793"/>
                  <a:gd name="T73" fmla="*/ 19 h 742"/>
                  <a:gd name="T74" fmla="*/ 254 w 793"/>
                  <a:gd name="T75" fmla="*/ 129 h 742"/>
                  <a:gd name="T76" fmla="*/ 290 w 793"/>
                  <a:gd name="T77" fmla="*/ 80 h 742"/>
                  <a:gd name="T78" fmla="*/ 412 w 793"/>
                  <a:gd name="T79" fmla="*/ 68 h 742"/>
                  <a:gd name="T80" fmla="*/ 461 w 793"/>
                  <a:gd name="T81" fmla="*/ 147 h 742"/>
                  <a:gd name="T82" fmla="*/ 522 w 793"/>
                  <a:gd name="T83" fmla="*/ 177 h 742"/>
                  <a:gd name="T84" fmla="*/ 620 w 793"/>
                  <a:gd name="T85" fmla="*/ 220 h 742"/>
                  <a:gd name="T86" fmla="*/ 650 w 793"/>
                  <a:gd name="T87" fmla="*/ 275 h 742"/>
                  <a:gd name="T88" fmla="*/ 614 w 793"/>
                  <a:gd name="T89" fmla="*/ 317 h 742"/>
                  <a:gd name="T90" fmla="*/ 662 w 793"/>
                  <a:gd name="T91" fmla="*/ 384 h 742"/>
                  <a:gd name="T92" fmla="*/ 729 w 793"/>
                  <a:gd name="T93" fmla="*/ 402 h 742"/>
                  <a:gd name="T94" fmla="*/ 790 w 793"/>
                  <a:gd name="T95" fmla="*/ 445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3" h="742">
                    <a:moveTo>
                      <a:pt x="790" y="445"/>
                    </a:moveTo>
                    <a:cubicBezTo>
                      <a:pt x="793" y="457"/>
                      <a:pt x="772" y="477"/>
                      <a:pt x="766" y="488"/>
                    </a:cubicBezTo>
                    <a:cubicBezTo>
                      <a:pt x="757" y="503"/>
                      <a:pt x="747" y="546"/>
                      <a:pt x="729" y="549"/>
                    </a:cubicBezTo>
                    <a:cubicBezTo>
                      <a:pt x="695" y="553"/>
                      <a:pt x="665" y="461"/>
                      <a:pt x="632" y="451"/>
                    </a:cubicBezTo>
                    <a:cubicBezTo>
                      <a:pt x="624" y="449"/>
                      <a:pt x="606" y="451"/>
                      <a:pt x="601" y="457"/>
                    </a:cubicBezTo>
                    <a:cubicBezTo>
                      <a:pt x="589" y="471"/>
                      <a:pt x="584" y="516"/>
                      <a:pt x="595" y="530"/>
                    </a:cubicBezTo>
                    <a:cubicBezTo>
                      <a:pt x="605" y="543"/>
                      <a:pt x="645" y="532"/>
                      <a:pt x="656" y="542"/>
                    </a:cubicBezTo>
                    <a:cubicBezTo>
                      <a:pt x="670" y="555"/>
                      <a:pt x="676" y="597"/>
                      <a:pt x="675" y="616"/>
                    </a:cubicBezTo>
                    <a:cubicBezTo>
                      <a:pt x="673" y="632"/>
                      <a:pt x="666" y="671"/>
                      <a:pt x="650" y="676"/>
                    </a:cubicBezTo>
                    <a:cubicBezTo>
                      <a:pt x="626" y="684"/>
                      <a:pt x="584" y="605"/>
                      <a:pt x="565" y="622"/>
                    </a:cubicBezTo>
                    <a:cubicBezTo>
                      <a:pt x="544" y="639"/>
                      <a:pt x="627" y="701"/>
                      <a:pt x="607" y="719"/>
                    </a:cubicBezTo>
                    <a:cubicBezTo>
                      <a:pt x="583" y="742"/>
                      <a:pt x="514" y="676"/>
                      <a:pt x="485" y="658"/>
                    </a:cubicBezTo>
                    <a:cubicBezTo>
                      <a:pt x="461" y="642"/>
                      <a:pt x="423" y="591"/>
                      <a:pt x="394" y="585"/>
                    </a:cubicBezTo>
                    <a:cubicBezTo>
                      <a:pt x="371" y="580"/>
                      <a:pt x="325" y="616"/>
                      <a:pt x="302" y="609"/>
                    </a:cubicBezTo>
                    <a:cubicBezTo>
                      <a:pt x="288" y="606"/>
                      <a:pt x="261" y="582"/>
                      <a:pt x="260" y="567"/>
                    </a:cubicBezTo>
                    <a:cubicBezTo>
                      <a:pt x="259" y="556"/>
                      <a:pt x="275" y="537"/>
                      <a:pt x="284" y="530"/>
                    </a:cubicBezTo>
                    <a:cubicBezTo>
                      <a:pt x="307" y="514"/>
                      <a:pt x="369" y="520"/>
                      <a:pt x="394" y="506"/>
                    </a:cubicBezTo>
                    <a:cubicBezTo>
                      <a:pt x="415" y="494"/>
                      <a:pt x="453" y="456"/>
                      <a:pt x="461" y="433"/>
                    </a:cubicBezTo>
                    <a:cubicBezTo>
                      <a:pt x="466" y="417"/>
                      <a:pt x="463" y="381"/>
                      <a:pt x="455" y="366"/>
                    </a:cubicBezTo>
                    <a:cubicBezTo>
                      <a:pt x="449" y="355"/>
                      <a:pt x="429" y="340"/>
                      <a:pt x="418" y="335"/>
                    </a:cubicBezTo>
                    <a:cubicBezTo>
                      <a:pt x="404" y="330"/>
                      <a:pt x="367" y="347"/>
                      <a:pt x="357" y="335"/>
                    </a:cubicBezTo>
                    <a:cubicBezTo>
                      <a:pt x="350" y="327"/>
                      <a:pt x="367" y="303"/>
                      <a:pt x="363" y="293"/>
                    </a:cubicBezTo>
                    <a:cubicBezTo>
                      <a:pt x="356" y="272"/>
                      <a:pt x="319" y="234"/>
                      <a:pt x="296" y="232"/>
                    </a:cubicBezTo>
                    <a:cubicBezTo>
                      <a:pt x="280" y="231"/>
                      <a:pt x="258" y="267"/>
                      <a:pt x="241" y="269"/>
                    </a:cubicBezTo>
                    <a:cubicBezTo>
                      <a:pt x="221" y="270"/>
                      <a:pt x="188" y="235"/>
                      <a:pt x="168" y="232"/>
                    </a:cubicBezTo>
                    <a:cubicBezTo>
                      <a:pt x="139" y="228"/>
                      <a:pt x="78" y="264"/>
                      <a:pt x="52" y="250"/>
                    </a:cubicBezTo>
                    <a:cubicBezTo>
                      <a:pt x="46" y="247"/>
                      <a:pt x="39" y="233"/>
                      <a:pt x="40" y="226"/>
                    </a:cubicBezTo>
                    <a:cubicBezTo>
                      <a:pt x="41" y="217"/>
                      <a:pt x="66" y="210"/>
                      <a:pt x="64" y="202"/>
                    </a:cubicBezTo>
                    <a:cubicBezTo>
                      <a:pt x="62" y="187"/>
                      <a:pt x="18" y="189"/>
                      <a:pt x="9" y="177"/>
                    </a:cubicBezTo>
                    <a:cubicBezTo>
                      <a:pt x="0" y="164"/>
                      <a:pt x="0" y="127"/>
                      <a:pt x="3" y="110"/>
                    </a:cubicBezTo>
                    <a:cubicBezTo>
                      <a:pt x="8" y="90"/>
                      <a:pt x="30" y="51"/>
                      <a:pt x="46" y="37"/>
                    </a:cubicBezTo>
                    <a:cubicBezTo>
                      <a:pt x="61" y="25"/>
                      <a:pt x="105" y="0"/>
                      <a:pt x="119" y="13"/>
                    </a:cubicBezTo>
                    <a:cubicBezTo>
                      <a:pt x="137" y="29"/>
                      <a:pt x="82" y="84"/>
                      <a:pt x="95" y="104"/>
                    </a:cubicBezTo>
                    <a:cubicBezTo>
                      <a:pt x="101" y="113"/>
                      <a:pt x="129" y="117"/>
                      <a:pt x="138" y="110"/>
                    </a:cubicBezTo>
                    <a:cubicBezTo>
                      <a:pt x="146" y="104"/>
                      <a:pt x="139" y="78"/>
                      <a:pt x="144" y="68"/>
                    </a:cubicBezTo>
                    <a:cubicBezTo>
                      <a:pt x="150" y="52"/>
                      <a:pt x="171" y="20"/>
                      <a:pt x="186" y="13"/>
                    </a:cubicBezTo>
                    <a:cubicBezTo>
                      <a:pt x="206" y="4"/>
                      <a:pt x="259" y="2"/>
                      <a:pt x="272" y="19"/>
                    </a:cubicBezTo>
                    <a:cubicBezTo>
                      <a:pt x="289" y="41"/>
                      <a:pt x="228" y="118"/>
                      <a:pt x="254" y="129"/>
                    </a:cubicBezTo>
                    <a:cubicBezTo>
                      <a:pt x="268" y="134"/>
                      <a:pt x="277" y="87"/>
                      <a:pt x="290" y="80"/>
                    </a:cubicBezTo>
                    <a:cubicBezTo>
                      <a:pt x="317" y="65"/>
                      <a:pt x="385" y="54"/>
                      <a:pt x="412" y="68"/>
                    </a:cubicBezTo>
                    <a:cubicBezTo>
                      <a:pt x="433" y="78"/>
                      <a:pt x="444" y="131"/>
                      <a:pt x="461" y="147"/>
                    </a:cubicBezTo>
                    <a:cubicBezTo>
                      <a:pt x="474" y="158"/>
                      <a:pt x="507" y="170"/>
                      <a:pt x="522" y="177"/>
                    </a:cubicBezTo>
                    <a:cubicBezTo>
                      <a:pt x="546" y="188"/>
                      <a:pt x="600" y="202"/>
                      <a:pt x="620" y="220"/>
                    </a:cubicBezTo>
                    <a:cubicBezTo>
                      <a:pt x="631" y="230"/>
                      <a:pt x="652" y="259"/>
                      <a:pt x="650" y="275"/>
                    </a:cubicBezTo>
                    <a:cubicBezTo>
                      <a:pt x="649" y="289"/>
                      <a:pt x="614" y="303"/>
                      <a:pt x="614" y="317"/>
                    </a:cubicBezTo>
                    <a:cubicBezTo>
                      <a:pt x="613" y="338"/>
                      <a:pt x="645" y="372"/>
                      <a:pt x="662" y="384"/>
                    </a:cubicBezTo>
                    <a:cubicBezTo>
                      <a:pt x="677" y="394"/>
                      <a:pt x="714" y="395"/>
                      <a:pt x="729" y="402"/>
                    </a:cubicBezTo>
                    <a:cubicBezTo>
                      <a:pt x="746" y="410"/>
                      <a:pt x="786" y="427"/>
                      <a:pt x="790" y="445"/>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9" name="Freeform 392">
                <a:extLst>
                  <a:ext uri="{FF2B5EF4-FFF2-40B4-BE49-F238E27FC236}">
                    <a16:creationId xmlns:a16="http://schemas.microsoft.com/office/drawing/2014/main" id="{E048F739-39DA-162D-38B7-FD796CBBC0E3}"/>
                  </a:ext>
                </a:extLst>
              </p:cNvPr>
              <p:cNvSpPr>
                <a:spLocks/>
              </p:cNvSpPr>
              <p:nvPr/>
            </p:nvSpPr>
            <p:spPr bwMode="auto">
              <a:xfrm>
                <a:off x="1651" y="1268"/>
                <a:ext cx="30" cy="31"/>
              </a:xfrm>
              <a:custGeom>
                <a:avLst/>
                <a:gdLst>
                  <a:gd name="T0" fmla="*/ 44 w 70"/>
                  <a:gd name="T1" fmla="*/ 0 h 72"/>
                  <a:gd name="T2" fmla="*/ 70 w 70"/>
                  <a:gd name="T3" fmla="*/ 31 h 72"/>
                  <a:gd name="T4" fmla="*/ 15 w 70"/>
                  <a:gd name="T5" fmla="*/ 72 h 72"/>
                  <a:gd name="T6" fmla="*/ 18 w 70"/>
                  <a:gd name="T7" fmla="*/ 31 h 72"/>
                  <a:gd name="T8" fmla="*/ 44 w 70"/>
                  <a:gd name="T9" fmla="*/ 0 h 72"/>
                </a:gdLst>
                <a:ahLst/>
                <a:cxnLst>
                  <a:cxn ang="0">
                    <a:pos x="T0" y="T1"/>
                  </a:cxn>
                  <a:cxn ang="0">
                    <a:pos x="T2" y="T3"/>
                  </a:cxn>
                  <a:cxn ang="0">
                    <a:pos x="T4" y="T5"/>
                  </a:cxn>
                  <a:cxn ang="0">
                    <a:pos x="T6" y="T7"/>
                  </a:cxn>
                  <a:cxn ang="0">
                    <a:pos x="T8" y="T9"/>
                  </a:cxn>
                </a:cxnLst>
                <a:rect l="0" t="0" r="r" b="b"/>
                <a:pathLst>
                  <a:path w="70" h="72">
                    <a:moveTo>
                      <a:pt x="44" y="0"/>
                    </a:moveTo>
                    <a:cubicBezTo>
                      <a:pt x="58" y="0"/>
                      <a:pt x="70" y="14"/>
                      <a:pt x="70" y="31"/>
                    </a:cubicBezTo>
                    <a:cubicBezTo>
                      <a:pt x="70" y="47"/>
                      <a:pt x="29" y="72"/>
                      <a:pt x="15" y="72"/>
                    </a:cubicBezTo>
                    <a:cubicBezTo>
                      <a:pt x="0" y="72"/>
                      <a:pt x="18" y="47"/>
                      <a:pt x="18" y="31"/>
                    </a:cubicBezTo>
                    <a:cubicBezTo>
                      <a:pt x="18" y="14"/>
                      <a:pt x="30" y="0"/>
                      <a:pt x="44" y="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0" name="Freeform 393">
                <a:extLst>
                  <a:ext uri="{FF2B5EF4-FFF2-40B4-BE49-F238E27FC236}">
                    <a16:creationId xmlns:a16="http://schemas.microsoft.com/office/drawing/2014/main" id="{CB463DCB-28C2-CE87-5C02-BC270697879C}"/>
                  </a:ext>
                </a:extLst>
              </p:cNvPr>
              <p:cNvSpPr>
                <a:spLocks/>
              </p:cNvSpPr>
              <p:nvPr/>
            </p:nvSpPr>
            <p:spPr bwMode="auto">
              <a:xfrm>
                <a:off x="1492" y="1017"/>
                <a:ext cx="176" cy="85"/>
              </a:xfrm>
              <a:custGeom>
                <a:avLst/>
                <a:gdLst>
                  <a:gd name="T0" fmla="*/ 379 w 404"/>
                  <a:gd name="T1" fmla="*/ 114 h 197"/>
                  <a:gd name="T2" fmla="*/ 392 w 404"/>
                  <a:gd name="T3" fmla="*/ 181 h 197"/>
                  <a:gd name="T4" fmla="*/ 300 w 404"/>
                  <a:gd name="T5" fmla="*/ 157 h 197"/>
                  <a:gd name="T6" fmla="*/ 141 w 404"/>
                  <a:gd name="T7" fmla="*/ 175 h 197"/>
                  <a:gd name="T8" fmla="*/ 86 w 404"/>
                  <a:gd name="T9" fmla="*/ 151 h 197"/>
                  <a:gd name="T10" fmla="*/ 32 w 404"/>
                  <a:gd name="T11" fmla="*/ 90 h 197"/>
                  <a:gd name="T12" fmla="*/ 1 w 404"/>
                  <a:gd name="T13" fmla="*/ 47 h 197"/>
                  <a:gd name="T14" fmla="*/ 50 w 404"/>
                  <a:gd name="T15" fmla="*/ 5 h 197"/>
                  <a:gd name="T16" fmla="*/ 117 w 404"/>
                  <a:gd name="T17" fmla="*/ 11 h 197"/>
                  <a:gd name="T18" fmla="*/ 135 w 404"/>
                  <a:gd name="T19" fmla="*/ 78 h 197"/>
                  <a:gd name="T20" fmla="*/ 251 w 404"/>
                  <a:gd name="T21" fmla="*/ 108 h 197"/>
                  <a:gd name="T22" fmla="*/ 379 w 404"/>
                  <a:gd name="T23" fmla="*/ 11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4" h="197">
                    <a:moveTo>
                      <a:pt x="379" y="114"/>
                    </a:moveTo>
                    <a:cubicBezTo>
                      <a:pt x="392" y="126"/>
                      <a:pt x="404" y="170"/>
                      <a:pt x="392" y="181"/>
                    </a:cubicBezTo>
                    <a:cubicBezTo>
                      <a:pt x="374" y="197"/>
                      <a:pt x="324" y="159"/>
                      <a:pt x="300" y="157"/>
                    </a:cubicBezTo>
                    <a:cubicBezTo>
                      <a:pt x="260" y="154"/>
                      <a:pt x="181" y="181"/>
                      <a:pt x="141" y="175"/>
                    </a:cubicBezTo>
                    <a:cubicBezTo>
                      <a:pt x="127" y="173"/>
                      <a:pt x="99" y="160"/>
                      <a:pt x="86" y="151"/>
                    </a:cubicBezTo>
                    <a:cubicBezTo>
                      <a:pt x="70" y="139"/>
                      <a:pt x="44" y="106"/>
                      <a:pt x="32" y="90"/>
                    </a:cubicBezTo>
                    <a:cubicBezTo>
                      <a:pt x="23" y="80"/>
                      <a:pt x="0" y="60"/>
                      <a:pt x="1" y="47"/>
                    </a:cubicBezTo>
                    <a:cubicBezTo>
                      <a:pt x="3" y="31"/>
                      <a:pt x="34" y="10"/>
                      <a:pt x="50" y="5"/>
                    </a:cubicBezTo>
                    <a:cubicBezTo>
                      <a:pt x="66" y="0"/>
                      <a:pt x="104" y="0"/>
                      <a:pt x="117" y="11"/>
                    </a:cubicBezTo>
                    <a:cubicBezTo>
                      <a:pt x="130" y="22"/>
                      <a:pt x="123" y="66"/>
                      <a:pt x="135" y="78"/>
                    </a:cubicBezTo>
                    <a:cubicBezTo>
                      <a:pt x="157" y="99"/>
                      <a:pt x="222" y="104"/>
                      <a:pt x="251" y="108"/>
                    </a:cubicBezTo>
                    <a:cubicBezTo>
                      <a:pt x="283" y="113"/>
                      <a:pt x="355" y="93"/>
                      <a:pt x="379" y="114"/>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1" name="Oval 394">
                <a:extLst>
                  <a:ext uri="{FF2B5EF4-FFF2-40B4-BE49-F238E27FC236}">
                    <a16:creationId xmlns:a16="http://schemas.microsoft.com/office/drawing/2014/main" id="{50DB2F70-5C6B-F11B-B015-3386F68C2E9F}"/>
                  </a:ext>
                </a:extLst>
              </p:cNvPr>
              <p:cNvSpPr>
                <a:spLocks noChangeArrowheads="1"/>
              </p:cNvSpPr>
              <p:nvPr/>
            </p:nvSpPr>
            <p:spPr bwMode="auto">
              <a:xfrm>
                <a:off x="1639" y="1226"/>
                <a:ext cx="15" cy="30"/>
              </a:xfrm>
              <a:prstGeom prst="ellipse">
                <a:avLst/>
              </a:pr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2" name="Freeform 395">
                <a:extLst>
                  <a:ext uri="{FF2B5EF4-FFF2-40B4-BE49-F238E27FC236}">
                    <a16:creationId xmlns:a16="http://schemas.microsoft.com/office/drawing/2014/main" id="{2425D98D-2530-DF8E-C3D7-8727078F0095}"/>
                  </a:ext>
                </a:extLst>
              </p:cNvPr>
              <p:cNvSpPr>
                <a:spLocks/>
              </p:cNvSpPr>
              <p:nvPr/>
            </p:nvSpPr>
            <p:spPr bwMode="auto">
              <a:xfrm>
                <a:off x="1504" y="889"/>
                <a:ext cx="92" cy="100"/>
              </a:xfrm>
              <a:custGeom>
                <a:avLst/>
                <a:gdLst>
                  <a:gd name="T0" fmla="*/ 205 w 210"/>
                  <a:gd name="T1" fmla="*/ 109 h 230"/>
                  <a:gd name="T2" fmla="*/ 199 w 210"/>
                  <a:gd name="T3" fmla="*/ 176 h 230"/>
                  <a:gd name="T4" fmla="*/ 168 w 210"/>
                  <a:gd name="T5" fmla="*/ 219 h 230"/>
                  <a:gd name="T6" fmla="*/ 58 w 210"/>
                  <a:gd name="T7" fmla="*/ 207 h 230"/>
                  <a:gd name="T8" fmla="*/ 46 w 210"/>
                  <a:gd name="T9" fmla="*/ 170 h 230"/>
                  <a:gd name="T10" fmla="*/ 52 w 210"/>
                  <a:gd name="T11" fmla="*/ 140 h 230"/>
                  <a:gd name="T12" fmla="*/ 10 w 210"/>
                  <a:gd name="T13" fmla="*/ 140 h 230"/>
                  <a:gd name="T14" fmla="*/ 4 w 210"/>
                  <a:gd name="T15" fmla="*/ 91 h 230"/>
                  <a:gd name="T16" fmla="*/ 40 w 210"/>
                  <a:gd name="T17" fmla="*/ 48 h 230"/>
                  <a:gd name="T18" fmla="*/ 71 w 210"/>
                  <a:gd name="T19" fmla="*/ 6 h 230"/>
                  <a:gd name="T20" fmla="*/ 162 w 210"/>
                  <a:gd name="T21" fmla="*/ 54 h 230"/>
                  <a:gd name="T22" fmla="*/ 205 w 210"/>
                  <a:gd name="T23" fmla="*/ 10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230">
                    <a:moveTo>
                      <a:pt x="205" y="109"/>
                    </a:moveTo>
                    <a:cubicBezTo>
                      <a:pt x="210" y="125"/>
                      <a:pt x="205" y="160"/>
                      <a:pt x="199" y="176"/>
                    </a:cubicBezTo>
                    <a:cubicBezTo>
                      <a:pt x="194" y="188"/>
                      <a:pt x="180" y="213"/>
                      <a:pt x="168" y="219"/>
                    </a:cubicBezTo>
                    <a:cubicBezTo>
                      <a:pt x="143" y="230"/>
                      <a:pt x="80" y="224"/>
                      <a:pt x="58" y="207"/>
                    </a:cubicBezTo>
                    <a:cubicBezTo>
                      <a:pt x="51" y="200"/>
                      <a:pt x="47" y="180"/>
                      <a:pt x="46" y="170"/>
                    </a:cubicBezTo>
                    <a:cubicBezTo>
                      <a:pt x="46" y="162"/>
                      <a:pt x="57" y="146"/>
                      <a:pt x="52" y="140"/>
                    </a:cubicBezTo>
                    <a:cubicBezTo>
                      <a:pt x="46" y="131"/>
                      <a:pt x="18" y="147"/>
                      <a:pt x="10" y="140"/>
                    </a:cubicBezTo>
                    <a:cubicBezTo>
                      <a:pt x="0" y="131"/>
                      <a:pt x="0" y="103"/>
                      <a:pt x="4" y="91"/>
                    </a:cubicBezTo>
                    <a:cubicBezTo>
                      <a:pt x="8" y="77"/>
                      <a:pt x="31" y="59"/>
                      <a:pt x="40" y="48"/>
                    </a:cubicBezTo>
                    <a:cubicBezTo>
                      <a:pt x="48" y="38"/>
                      <a:pt x="58" y="9"/>
                      <a:pt x="71" y="6"/>
                    </a:cubicBezTo>
                    <a:cubicBezTo>
                      <a:pt x="96" y="0"/>
                      <a:pt x="142" y="38"/>
                      <a:pt x="162" y="54"/>
                    </a:cubicBezTo>
                    <a:cubicBezTo>
                      <a:pt x="175" y="66"/>
                      <a:pt x="200" y="92"/>
                      <a:pt x="205" y="10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3" name="Freeform 396">
                <a:extLst>
                  <a:ext uri="{FF2B5EF4-FFF2-40B4-BE49-F238E27FC236}">
                    <a16:creationId xmlns:a16="http://schemas.microsoft.com/office/drawing/2014/main" id="{AD1E3A04-A029-1A75-93A9-A408532109B4}"/>
                  </a:ext>
                </a:extLst>
              </p:cNvPr>
              <p:cNvSpPr>
                <a:spLocks/>
              </p:cNvSpPr>
              <p:nvPr/>
            </p:nvSpPr>
            <p:spPr bwMode="auto">
              <a:xfrm>
                <a:off x="1520" y="1337"/>
                <a:ext cx="64" cy="55"/>
              </a:xfrm>
              <a:custGeom>
                <a:avLst/>
                <a:gdLst>
                  <a:gd name="T0" fmla="*/ 125 w 147"/>
                  <a:gd name="T1" fmla="*/ 20 h 125"/>
                  <a:gd name="T2" fmla="*/ 143 w 147"/>
                  <a:gd name="T3" fmla="*/ 56 h 125"/>
                  <a:gd name="T4" fmla="*/ 95 w 147"/>
                  <a:gd name="T5" fmla="*/ 75 h 125"/>
                  <a:gd name="T6" fmla="*/ 40 w 147"/>
                  <a:gd name="T7" fmla="*/ 123 h 125"/>
                  <a:gd name="T8" fmla="*/ 3 w 147"/>
                  <a:gd name="T9" fmla="*/ 75 h 125"/>
                  <a:gd name="T10" fmla="*/ 9 w 147"/>
                  <a:gd name="T11" fmla="*/ 26 h 125"/>
                  <a:gd name="T12" fmla="*/ 64 w 147"/>
                  <a:gd name="T13" fmla="*/ 1 h 125"/>
                  <a:gd name="T14" fmla="*/ 125 w 147"/>
                  <a:gd name="T15" fmla="*/ 2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25">
                    <a:moveTo>
                      <a:pt x="125" y="20"/>
                    </a:moveTo>
                    <a:cubicBezTo>
                      <a:pt x="133" y="26"/>
                      <a:pt x="147" y="47"/>
                      <a:pt x="143" y="56"/>
                    </a:cubicBezTo>
                    <a:cubicBezTo>
                      <a:pt x="139" y="68"/>
                      <a:pt x="106" y="68"/>
                      <a:pt x="95" y="75"/>
                    </a:cubicBezTo>
                    <a:cubicBezTo>
                      <a:pt x="79" y="84"/>
                      <a:pt x="58" y="125"/>
                      <a:pt x="40" y="123"/>
                    </a:cubicBezTo>
                    <a:cubicBezTo>
                      <a:pt x="25" y="122"/>
                      <a:pt x="7" y="89"/>
                      <a:pt x="3" y="75"/>
                    </a:cubicBezTo>
                    <a:cubicBezTo>
                      <a:pt x="0" y="63"/>
                      <a:pt x="2" y="36"/>
                      <a:pt x="9" y="26"/>
                    </a:cubicBezTo>
                    <a:cubicBezTo>
                      <a:pt x="18" y="14"/>
                      <a:pt x="49" y="2"/>
                      <a:pt x="64" y="1"/>
                    </a:cubicBezTo>
                    <a:cubicBezTo>
                      <a:pt x="80" y="0"/>
                      <a:pt x="113" y="10"/>
                      <a:pt x="125" y="2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4" name="Freeform 397">
                <a:extLst>
                  <a:ext uri="{FF2B5EF4-FFF2-40B4-BE49-F238E27FC236}">
                    <a16:creationId xmlns:a16="http://schemas.microsoft.com/office/drawing/2014/main" id="{E03123DD-0361-3A99-9C61-DE30F56C1FDF}"/>
                  </a:ext>
                </a:extLst>
              </p:cNvPr>
              <p:cNvSpPr>
                <a:spLocks/>
              </p:cNvSpPr>
              <p:nvPr/>
            </p:nvSpPr>
            <p:spPr bwMode="auto">
              <a:xfrm>
                <a:off x="1446" y="1102"/>
                <a:ext cx="77" cy="59"/>
              </a:xfrm>
              <a:custGeom>
                <a:avLst/>
                <a:gdLst>
                  <a:gd name="T0" fmla="*/ 174 w 177"/>
                  <a:gd name="T1" fmla="*/ 20 h 136"/>
                  <a:gd name="T2" fmla="*/ 144 w 177"/>
                  <a:gd name="T3" fmla="*/ 56 h 136"/>
                  <a:gd name="T4" fmla="*/ 95 w 177"/>
                  <a:gd name="T5" fmla="*/ 93 h 136"/>
                  <a:gd name="T6" fmla="*/ 58 w 177"/>
                  <a:gd name="T7" fmla="*/ 93 h 136"/>
                  <a:gd name="T8" fmla="*/ 46 w 177"/>
                  <a:gd name="T9" fmla="*/ 130 h 136"/>
                  <a:gd name="T10" fmla="*/ 9 w 177"/>
                  <a:gd name="T11" fmla="*/ 130 h 136"/>
                  <a:gd name="T12" fmla="*/ 15 w 177"/>
                  <a:gd name="T13" fmla="*/ 75 h 136"/>
                  <a:gd name="T14" fmla="*/ 34 w 177"/>
                  <a:gd name="T15" fmla="*/ 26 h 136"/>
                  <a:gd name="T16" fmla="*/ 89 w 177"/>
                  <a:gd name="T17" fmla="*/ 2 h 136"/>
                  <a:gd name="T18" fmla="*/ 138 w 177"/>
                  <a:gd name="T19" fmla="*/ 8 h 136"/>
                  <a:gd name="T20" fmla="*/ 174 w 177"/>
                  <a:gd name="T21" fmla="*/ 2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7" h="136">
                    <a:moveTo>
                      <a:pt x="174" y="20"/>
                    </a:moveTo>
                    <a:cubicBezTo>
                      <a:pt x="177" y="31"/>
                      <a:pt x="152" y="48"/>
                      <a:pt x="144" y="56"/>
                    </a:cubicBezTo>
                    <a:cubicBezTo>
                      <a:pt x="133" y="67"/>
                      <a:pt x="109" y="88"/>
                      <a:pt x="95" y="93"/>
                    </a:cubicBezTo>
                    <a:cubicBezTo>
                      <a:pt x="86" y="96"/>
                      <a:pt x="66" y="88"/>
                      <a:pt x="58" y="93"/>
                    </a:cubicBezTo>
                    <a:cubicBezTo>
                      <a:pt x="50" y="99"/>
                      <a:pt x="54" y="124"/>
                      <a:pt x="46" y="130"/>
                    </a:cubicBezTo>
                    <a:cubicBezTo>
                      <a:pt x="39" y="135"/>
                      <a:pt x="15" y="136"/>
                      <a:pt x="9" y="130"/>
                    </a:cubicBezTo>
                    <a:cubicBezTo>
                      <a:pt x="0" y="119"/>
                      <a:pt x="12" y="88"/>
                      <a:pt x="15" y="75"/>
                    </a:cubicBezTo>
                    <a:cubicBezTo>
                      <a:pt x="19" y="62"/>
                      <a:pt x="25" y="35"/>
                      <a:pt x="34" y="26"/>
                    </a:cubicBezTo>
                    <a:cubicBezTo>
                      <a:pt x="44" y="15"/>
                      <a:pt x="74" y="4"/>
                      <a:pt x="89" y="2"/>
                    </a:cubicBezTo>
                    <a:cubicBezTo>
                      <a:pt x="101" y="0"/>
                      <a:pt x="126" y="5"/>
                      <a:pt x="138" y="8"/>
                    </a:cubicBezTo>
                    <a:cubicBezTo>
                      <a:pt x="147" y="10"/>
                      <a:pt x="172" y="11"/>
                      <a:pt x="174" y="2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5" name="Freeform 398">
                <a:extLst>
                  <a:ext uri="{FF2B5EF4-FFF2-40B4-BE49-F238E27FC236}">
                    <a16:creationId xmlns:a16="http://schemas.microsoft.com/office/drawing/2014/main" id="{9F775D92-0A61-B3E6-1468-B9EB6D1081D6}"/>
                  </a:ext>
                </a:extLst>
              </p:cNvPr>
              <p:cNvSpPr>
                <a:spLocks/>
              </p:cNvSpPr>
              <p:nvPr/>
            </p:nvSpPr>
            <p:spPr bwMode="auto">
              <a:xfrm>
                <a:off x="1455" y="964"/>
                <a:ext cx="41" cy="43"/>
              </a:xfrm>
              <a:custGeom>
                <a:avLst/>
                <a:gdLst>
                  <a:gd name="T0" fmla="*/ 92 w 93"/>
                  <a:gd name="T1" fmla="*/ 47 h 98"/>
                  <a:gd name="T2" fmla="*/ 74 w 93"/>
                  <a:gd name="T3" fmla="*/ 89 h 98"/>
                  <a:gd name="T4" fmla="*/ 37 w 93"/>
                  <a:gd name="T5" fmla="*/ 95 h 98"/>
                  <a:gd name="T6" fmla="*/ 7 w 93"/>
                  <a:gd name="T7" fmla="*/ 65 h 98"/>
                  <a:gd name="T8" fmla="*/ 7 w 93"/>
                  <a:gd name="T9" fmla="*/ 22 h 98"/>
                  <a:gd name="T10" fmla="*/ 62 w 93"/>
                  <a:gd name="T11" fmla="*/ 4 h 98"/>
                  <a:gd name="T12" fmla="*/ 92 w 93"/>
                  <a:gd name="T13" fmla="*/ 47 h 98"/>
                </a:gdLst>
                <a:ahLst/>
                <a:cxnLst>
                  <a:cxn ang="0">
                    <a:pos x="T0" y="T1"/>
                  </a:cxn>
                  <a:cxn ang="0">
                    <a:pos x="T2" y="T3"/>
                  </a:cxn>
                  <a:cxn ang="0">
                    <a:pos x="T4" y="T5"/>
                  </a:cxn>
                  <a:cxn ang="0">
                    <a:pos x="T6" y="T7"/>
                  </a:cxn>
                  <a:cxn ang="0">
                    <a:pos x="T8" y="T9"/>
                  </a:cxn>
                  <a:cxn ang="0">
                    <a:pos x="T10" y="T11"/>
                  </a:cxn>
                  <a:cxn ang="0">
                    <a:pos x="T12" y="T13"/>
                  </a:cxn>
                </a:cxnLst>
                <a:rect l="0" t="0" r="r" b="b"/>
                <a:pathLst>
                  <a:path w="93" h="98">
                    <a:moveTo>
                      <a:pt x="92" y="47"/>
                    </a:moveTo>
                    <a:cubicBezTo>
                      <a:pt x="93" y="58"/>
                      <a:pt x="83" y="82"/>
                      <a:pt x="74" y="89"/>
                    </a:cubicBezTo>
                    <a:cubicBezTo>
                      <a:pt x="67" y="95"/>
                      <a:pt x="46" y="98"/>
                      <a:pt x="37" y="95"/>
                    </a:cubicBezTo>
                    <a:cubicBezTo>
                      <a:pt x="27" y="92"/>
                      <a:pt x="11" y="75"/>
                      <a:pt x="7" y="65"/>
                    </a:cubicBezTo>
                    <a:cubicBezTo>
                      <a:pt x="3" y="55"/>
                      <a:pt x="0" y="31"/>
                      <a:pt x="7" y="22"/>
                    </a:cubicBezTo>
                    <a:cubicBezTo>
                      <a:pt x="15" y="11"/>
                      <a:pt x="48" y="0"/>
                      <a:pt x="62" y="4"/>
                    </a:cubicBezTo>
                    <a:cubicBezTo>
                      <a:pt x="74" y="8"/>
                      <a:pt x="91" y="34"/>
                      <a:pt x="92" y="47"/>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6" name="Freeform 399">
                <a:extLst>
                  <a:ext uri="{FF2B5EF4-FFF2-40B4-BE49-F238E27FC236}">
                    <a16:creationId xmlns:a16="http://schemas.microsoft.com/office/drawing/2014/main" id="{8779C349-BAE3-B817-A044-22E4C803E77C}"/>
                  </a:ext>
                </a:extLst>
              </p:cNvPr>
              <p:cNvSpPr>
                <a:spLocks/>
              </p:cNvSpPr>
              <p:nvPr/>
            </p:nvSpPr>
            <p:spPr bwMode="auto">
              <a:xfrm>
                <a:off x="1455" y="1062"/>
                <a:ext cx="36" cy="25"/>
              </a:xfrm>
              <a:custGeom>
                <a:avLst/>
                <a:gdLst>
                  <a:gd name="T0" fmla="*/ 76 w 85"/>
                  <a:gd name="T1" fmla="*/ 10 h 59"/>
                  <a:gd name="T2" fmla="*/ 82 w 85"/>
                  <a:gd name="T3" fmla="*/ 41 h 59"/>
                  <a:gd name="T4" fmla="*/ 45 w 85"/>
                  <a:gd name="T5" fmla="*/ 59 h 59"/>
                  <a:gd name="T6" fmla="*/ 3 w 85"/>
                  <a:gd name="T7" fmla="*/ 41 h 59"/>
                  <a:gd name="T8" fmla="*/ 33 w 85"/>
                  <a:gd name="T9" fmla="*/ 4 h 59"/>
                  <a:gd name="T10" fmla="*/ 76 w 85"/>
                  <a:gd name="T11" fmla="*/ 10 h 59"/>
                </a:gdLst>
                <a:ahLst/>
                <a:cxnLst>
                  <a:cxn ang="0">
                    <a:pos x="T0" y="T1"/>
                  </a:cxn>
                  <a:cxn ang="0">
                    <a:pos x="T2" y="T3"/>
                  </a:cxn>
                  <a:cxn ang="0">
                    <a:pos x="T4" y="T5"/>
                  </a:cxn>
                  <a:cxn ang="0">
                    <a:pos x="T6" y="T7"/>
                  </a:cxn>
                  <a:cxn ang="0">
                    <a:pos x="T8" y="T9"/>
                  </a:cxn>
                  <a:cxn ang="0">
                    <a:pos x="T10" y="T11"/>
                  </a:cxn>
                </a:cxnLst>
                <a:rect l="0" t="0" r="r" b="b"/>
                <a:pathLst>
                  <a:path w="85" h="59">
                    <a:moveTo>
                      <a:pt x="76" y="10"/>
                    </a:moveTo>
                    <a:cubicBezTo>
                      <a:pt x="81" y="16"/>
                      <a:pt x="85" y="34"/>
                      <a:pt x="82" y="41"/>
                    </a:cubicBezTo>
                    <a:cubicBezTo>
                      <a:pt x="77" y="50"/>
                      <a:pt x="56" y="59"/>
                      <a:pt x="45" y="59"/>
                    </a:cubicBezTo>
                    <a:cubicBezTo>
                      <a:pt x="34" y="59"/>
                      <a:pt x="5" y="52"/>
                      <a:pt x="3" y="41"/>
                    </a:cubicBezTo>
                    <a:cubicBezTo>
                      <a:pt x="0" y="29"/>
                      <a:pt x="22" y="9"/>
                      <a:pt x="33" y="4"/>
                    </a:cubicBezTo>
                    <a:cubicBezTo>
                      <a:pt x="43" y="0"/>
                      <a:pt x="68" y="3"/>
                      <a:pt x="76" y="1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7" name="Freeform 400">
                <a:extLst>
                  <a:ext uri="{FF2B5EF4-FFF2-40B4-BE49-F238E27FC236}">
                    <a16:creationId xmlns:a16="http://schemas.microsoft.com/office/drawing/2014/main" id="{6B59D333-49F3-9A1D-462C-7F5E75556388}"/>
                  </a:ext>
                </a:extLst>
              </p:cNvPr>
              <p:cNvSpPr>
                <a:spLocks/>
              </p:cNvSpPr>
              <p:nvPr/>
            </p:nvSpPr>
            <p:spPr bwMode="auto">
              <a:xfrm>
                <a:off x="1447" y="923"/>
                <a:ext cx="32" cy="28"/>
              </a:xfrm>
              <a:custGeom>
                <a:avLst/>
                <a:gdLst>
                  <a:gd name="T0" fmla="*/ 69 w 74"/>
                  <a:gd name="T1" fmla="*/ 20 h 66"/>
                  <a:gd name="T2" fmla="*/ 57 w 74"/>
                  <a:gd name="T3" fmla="*/ 56 h 66"/>
                  <a:gd name="T4" fmla="*/ 8 w 74"/>
                  <a:gd name="T5" fmla="*/ 56 h 66"/>
                  <a:gd name="T6" fmla="*/ 14 w 74"/>
                  <a:gd name="T7" fmla="*/ 8 h 66"/>
                  <a:gd name="T8" fmla="*/ 69 w 74"/>
                  <a:gd name="T9" fmla="*/ 20 h 66"/>
                </a:gdLst>
                <a:ahLst/>
                <a:cxnLst>
                  <a:cxn ang="0">
                    <a:pos x="T0" y="T1"/>
                  </a:cxn>
                  <a:cxn ang="0">
                    <a:pos x="T2" y="T3"/>
                  </a:cxn>
                  <a:cxn ang="0">
                    <a:pos x="T4" y="T5"/>
                  </a:cxn>
                  <a:cxn ang="0">
                    <a:pos x="T6" y="T7"/>
                  </a:cxn>
                  <a:cxn ang="0">
                    <a:pos x="T8" y="T9"/>
                  </a:cxn>
                </a:cxnLst>
                <a:rect l="0" t="0" r="r" b="b"/>
                <a:pathLst>
                  <a:path w="74" h="66">
                    <a:moveTo>
                      <a:pt x="69" y="20"/>
                    </a:moveTo>
                    <a:cubicBezTo>
                      <a:pt x="74" y="28"/>
                      <a:pt x="65" y="51"/>
                      <a:pt x="57" y="56"/>
                    </a:cubicBezTo>
                    <a:cubicBezTo>
                      <a:pt x="47" y="64"/>
                      <a:pt x="16" y="66"/>
                      <a:pt x="8" y="56"/>
                    </a:cubicBezTo>
                    <a:cubicBezTo>
                      <a:pt x="0" y="47"/>
                      <a:pt x="4" y="15"/>
                      <a:pt x="14" y="8"/>
                    </a:cubicBezTo>
                    <a:cubicBezTo>
                      <a:pt x="26" y="0"/>
                      <a:pt x="62" y="8"/>
                      <a:pt x="69" y="20"/>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8" name="Freeform 401">
                <a:extLst>
                  <a:ext uri="{FF2B5EF4-FFF2-40B4-BE49-F238E27FC236}">
                    <a16:creationId xmlns:a16="http://schemas.microsoft.com/office/drawing/2014/main" id="{3757B4D4-67C4-EDF5-1A13-3D8B9BEFF703}"/>
                  </a:ext>
                </a:extLst>
              </p:cNvPr>
              <p:cNvSpPr>
                <a:spLocks/>
              </p:cNvSpPr>
              <p:nvPr/>
            </p:nvSpPr>
            <p:spPr bwMode="auto">
              <a:xfrm>
                <a:off x="1362" y="1032"/>
                <a:ext cx="80" cy="51"/>
              </a:xfrm>
              <a:custGeom>
                <a:avLst/>
                <a:gdLst>
                  <a:gd name="T0" fmla="*/ 173 w 184"/>
                  <a:gd name="T1" fmla="*/ 19 h 119"/>
                  <a:gd name="T2" fmla="*/ 167 w 184"/>
                  <a:gd name="T3" fmla="*/ 92 h 119"/>
                  <a:gd name="T4" fmla="*/ 63 w 184"/>
                  <a:gd name="T5" fmla="*/ 110 h 119"/>
                  <a:gd name="T6" fmla="*/ 33 w 184"/>
                  <a:gd name="T7" fmla="*/ 73 h 119"/>
                  <a:gd name="T8" fmla="*/ 2 w 184"/>
                  <a:gd name="T9" fmla="*/ 25 h 119"/>
                  <a:gd name="T10" fmla="*/ 26 w 184"/>
                  <a:gd name="T11" fmla="*/ 0 h 119"/>
                  <a:gd name="T12" fmla="*/ 57 w 184"/>
                  <a:gd name="T13" fmla="*/ 37 h 119"/>
                  <a:gd name="T14" fmla="*/ 75 w 184"/>
                  <a:gd name="T15" fmla="*/ 43 h 119"/>
                  <a:gd name="T16" fmla="*/ 124 w 184"/>
                  <a:gd name="T17" fmla="*/ 12 h 119"/>
                  <a:gd name="T18" fmla="*/ 173 w 184"/>
                  <a:gd name="T19" fmla="*/ 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19">
                    <a:moveTo>
                      <a:pt x="173" y="19"/>
                    </a:moveTo>
                    <a:cubicBezTo>
                      <a:pt x="184" y="33"/>
                      <a:pt x="179" y="78"/>
                      <a:pt x="167" y="92"/>
                    </a:cubicBezTo>
                    <a:cubicBezTo>
                      <a:pt x="149" y="111"/>
                      <a:pt x="88" y="119"/>
                      <a:pt x="63" y="110"/>
                    </a:cubicBezTo>
                    <a:cubicBezTo>
                      <a:pt x="52" y="106"/>
                      <a:pt x="40" y="83"/>
                      <a:pt x="33" y="73"/>
                    </a:cubicBezTo>
                    <a:cubicBezTo>
                      <a:pt x="24" y="62"/>
                      <a:pt x="0" y="39"/>
                      <a:pt x="2" y="25"/>
                    </a:cubicBezTo>
                    <a:cubicBezTo>
                      <a:pt x="3" y="16"/>
                      <a:pt x="18" y="0"/>
                      <a:pt x="26" y="0"/>
                    </a:cubicBezTo>
                    <a:cubicBezTo>
                      <a:pt x="38" y="1"/>
                      <a:pt x="57" y="25"/>
                      <a:pt x="57" y="37"/>
                    </a:cubicBezTo>
                    <a:cubicBezTo>
                      <a:pt x="75" y="43"/>
                      <a:pt x="75" y="43"/>
                      <a:pt x="75" y="43"/>
                    </a:cubicBezTo>
                    <a:cubicBezTo>
                      <a:pt x="75" y="29"/>
                      <a:pt x="110" y="16"/>
                      <a:pt x="124" y="12"/>
                    </a:cubicBezTo>
                    <a:cubicBezTo>
                      <a:pt x="136" y="10"/>
                      <a:pt x="165" y="9"/>
                      <a:pt x="173" y="19"/>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9" name="Freeform 402">
                <a:extLst>
                  <a:ext uri="{FF2B5EF4-FFF2-40B4-BE49-F238E27FC236}">
                    <a16:creationId xmlns:a16="http://schemas.microsoft.com/office/drawing/2014/main" id="{57C08F19-E05D-411A-ED40-6DE94CF645ED}"/>
                  </a:ext>
                </a:extLst>
              </p:cNvPr>
              <p:cNvSpPr>
                <a:spLocks/>
              </p:cNvSpPr>
              <p:nvPr/>
            </p:nvSpPr>
            <p:spPr bwMode="auto">
              <a:xfrm>
                <a:off x="1360" y="957"/>
                <a:ext cx="74" cy="52"/>
              </a:xfrm>
              <a:custGeom>
                <a:avLst/>
                <a:gdLst>
                  <a:gd name="T0" fmla="*/ 154 w 172"/>
                  <a:gd name="T1" fmla="*/ 64 h 121"/>
                  <a:gd name="T2" fmla="*/ 167 w 172"/>
                  <a:gd name="T3" fmla="*/ 100 h 121"/>
                  <a:gd name="T4" fmla="*/ 93 w 172"/>
                  <a:gd name="T5" fmla="*/ 112 h 121"/>
                  <a:gd name="T6" fmla="*/ 75 w 172"/>
                  <a:gd name="T7" fmla="*/ 76 h 121"/>
                  <a:gd name="T8" fmla="*/ 32 w 172"/>
                  <a:gd name="T9" fmla="*/ 70 h 121"/>
                  <a:gd name="T10" fmla="*/ 2 w 172"/>
                  <a:gd name="T11" fmla="*/ 27 h 121"/>
                  <a:gd name="T12" fmla="*/ 32 w 172"/>
                  <a:gd name="T13" fmla="*/ 3 h 121"/>
                  <a:gd name="T14" fmla="*/ 75 w 172"/>
                  <a:gd name="T15" fmla="*/ 9 h 121"/>
                  <a:gd name="T16" fmla="*/ 118 w 172"/>
                  <a:gd name="T17" fmla="*/ 21 h 121"/>
                  <a:gd name="T18" fmla="*/ 154 w 172"/>
                  <a:gd name="T19" fmla="*/ 6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21">
                    <a:moveTo>
                      <a:pt x="154" y="64"/>
                    </a:moveTo>
                    <a:cubicBezTo>
                      <a:pt x="159" y="72"/>
                      <a:pt x="172" y="92"/>
                      <a:pt x="167" y="100"/>
                    </a:cubicBezTo>
                    <a:cubicBezTo>
                      <a:pt x="157" y="116"/>
                      <a:pt x="110" y="121"/>
                      <a:pt x="93" y="112"/>
                    </a:cubicBezTo>
                    <a:cubicBezTo>
                      <a:pt x="84" y="108"/>
                      <a:pt x="83" y="82"/>
                      <a:pt x="75" y="76"/>
                    </a:cubicBezTo>
                    <a:cubicBezTo>
                      <a:pt x="66" y="70"/>
                      <a:pt x="42" y="75"/>
                      <a:pt x="32" y="70"/>
                    </a:cubicBezTo>
                    <a:cubicBezTo>
                      <a:pt x="21" y="63"/>
                      <a:pt x="0" y="40"/>
                      <a:pt x="2" y="27"/>
                    </a:cubicBezTo>
                    <a:cubicBezTo>
                      <a:pt x="3" y="18"/>
                      <a:pt x="23" y="5"/>
                      <a:pt x="32" y="3"/>
                    </a:cubicBezTo>
                    <a:cubicBezTo>
                      <a:pt x="43" y="0"/>
                      <a:pt x="65" y="7"/>
                      <a:pt x="75" y="9"/>
                    </a:cubicBezTo>
                    <a:cubicBezTo>
                      <a:pt x="86" y="11"/>
                      <a:pt x="109" y="15"/>
                      <a:pt x="118" y="21"/>
                    </a:cubicBezTo>
                    <a:cubicBezTo>
                      <a:pt x="130" y="29"/>
                      <a:pt x="148" y="52"/>
                      <a:pt x="154" y="64"/>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0" name="Freeform 403">
                <a:extLst>
                  <a:ext uri="{FF2B5EF4-FFF2-40B4-BE49-F238E27FC236}">
                    <a16:creationId xmlns:a16="http://schemas.microsoft.com/office/drawing/2014/main" id="{2E68E6F4-0D3E-14DD-EEA7-6EE9A032FD92}"/>
                  </a:ext>
                </a:extLst>
              </p:cNvPr>
              <p:cNvSpPr>
                <a:spLocks/>
              </p:cNvSpPr>
              <p:nvPr/>
            </p:nvSpPr>
            <p:spPr bwMode="auto">
              <a:xfrm>
                <a:off x="1359" y="1099"/>
                <a:ext cx="70" cy="81"/>
              </a:xfrm>
              <a:custGeom>
                <a:avLst/>
                <a:gdLst>
                  <a:gd name="T0" fmla="*/ 144 w 163"/>
                  <a:gd name="T1" fmla="*/ 83 h 186"/>
                  <a:gd name="T2" fmla="*/ 163 w 163"/>
                  <a:gd name="T3" fmla="*/ 125 h 186"/>
                  <a:gd name="T4" fmla="*/ 132 w 163"/>
                  <a:gd name="T5" fmla="*/ 180 h 186"/>
                  <a:gd name="T6" fmla="*/ 77 w 163"/>
                  <a:gd name="T7" fmla="*/ 174 h 186"/>
                  <a:gd name="T8" fmla="*/ 53 w 163"/>
                  <a:gd name="T9" fmla="*/ 144 h 186"/>
                  <a:gd name="T10" fmla="*/ 4 w 163"/>
                  <a:gd name="T11" fmla="*/ 113 h 186"/>
                  <a:gd name="T12" fmla="*/ 10 w 163"/>
                  <a:gd name="T13" fmla="*/ 77 h 186"/>
                  <a:gd name="T14" fmla="*/ 65 w 163"/>
                  <a:gd name="T15" fmla="*/ 107 h 186"/>
                  <a:gd name="T16" fmla="*/ 71 w 163"/>
                  <a:gd name="T17" fmla="*/ 64 h 186"/>
                  <a:gd name="T18" fmla="*/ 59 w 163"/>
                  <a:gd name="T19" fmla="*/ 28 h 186"/>
                  <a:gd name="T20" fmla="*/ 150 w 163"/>
                  <a:gd name="T21" fmla="*/ 16 h 186"/>
                  <a:gd name="T22" fmla="*/ 144 w 163"/>
                  <a:gd name="T23" fmla="*/ 8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86">
                    <a:moveTo>
                      <a:pt x="144" y="83"/>
                    </a:moveTo>
                    <a:cubicBezTo>
                      <a:pt x="146" y="94"/>
                      <a:pt x="163" y="114"/>
                      <a:pt x="163" y="125"/>
                    </a:cubicBezTo>
                    <a:cubicBezTo>
                      <a:pt x="162" y="141"/>
                      <a:pt x="146" y="173"/>
                      <a:pt x="132" y="180"/>
                    </a:cubicBezTo>
                    <a:cubicBezTo>
                      <a:pt x="120" y="186"/>
                      <a:pt x="89" y="181"/>
                      <a:pt x="77" y="174"/>
                    </a:cubicBezTo>
                    <a:cubicBezTo>
                      <a:pt x="69" y="169"/>
                      <a:pt x="60" y="150"/>
                      <a:pt x="53" y="144"/>
                    </a:cubicBezTo>
                    <a:cubicBezTo>
                      <a:pt x="42" y="134"/>
                      <a:pt x="10" y="126"/>
                      <a:pt x="4" y="113"/>
                    </a:cubicBezTo>
                    <a:cubicBezTo>
                      <a:pt x="0" y="105"/>
                      <a:pt x="2" y="81"/>
                      <a:pt x="10" y="77"/>
                    </a:cubicBezTo>
                    <a:cubicBezTo>
                      <a:pt x="24" y="70"/>
                      <a:pt x="51" y="114"/>
                      <a:pt x="65" y="107"/>
                    </a:cubicBezTo>
                    <a:cubicBezTo>
                      <a:pt x="75" y="102"/>
                      <a:pt x="72" y="75"/>
                      <a:pt x="71" y="64"/>
                    </a:cubicBezTo>
                    <a:cubicBezTo>
                      <a:pt x="70" y="55"/>
                      <a:pt x="54" y="36"/>
                      <a:pt x="59" y="28"/>
                    </a:cubicBezTo>
                    <a:cubicBezTo>
                      <a:pt x="71" y="8"/>
                      <a:pt x="134" y="0"/>
                      <a:pt x="150" y="16"/>
                    </a:cubicBezTo>
                    <a:cubicBezTo>
                      <a:pt x="163" y="27"/>
                      <a:pt x="142" y="66"/>
                      <a:pt x="144" y="83"/>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1" name="Freeform 404">
                <a:extLst>
                  <a:ext uri="{FF2B5EF4-FFF2-40B4-BE49-F238E27FC236}">
                    <a16:creationId xmlns:a16="http://schemas.microsoft.com/office/drawing/2014/main" id="{E4ECE77B-5B81-ADC9-07EF-656EDF101807}"/>
                  </a:ext>
                </a:extLst>
              </p:cNvPr>
              <p:cNvSpPr>
                <a:spLocks/>
              </p:cNvSpPr>
              <p:nvPr/>
            </p:nvSpPr>
            <p:spPr bwMode="auto">
              <a:xfrm>
                <a:off x="1373" y="1211"/>
                <a:ext cx="46" cy="35"/>
              </a:xfrm>
              <a:custGeom>
                <a:avLst/>
                <a:gdLst>
                  <a:gd name="T0" fmla="*/ 55 w 106"/>
                  <a:gd name="T1" fmla="*/ 1 h 81"/>
                  <a:gd name="T2" fmla="*/ 104 w 106"/>
                  <a:gd name="T3" fmla="*/ 50 h 81"/>
                  <a:gd name="T4" fmla="*/ 68 w 106"/>
                  <a:gd name="T5" fmla="*/ 74 h 81"/>
                  <a:gd name="T6" fmla="*/ 7 w 106"/>
                  <a:gd name="T7" fmla="*/ 68 h 81"/>
                  <a:gd name="T8" fmla="*/ 19 w 106"/>
                  <a:gd name="T9" fmla="*/ 26 h 81"/>
                  <a:gd name="T10" fmla="*/ 55 w 106"/>
                  <a:gd name="T11" fmla="*/ 1 h 81"/>
                </a:gdLst>
                <a:ahLst/>
                <a:cxnLst>
                  <a:cxn ang="0">
                    <a:pos x="T0" y="T1"/>
                  </a:cxn>
                  <a:cxn ang="0">
                    <a:pos x="T2" y="T3"/>
                  </a:cxn>
                  <a:cxn ang="0">
                    <a:pos x="T4" y="T5"/>
                  </a:cxn>
                  <a:cxn ang="0">
                    <a:pos x="T6" y="T7"/>
                  </a:cxn>
                  <a:cxn ang="0">
                    <a:pos x="T8" y="T9"/>
                  </a:cxn>
                  <a:cxn ang="0">
                    <a:pos x="T10" y="T11"/>
                  </a:cxn>
                </a:cxnLst>
                <a:rect l="0" t="0" r="r" b="b"/>
                <a:pathLst>
                  <a:path w="106" h="81">
                    <a:moveTo>
                      <a:pt x="55" y="1"/>
                    </a:moveTo>
                    <a:cubicBezTo>
                      <a:pt x="73" y="3"/>
                      <a:pt x="106" y="33"/>
                      <a:pt x="104" y="50"/>
                    </a:cubicBezTo>
                    <a:cubicBezTo>
                      <a:pt x="103" y="61"/>
                      <a:pt x="78" y="72"/>
                      <a:pt x="68" y="74"/>
                    </a:cubicBezTo>
                    <a:cubicBezTo>
                      <a:pt x="53" y="78"/>
                      <a:pt x="15" y="81"/>
                      <a:pt x="7" y="68"/>
                    </a:cubicBezTo>
                    <a:cubicBezTo>
                      <a:pt x="0" y="59"/>
                      <a:pt x="12" y="35"/>
                      <a:pt x="19" y="26"/>
                    </a:cubicBezTo>
                    <a:cubicBezTo>
                      <a:pt x="25" y="17"/>
                      <a:pt x="44" y="0"/>
                      <a:pt x="55" y="1"/>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2" name="Freeform 405">
                <a:extLst>
                  <a:ext uri="{FF2B5EF4-FFF2-40B4-BE49-F238E27FC236}">
                    <a16:creationId xmlns:a16="http://schemas.microsoft.com/office/drawing/2014/main" id="{69B054AB-1334-BC64-621B-FBCD89482BF3}"/>
                  </a:ext>
                </a:extLst>
              </p:cNvPr>
              <p:cNvSpPr>
                <a:spLocks/>
              </p:cNvSpPr>
              <p:nvPr/>
            </p:nvSpPr>
            <p:spPr bwMode="auto">
              <a:xfrm>
                <a:off x="1141" y="1125"/>
                <a:ext cx="218" cy="120"/>
              </a:xfrm>
              <a:custGeom>
                <a:avLst/>
                <a:gdLst>
                  <a:gd name="T0" fmla="*/ 438 w 502"/>
                  <a:gd name="T1" fmla="*/ 138 h 277"/>
                  <a:gd name="T2" fmla="*/ 499 w 502"/>
                  <a:gd name="T3" fmla="*/ 175 h 277"/>
                  <a:gd name="T4" fmla="*/ 444 w 502"/>
                  <a:gd name="T5" fmla="*/ 187 h 277"/>
                  <a:gd name="T6" fmla="*/ 468 w 502"/>
                  <a:gd name="T7" fmla="*/ 248 h 277"/>
                  <a:gd name="T8" fmla="*/ 377 w 502"/>
                  <a:gd name="T9" fmla="*/ 266 h 277"/>
                  <a:gd name="T10" fmla="*/ 230 w 502"/>
                  <a:gd name="T11" fmla="*/ 272 h 277"/>
                  <a:gd name="T12" fmla="*/ 145 w 502"/>
                  <a:gd name="T13" fmla="*/ 272 h 277"/>
                  <a:gd name="T14" fmla="*/ 84 w 502"/>
                  <a:gd name="T15" fmla="*/ 242 h 277"/>
                  <a:gd name="T16" fmla="*/ 17 w 502"/>
                  <a:gd name="T17" fmla="*/ 205 h 277"/>
                  <a:gd name="T18" fmla="*/ 35 w 502"/>
                  <a:gd name="T19" fmla="*/ 187 h 277"/>
                  <a:gd name="T20" fmla="*/ 133 w 502"/>
                  <a:gd name="T21" fmla="*/ 163 h 277"/>
                  <a:gd name="T22" fmla="*/ 5 w 502"/>
                  <a:gd name="T23" fmla="*/ 138 h 277"/>
                  <a:gd name="T24" fmla="*/ 11 w 502"/>
                  <a:gd name="T25" fmla="*/ 108 h 277"/>
                  <a:gd name="T26" fmla="*/ 90 w 502"/>
                  <a:gd name="T27" fmla="*/ 102 h 277"/>
                  <a:gd name="T28" fmla="*/ 90 w 502"/>
                  <a:gd name="T29" fmla="*/ 71 h 277"/>
                  <a:gd name="T30" fmla="*/ 157 w 502"/>
                  <a:gd name="T31" fmla="*/ 35 h 277"/>
                  <a:gd name="T32" fmla="*/ 212 w 502"/>
                  <a:gd name="T33" fmla="*/ 17 h 277"/>
                  <a:gd name="T34" fmla="*/ 236 w 502"/>
                  <a:gd name="T35" fmla="*/ 65 h 277"/>
                  <a:gd name="T36" fmla="*/ 261 w 502"/>
                  <a:gd name="T37" fmla="*/ 23 h 277"/>
                  <a:gd name="T38" fmla="*/ 291 w 502"/>
                  <a:gd name="T39" fmla="*/ 47 h 277"/>
                  <a:gd name="T40" fmla="*/ 328 w 502"/>
                  <a:gd name="T41" fmla="*/ 90 h 277"/>
                  <a:gd name="T42" fmla="*/ 346 w 502"/>
                  <a:gd name="T43" fmla="*/ 11 h 277"/>
                  <a:gd name="T44" fmla="*/ 420 w 502"/>
                  <a:gd name="T45" fmla="*/ 23 h 277"/>
                  <a:gd name="T46" fmla="*/ 401 w 502"/>
                  <a:gd name="T47" fmla="*/ 65 h 277"/>
                  <a:gd name="T48" fmla="*/ 438 w 502"/>
                  <a:gd name="T49" fmla="*/ 13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2" h="277">
                    <a:moveTo>
                      <a:pt x="438" y="138"/>
                    </a:moveTo>
                    <a:cubicBezTo>
                      <a:pt x="450" y="151"/>
                      <a:pt x="502" y="157"/>
                      <a:pt x="499" y="175"/>
                    </a:cubicBezTo>
                    <a:cubicBezTo>
                      <a:pt x="497" y="189"/>
                      <a:pt x="450" y="175"/>
                      <a:pt x="444" y="187"/>
                    </a:cubicBezTo>
                    <a:cubicBezTo>
                      <a:pt x="436" y="202"/>
                      <a:pt x="476" y="234"/>
                      <a:pt x="468" y="248"/>
                    </a:cubicBezTo>
                    <a:cubicBezTo>
                      <a:pt x="457" y="268"/>
                      <a:pt x="400" y="263"/>
                      <a:pt x="377" y="266"/>
                    </a:cubicBezTo>
                    <a:cubicBezTo>
                      <a:pt x="340" y="271"/>
                      <a:pt x="267" y="272"/>
                      <a:pt x="230" y="272"/>
                    </a:cubicBezTo>
                    <a:cubicBezTo>
                      <a:pt x="209" y="273"/>
                      <a:pt x="166" y="277"/>
                      <a:pt x="145" y="272"/>
                    </a:cubicBezTo>
                    <a:cubicBezTo>
                      <a:pt x="128" y="268"/>
                      <a:pt x="99" y="250"/>
                      <a:pt x="84" y="242"/>
                    </a:cubicBezTo>
                    <a:cubicBezTo>
                      <a:pt x="67" y="233"/>
                      <a:pt x="20" y="224"/>
                      <a:pt x="17" y="205"/>
                    </a:cubicBezTo>
                    <a:cubicBezTo>
                      <a:pt x="16" y="199"/>
                      <a:pt x="29" y="190"/>
                      <a:pt x="35" y="187"/>
                    </a:cubicBezTo>
                    <a:cubicBezTo>
                      <a:pt x="57" y="175"/>
                      <a:pt x="133" y="188"/>
                      <a:pt x="133" y="163"/>
                    </a:cubicBezTo>
                    <a:cubicBezTo>
                      <a:pt x="132" y="130"/>
                      <a:pt x="23" y="165"/>
                      <a:pt x="5" y="138"/>
                    </a:cubicBezTo>
                    <a:cubicBezTo>
                      <a:pt x="0" y="132"/>
                      <a:pt x="5" y="113"/>
                      <a:pt x="11" y="108"/>
                    </a:cubicBezTo>
                    <a:cubicBezTo>
                      <a:pt x="26" y="95"/>
                      <a:pt x="77" y="116"/>
                      <a:pt x="90" y="102"/>
                    </a:cubicBezTo>
                    <a:cubicBezTo>
                      <a:pt x="95" y="96"/>
                      <a:pt x="86" y="78"/>
                      <a:pt x="90" y="71"/>
                    </a:cubicBezTo>
                    <a:cubicBezTo>
                      <a:pt x="100" y="55"/>
                      <a:pt x="140" y="43"/>
                      <a:pt x="157" y="35"/>
                    </a:cubicBezTo>
                    <a:cubicBezTo>
                      <a:pt x="170" y="29"/>
                      <a:pt x="199" y="11"/>
                      <a:pt x="212" y="17"/>
                    </a:cubicBezTo>
                    <a:cubicBezTo>
                      <a:pt x="225" y="22"/>
                      <a:pt x="223" y="65"/>
                      <a:pt x="236" y="65"/>
                    </a:cubicBezTo>
                    <a:cubicBezTo>
                      <a:pt x="249" y="66"/>
                      <a:pt x="249" y="25"/>
                      <a:pt x="261" y="23"/>
                    </a:cubicBezTo>
                    <a:cubicBezTo>
                      <a:pt x="270" y="21"/>
                      <a:pt x="284" y="40"/>
                      <a:pt x="291" y="47"/>
                    </a:cubicBezTo>
                    <a:cubicBezTo>
                      <a:pt x="301" y="57"/>
                      <a:pt x="314" y="93"/>
                      <a:pt x="328" y="90"/>
                    </a:cubicBezTo>
                    <a:cubicBezTo>
                      <a:pt x="348" y="85"/>
                      <a:pt x="329" y="22"/>
                      <a:pt x="346" y="11"/>
                    </a:cubicBezTo>
                    <a:cubicBezTo>
                      <a:pt x="362" y="0"/>
                      <a:pt x="411" y="6"/>
                      <a:pt x="420" y="23"/>
                    </a:cubicBezTo>
                    <a:cubicBezTo>
                      <a:pt x="425" y="33"/>
                      <a:pt x="401" y="54"/>
                      <a:pt x="401" y="65"/>
                    </a:cubicBezTo>
                    <a:cubicBezTo>
                      <a:pt x="402" y="86"/>
                      <a:pt x="424" y="123"/>
                      <a:pt x="438" y="13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3" name="Freeform 406">
                <a:extLst>
                  <a:ext uri="{FF2B5EF4-FFF2-40B4-BE49-F238E27FC236}">
                    <a16:creationId xmlns:a16="http://schemas.microsoft.com/office/drawing/2014/main" id="{39E78816-3E06-D65C-9FEF-63BE282D28F5}"/>
                  </a:ext>
                </a:extLst>
              </p:cNvPr>
              <p:cNvSpPr>
                <a:spLocks/>
              </p:cNvSpPr>
              <p:nvPr/>
            </p:nvSpPr>
            <p:spPr bwMode="auto">
              <a:xfrm>
                <a:off x="1212" y="1029"/>
                <a:ext cx="146" cy="69"/>
              </a:xfrm>
              <a:custGeom>
                <a:avLst/>
                <a:gdLst>
                  <a:gd name="T0" fmla="*/ 294 w 337"/>
                  <a:gd name="T1" fmla="*/ 68 h 160"/>
                  <a:gd name="T2" fmla="*/ 325 w 337"/>
                  <a:gd name="T3" fmla="*/ 135 h 160"/>
                  <a:gd name="T4" fmla="*/ 264 w 337"/>
                  <a:gd name="T5" fmla="*/ 117 h 160"/>
                  <a:gd name="T6" fmla="*/ 196 w 337"/>
                  <a:gd name="T7" fmla="*/ 129 h 160"/>
                  <a:gd name="T8" fmla="*/ 142 w 337"/>
                  <a:gd name="T9" fmla="*/ 147 h 160"/>
                  <a:gd name="T10" fmla="*/ 81 w 337"/>
                  <a:gd name="T11" fmla="*/ 159 h 160"/>
                  <a:gd name="T12" fmla="*/ 7 w 337"/>
                  <a:gd name="T13" fmla="*/ 141 h 160"/>
                  <a:gd name="T14" fmla="*/ 20 w 337"/>
                  <a:gd name="T15" fmla="*/ 86 h 160"/>
                  <a:gd name="T16" fmla="*/ 87 w 337"/>
                  <a:gd name="T17" fmla="*/ 86 h 160"/>
                  <a:gd name="T18" fmla="*/ 117 w 337"/>
                  <a:gd name="T19" fmla="*/ 56 h 160"/>
                  <a:gd name="T20" fmla="*/ 154 w 337"/>
                  <a:gd name="T21" fmla="*/ 50 h 160"/>
                  <a:gd name="T22" fmla="*/ 160 w 337"/>
                  <a:gd name="T23" fmla="*/ 13 h 160"/>
                  <a:gd name="T24" fmla="*/ 215 w 337"/>
                  <a:gd name="T25" fmla="*/ 7 h 160"/>
                  <a:gd name="T26" fmla="*/ 227 w 337"/>
                  <a:gd name="T27" fmla="*/ 50 h 160"/>
                  <a:gd name="T28" fmla="*/ 294 w 337"/>
                  <a:gd name="T29" fmla="*/ 6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7" h="160">
                    <a:moveTo>
                      <a:pt x="294" y="68"/>
                    </a:moveTo>
                    <a:cubicBezTo>
                      <a:pt x="308" y="80"/>
                      <a:pt x="337" y="121"/>
                      <a:pt x="325" y="135"/>
                    </a:cubicBezTo>
                    <a:cubicBezTo>
                      <a:pt x="314" y="147"/>
                      <a:pt x="280" y="118"/>
                      <a:pt x="264" y="117"/>
                    </a:cubicBezTo>
                    <a:cubicBezTo>
                      <a:pt x="247" y="116"/>
                      <a:pt x="213" y="125"/>
                      <a:pt x="196" y="129"/>
                    </a:cubicBezTo>
                    <a:cubicBezTo>
                      <a:pt x="182" y="133"/>
                      <a:pt x="156" y="144"/>
                      <a:pt x="142" y="147"/>
                    </a:cubicBezTo>
                    <a:cubicBezTo>
                      <a:pt x="127" y="151"/>
                      <a:pt x="96" y="160"/>
                      <a:pt x="81" y="159"/>
                    </a:cubicBezTo>
                    <a:cubicBezTo>
                      <a:pt x="62" y="159"/>
                      <a:pt x="17" y="157"/>
                      <a:pt x="7" y="141"/>
                    </a:cubicBezTo>
                    <a:cubicBezTo>
                      <a:pt x="0" y="129"/>
                      <a:pt x="9" y="95"/>
                      <a:pt x="20" y="86"/>
                    </a:cubicBezTo>
                    <a:cubicBezTo>
                      <a:pt x="33" y="76"/>
                      <a:pt x="71" y="93"/>
                      <a:pt x="87" y="86"/>
                    </a:cubicBezTo>
                    <a:cubicBezTo>
                      <a:pt x="97" y="82"/>
                      <a:pt x="108" y="61"/>
                      <a:pt x="117" y="56"/>
                    </a:cubicBezTo>
                    <a:cubicBezTo>
                      <a:pt x="125" y="52"/>
                      <a:pt x="147" y="56"/>
                      <a:pt x="154" y="50"/>
                    </a:cubicBezTo>
                    <a:cubicBezTo>
                      <a:pt x="160" y="43"/>
                      <a:pt x="153" y="20"/>
                      <a:pt x="160" y="13"/>
                    </a:cubicBezTo>
                    <a:cubicBezTo>
                      <a:pt x="170" y="4"/>
                      <a:pt x="203" y="0"/>
                      <a:pt x="215" y="7"/>
                    </a:cubicBezTo>
                    <a:cubicBezTo>
                      <a:pt x="224" y="13"/>
                      <a:pt x="219" y="42"/>
                      <a:pt x="227" y="50"/>
                    </a:cubicBezTo>
                    <a:cubicBezTo>
                      <a:pt x="239" y="62"/>
                      <a:pt x="281" y="57"/>
                      <a:pt x="294" y="68"/>
                    </a:cubicBezTo>
                    <a:close/>
                  </a:path>
                </a:pathLst>
              </a:custGeom>
              <a:grp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65" name="Oval 408">
              <a:extLst>
                <a:ext uri="{FF2B5EF4-FFF2-40B4-BE49-F238E27FC236}">
                  <a16:creationId xmlns:a16="http://schemas.microsoft.com/office/drawing/2014/main" id="{A9529C97-696E-71C7-CD86-5E087ECA00D1}"/>
                </a:ext>
              </a:extLst>
            </p:cNvPr>
            <p:cNvSpPr>
              <a:spLocks noChangeArrowheads="1"/>
            </p:cNvSpPr>
            <p:nvPr/>
          </p:nvSpPr>
          <p:spPr bwMode="auto">
            <a:xfrm>
              <a:off x="2085975" y="1760538"/>
              <a:ext cx="47625" cy="23813"/>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6" name="Freeform 409">
              <a:extLst>
                <a:ext uri="{FF2B5EF4-FFF2-40B4-BE49-F238E27FC236}">
                  <a16:creationId xmlns:a16="http://schemas.microsoft.com/office/drawing/2014/main" id="{6DB43C4E-3F62-983D-A08F-DAB05F719B31}"/>
                </a:ext>
              </a:extLst>
            </p:cNvPr>
            <p:cNvSpPr>
              <a:spLocks/>
            </p:cNvSpPr>
            <p:nvPr/>
          </p:nvSpPr>
          <p:spPr bwMode="auto">
            <a:xfrm>
              <a:off x="1990725" y="1519238"/>
              <a:ext cx="90488" cy="53975"/>
            </a:xfrm>
            <a:custGeom>
              <a:avLst/>
              <a:gdLst>
                <a:gd name="T0" fmla="*/ 111 w 132"/>
                <a:gd name="T1" fmla="*/ 8 h 77"/>
                <a:gd name="T2" fmla="*/ 129 w 132"/>
                <a:gd name="T3" fmla="*/ 38 h 77"/>
                <a:gd name="T4" fmla="*/ 74 w 132"/>
                <a:gd name="T5" fmla="*/ 57 h 77"/>
                <a:gd name="T6" fmla="*/ 7 w 132"/>
                <a:gd name="T7" fmla="*/ 63 h 77"/>
                <a:gd name="T8" fmla="*/ 37 w 132"/>
                <a:gd name="T9" fmla="*/ 20 h 77"/>
                <a:gd name="T10" fmla="*/ 68 w 132"/>
                <a:gd name="T11" fmla="*/ 2 h 77"/>
                <a:gd name="T12" fmla="*/ 111 w 132"/>
                <a:gd name="T13" fmla="*/ 8 h 77"/>
              </a:gdLst>
              <a:ahLst/>
              <a:cxnLst>
                <a:cxn ang="0">
                  <a:pos x="T0" y="T1"/>
                </a:cxn>
                <a:cxn ang="0">
                  <a:pos x="T2" y="T3"/>
                </a:cxn>
                <a:cxn ang="0">
                  <a:pos x="T4" y="T5"/>
                </a:cxn>
                <a:cxn ang="0">
                  <a:pos x="T6" y="T7"/>
                </a:cxn>
                <a:cxn ang="0">
                  <a:pos x="T8" y="T9"/>
                </a:cxn>
                <a:cxn ang="0">
                  <a:pos x="T10" y="T11"/>
                </a:cxn>
                <a:cxn ang="0">
                  <a:pos x="T12" y="T13"/>
                </a:cxn>
              </a:cxnLst>
              <a:rect l="0" t="0" r="r" b="b"/>
              <a:pathLst>
                <a:path w="132" h="77">
                  <a:moveTo>
                    <a:pt x="111" y="8"/>
                  </a:moveTo>
                  <a:cubicBezTo>
                    <a:pt x="118" y="13"/>
                    <a:pt x="132" y="30"/>
                    <a:pt x="129" y="38"/>
                  </a:cubicBezTo>
                  <a:cubicBezTo>
                    <a:pt x="124" y="52"/>
                    <a:pt x="88" y="54"/>
                    <a:pt x="74" y="57"/>
                  </a:cubicBezTo>
                  <a:cubicBezTo>
                    <a:pt x="58" y="60"/>
                    <a:pt x="15" y="77"/>
                    <a:pt x="7" y="63"/>
                  </a:cubicBezTo>
                  <a:cubicBezTo>
                    <a:pt x="0" y="51"/>
                    <a:pt x="28" y="29"/>
                    <a:pt x="37" y="20"/>
                  </a:cubicBezTo>
                  <a:cubicBezTo>
                    <a:pt x="44" y="14"/>
                    <a:pt x="59" y="4"/>
                    <a:pt x="68" y="2"/>
                  </a:cubicBezTo>
                  <a:cubicBezTo>
                    <a:pt x="79" y="0"/>
                    <a:pt x="102" y="2"/>
                    <a:pt x="111" y="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7" name="Freeform 410">
              <a:extLst>
                <a:ext uri="{FF2B5EF4-FFF2-40B4-BE49-F238E27FC236}">
                  <a16:creationId xmlns:a16="http://schemas.microsoft.com/office/drawing/2014/main" id="{6F92EEA7-A80C-BB64-FC98-AB6DAE0BB1E2}"/>
                </a:ext>
              </a:extLst>
            </p:cNvPr>
            <p:cNvSpPr>
              <a:spLocks/>
            </p:cNvSpPr>
            <p:nvPr/>
          </p:nvSpPr>
          <p:spPr bwMode="auto">
            <a:xfrm>
              <a:off x="1995488" y="1574801"/>
              <a:ext cx="76200" cy="58738"/>
            </a:xfrm>
            <a:custGeom>
              <a:avLst/>
              <a:gdLst>
                <a:gd name="T0" fmla="*/ 105 w 111"/>
                <a:gd name="T1" fmla="*/ 6 h 85"/>
                <a:gd name="T2" fmla="*/ 99 w 111"/>
                <a:gd name="T3" fmla="*/ 43 h 85"/>
                <a:gd name="T4" fmla="*/ 50 w 111"/>
                <a:gd name="T5" fmla="*/ 55 h 85"/>
                <a:gd name="T6" fmla="*/ 7 w 111"/>
                <a:gd name="T7" fmla="*/ 79 h 85"/>
                <a:gd name="T8" fmla="*/ 7 w 111"/>
                <a:gd name="T9" fmla="*/ 49 h 85"/>
                <a:gd name="T10" fmla="*/ 25 w 111"/>
                <a:gd name="T11" fmla="*/ 12 h 85"/>
                <a:gd name="T12" fmla="*/ 68 w 111"/>
                <a:gd name="T13" fmla="*/ 12 h 85"/>
                <a:gd name="T14" fmla="*/ 105 w 111"/>
                <a:gd name="T15" fmla="*/ 6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85">
                  <a:moveTo>
                    <a:pt x="105" y="6"/>
                  </a:moveTo>
                  <a:cubicBezTo>
                    <a:pt x="111" y="13"/>
                    <a:pt x="105" y="36"/>
                    <a:pt x="99" y="43"/>
                  </a:cubicBezTo>
                  <a:cubicBezTo>
                    <a:pt x="90" y="52"/>
                    <a:pt x="61" y="50"/>
                    <a:pt x="50" y="55"/>
                  </a:cubicBezTo>
                  <a:cubicBezTo>
                    <a:pt x="38" y="59"/>
                    <a:pt x="18" y="85"/>
                    <a:pt x="7" y="79"/>
                  </a:cubicBezTo>
                  <a:cubicBezTo>
                    <a:pt x="0" y="75"/>
                    <a:pt x="5" y="56"/>
                    <a:pt x="7" y="49"/>
                  </a:cubicBezTo>
                  <a:cubicBezTo>
                    <a:pt x="9" y="39"/>
                    <a:pt x="17" y="18"/>
                    <a:pt x="25" y="12"/>
                  </a:cubicBezTo>
                  <a:cubicBezTo>
                    <a:pt x="34" y="7"/>
                    <a:pt x="57" y="13"/>
                    <a:pt x="68" y="12"/>
                  </a:cubicBezTo>
                  <a:cubicBezTo>
                    <a:pt x="77" y="11"/>
                    <a:pt x="98" y="0"/>
                    <a:pt x="105" y="6"/>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8" name="Freeform 411">
              <a:extLst>
                <a:ext uri="{FF2B5EF4-FFF2-40B4-BE49-F238E27FC236}">
                  <a16:creationId xmlns:a16="http://schemas.microsoft.com/office/drawing/2014/main" id="{1DD5AFD9-4F51-5776-ED76-C80A6058A7B1}"/>
                </a:ext>
              </a:extLst>
            </p:cNvPr>
            <p:cNvSpPr>
              <a:spLocks/>
            </p:cNvSpPr>
            <p:nvPr/>
          </p:nvSpPr>
          <p:spPr bwMode="auto">
            <a:xfrm>
              <a:off x="1785938" y="1590676"/>
              <a:ext cx="155575" cy="98425"/>
            </a:xfrm>
            <a:custGeom>
              <a:avLst/>
              <a:gdLst>
                <a:gd name="T0" fmla="*/ 214 w 228"/>
                <a:gd name="T1" fmla="*/ 8 h 144"/>
                <a:gd name="T2" fmla="*/ 214 w 228"/>
                <a:gd name="T3" fmla="*/ 75 h 144"/>
                <a:gd name="T4" fmla="*/ 160 w 228"/>
                <a:gd name="T5" fmla="*/ 75 h 144"/>
                <a:gd name="T6" fmla="*/ 99 w 228"/>
                <a:gd name="T7" fmla="*/ 136 h 144"/>
                <a:gd name="T8" fmla="*/ 7 w 228"/>
                <a:gd name="T9" fmla="*/ 124 h 144"/>
                <a:gd name="T10" fmla="*/ 13 w 228"/>
                <a:gd name="T11" fmla="*/ 81 h 144"/>
                <a:gd name="T12" fmla="*/ 80 w 228"/>
                <a:gd name="T13" fmla="*/ 63 h 144"/>
                <a:gd name="T14" fmla="*/ 160 w 228"/>
                <a:gd name="T15" fmla="*/ 27 h 144"/>
                <a:gd name="T16" fmla="*/ 214 w 228"/>
                <a:gd name="T17"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144">
                  <a:moveTo>
                    <a:pt x="214" y="8"/>
                  </a:moveTo>
                  <a:cubicBezTo>
                    <a:pt x="228" y="18"/>
                    <a:pt x="226" y="64"/>
                    <a:pt x="214" y="75"/>
                  </a:cubicBezTo>
                  <a:cubicBezTo>
                    <a:pt x="205" y="85"/>
                    <a:pt x="172" y="70"/>
                    <a:pt x="160" y="75"/>
                  </a:cubicBezTo>
                  <a:cubicBezTo>
                    <a:pt x="140" y="84"/>
                    <a:pt x="119" y="129"/>
                    <a:pt x="99" y="136"/>
                  </a:cubicBezTo>
                  <a:cubicBezTo>
                    <a:pt x="77" y="144"/>
                    <a:pt x="21" y="142"/>
                    <a:pt x="7" y="124"/>
                  </a:cubicBezTo>
                  <a:cubicBezTo>
                    <a:pt x="0" y="116"/>
                    <a:pt x="6" y="90"/>
                    <a:pt x="13" y="81"/>
                  </a:cubicBezTo>
                  <a:cubicBezTo>
                    <a:pt x="25" y="68"/>
                    <a:pt x="64" y="69"/>
                    <a:pt x="80" y="63"/>
                  </a:cubicBezTo>
                  <a:cubicBezTo>
                    <a:pt x="101" y="56"/>
                    <a:pt x="139" y="35"/>
                    <a:pt x="160" y="27"/>
                  </a:cubicBezTo>
                  <a:cubicBezTo>
                    <a:pt x="173" y="21"/>
                    <a:pt x="203" y="0"/>
                    <a:pt x="214" y="8"/>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9" name="Oval 412">
              <a:extLst>
                <a:ext uri="{FF2B5EF4-FFF2-40B4-BE49-F238E27FC236}">
                  <a16:creationId xmlns:a16="http://schemas.microsoft.com/office/drawing/2014/main" id="{C26752C0-F1C9-092D-8A5F-9908834494D4}"/>
                </a:ext>
              </a:extLst>
            </p:cNvPr>
            <p:cNvSpPr>
              <a:spLocks noChangeArrowheads="1"/>
            </p:cNvSpPr>
            <p:nvPr/>
          </p:nvSpPr>
          <p:spPr bwMode="auto">
            <a:xfrm>
              <a:off x="1879600" y="1677988"/>
              <a:ext cx="23813" cy="41275"/>
            </a:xfrm>
            <a:prstGeom prst="ellipse">
              <a:avLst/>
            </a:pr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0" name="Freeform 413">
              <a:extLst>
                <a:ext uri="{FF2B5EF4-FFF2-40B4-BE49-F238E27FC236}">
                  <a16:creationId xmlns:a16="http://schemas.microsoft.com/office/drawing/2014/main" id="{EC4E0489-1333-FE17-4426-45654F94DE2B}"/>
                </a:ext>
              </a:extLst>
            </p:cNvPr>
            <p:cNvSpPr>
              <a:spLocks/>
            </p:cNvSpPr>
            <p:nvPr/>
          </p:nvSpPr>
          <p:spPr bwMode="auto">
            <a:xfrm>
              <a:off x="1663700" y="1722438"/>
              <a:ext cx="236538" cy="163513"/>
            </a:xfrm>
            <a:custGeom>
              <a:avLst/>
              <a:gdLst>
                <a:gd name="T0" fmla="*/ 281 w 343"/>
                <a:gd name="T1" fmla="*/ 49 h 238"/>
                <a:gd name="T2" fmla="*/ 342 w 343"/>
                <a:gd name="T3" fmla="*/ 104 h 238"/>
                <a:gd name="T4" fmla="*/ 293 w 343"/>
                <a:gd name="T5" fmla="*/ 140 h 238"/>
                <a:gd name="T6" fmla="*/ 220 w 343"/>
                <a:gd name="T7" fmla="*/ 158 h 238"/>
                <a:gd name="T8" fmla="*/ 171 w 343"/>
                <a:gd name="T9" fmla="*/ 189 h 238"/>
                <a:gd name="T10" fmla="*/ 79 w 343"/>
                <a:gd name="T11" fmla="*/ 237 h 238"/>
                <a:gd name="T12" fmla="*/ 30 w 343"/>
                <a:gd name="T13" fmla="*/ 207 h 238"/>
                <a:gd name="T14" fmla="*/ 0 w 343"/>
                <a:gd name="T15" fmla="*/ 171 h 238"/>
                <a:gd name="T16" fmla="*/ 43 w 343"/>
                <a:gd name="T17" fmla="*/ 122 h 238"/>
                <a:gd name="T18" fmla="*/ 67 w 343"/>
                <a:gd name="T19" fmla="*/ 79 h 238"/>
                <a:gd name="T20" fmla="*/ 110 w 343"/>
                <a:gd name="T21" fmla="*/ 12 h 238"/>
                <a:gd name="T22" fmla="*/ 134 w 343"/>
                <a:gd name="T23" fmla="*/ 37 h 238"/>
                <a:gd name="T24" fmla="*/ 171 w 343"/>
                <a:gd name="T25" fmla="*/ 0 h 238"/>
                <a:gd name="T26" fmla="*/ 201 w 343"/>
                <a:gd name="T27" fmla="*/ 30 h 238"/>
                <a:gd name="T28" fmla="*/ 281 w 343"/>
                <a:gd name="T29" fmla="*/ 4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3" h="238">
                  <a:moveTo>
                    <a:pt x="281" y="49"/>
                  </a:moveTo>
                  <a:cubicBezTo>
                    <a:pt x="299" y="58"/>
                    <a:pt x="343" y="83"/>
                    <a:pt x="342" y="104"/>
                  </a:cubicBezTo>
                  <a:cubicBezTo>
                    <a:pt x="341" y="119"/>
                    <a:pt x="307" y="134"/>
                    <a:pt x="293" y="140"/>
                  </a:cubicBezTo>
                  <a:cubicBezTo>
                    <a:pt x="276" y="148"/>
                    <a:pt x="237" y="151"/>
                    <a:pt x="220" y="158"/>
                  </a:cubicBezTo>
                  <a:cubicBezTo>
                    <a:pt x="206" y="164"/>
                    <a:pt x="183" y="182"/>
                    <a:pt x="171" y="189"/>
                  </a:cubicBezTo>
                  <a:cubicBezTo>
                    <a:pt x="148" y="202"/>
                    <a:pt x="105" y="238"/>
                    <a:pt x="79" y="237"/>
                  </a:cubicBezTo>
                  <a:cubicBezTo>
                    <a:pt x="65" y="237"/>
                    <a:pt x="41" y="216"/>
                    <a:pt x="30" y="207"/>
                  </a:cubicBezTo>
                  <a:cubicBezTo>
                    <a:pt x="21" y="199"/>
                    <a:pt x="0" y="182"/>
                    <a:pt x="0" y="171"/>
                  </a:cubicBezTo>
                  <a:cubicBezTo>
                    <a:pt x="0" y="154"/>
                    <a:pt x="33" y="135"/>
                    <a:pt x="43" y="122"/>
                  </a:cubicBezTo>
                  <a:cubicBezTo>
                    <a:pt x="50" y="112"/>
                    <a:pt x="61" y="90"/>
                    <a:pt x="67" y="79"/>
                  </a:cubicBezTo>
                  <a:cubicBezTo>
                    <a:pt x="77" y="62"/>
                    <a:pt x="90" y="14"/>
                    <a:pt x="110" y="12"/>
                  </a:cubicBezTo>
                  <a:cubicBezTo>
                    <a:pt x="118" y="11"/>
                    <a:pt x="126" y="37"/>
                    <a:pt x="134" y="37"/>
                  </a:cubicBezTo>
                  <a:cubicBezTo>
                    <a:pt x="147" y="37"/>
                    <a:pt x="158" y="0"/>
                    <a:pt x="171" y="0"/>
                  </a:cubicBezTo>
                  <a:cubicBezTo>
                    <a:pt x="182" y="0"/>
                    <a:pt x="192" y="25"/>
                    <a:pt x="201" y="30"/>
                  </a:cubicBezTo>
                  <a:cubicBezTo>
                    <a:pt x="219" y="40"/>
                    <a:pt x="263" y="39"/>
                    <a:pt x="281" y="49"/>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1" name="Freeform 414">
              <a:extLst>
                <a:ext uri="{FF2B5EF4-FFF2-40B4-BE49-F238E27FC236}">
                  <a16:creationId xmlns:a16="http://schemas.microsoft.com/office/drawing/2014/main" id="{B2402918-A2D4-73A6-FD83-2BC9199E2748}"/>
                </a:ext>
              </a:extLst>
            </p:cNvPr>
            <p:cNvSpPr>
              <a:spLocks/>
            </p:cNvSpPr>
            <p:nvPr/>
          </p:nvSpPr>
          <p:spPr bwMode="auto">
            <a:xfrm>
              <a:off x="1409700" y="2667001"/>
              <a:ext cx="60325" cy="61913"/>
            </a:xfrm>
            <a:custGeom>
              <a:avLst/>
              <a:gdLst>
                <a:gd name="T0" fmla="*/ 68 w 88"/>
                <a:gd name="T1" fmla="*/ 47 h 90"/>
                <a:gd name="T2" fmla="*/ 85 w 88"/>
                <a:gd name="T3" fmla="*/ 77 h 90"/>
                <a:gd name="T4" fmla="*/ 51 w 88"/>
                <a:gd name="T5" fmla="*/ 88 h 90"/>
                <a:gd name="T6" fmla="*/ 15 w 88"/>
                <a:gd name="T7" fmla="*/ 52 h 90"/>
                <a:gd name="T8" fmla="*/ 1 w 88"/>
                <a:gd name="T9" fmla="*/ 21 h 90"/>
                <a:gd name="T10" fmla="*/ 22 w 88"/>
                <a:gd name="T11" fmla="*/ 0 h 90"/>
                <a:gd name="T12" fmla="*/ 68 w 88"/>
                <a:gd name="T13" fmla="*/ 47 h 90"/>
              </a:gdLst>
              <a:ahLst/>
              <a:cxnLst>
                <a:cxn ang="0">
                  <a:pos x="T0" y="T1"/>
                </a:cxn>
                <a:cxn ang="0">
                  <a:pos x="T2" y="T3"/>
                </a:cxn>
                <a:cxn ang="0">
                  <a:pos x="T4" y="T5"/>
                </a:cxn>
                <a:cxn ang="0">
                  <a:pos x="T6" y="T7"/>
                </a:cxn>
                <a:cxn ang="0">
                  <a:pos x="T8" y="T9"/>
                </a:cxn>
                <a:cxn ang="0">
                  <a:pos x="T10" y="T11"/>
                </a:cxn>
                <a:cxn ang="0">
                  <a:pos x="T12" y="T13"/>
                </a:cxn>
              </a:cxnLst>
              <a:rect l="0" t="0" r="r" b="b"/>
              <a:pathLst>
                <a:path w="88" h="90">
                  <a:moveTo>
                    <a:pt x="68" y="47"/>
                  </a:moveTo>
                  <a:cubicBezTo>
                    <a:pt x="73" y="54"/>
                    <a:pt x="88" y="69"/>
                    <a:pt x="85" y="77"/>
                  </a:cubicBezTo>
                  <a:cubicBezTo>
                    <a:pt x="82" y="85"/>
                    <a:pt x="60" y="90"/>
                    <a:pt x="51" y="88"/>
                  </a:cubicBezTo>
                  <a:cubicBezTo>
                    <a:pt x="39" y="85"/>
                    <a:pt x="22" y="62"/>
                    <a:pt x="15" y="52"/>
                  </a:cubicBezTo>
                  <a:cubicBezTo>
                    <a:pt x="10" y="45"/>
                    <a:pt x="0" y="30"/>
                    <a:pt x="1" y="21"/>
                  </a:cubicBezTo>
                  <a:cubicBezTo>
                    <a:pt x="3" y="14"/>
                    <a:pt x="15" y="0"/>
                    <a:pt x="22" y="0"/>
                  </a:cubicBezTo>
                  <a:cubicBezTo>
                    <a:pt x="39" y="0"/>
                    <a:pt x="58" y="34"/>
                    <a:pt x="68" y="47"/>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2" name="Freeform 415">
              <a:extLst>
                <a:ext uri="{FF2B5EF4-FFF2-40B4-BE49-F238E27FC236}">
                  <a16:creationId xmlns:a16="http://schemas.microsoft.com/office/drawing/2014/main" id="{B1BE7EFA-2D8D-F597-0970-699C85C111CD}"/>
                </a:ext>
              </a:extLst>
            </p:cNvPr>
            <p:cNvSpPr>
              <a:spLocks/>
            </p:cNvSpPr>
            <p:nvPr/>
          </p:nvSpPr>
          <p:spPr bwMode="auto">
            <a:xfrm>
              <a:off x="3116263" y="1928813"/>
              <a:ext cx="63500" cy="39688"/>
            </a:xfrm>
            <a:custGeom>
              <a:avLst/>
              <a:gdLst>
                <a:gd name="T0" fmla="*/ 31 w 92"/>
                <a:gd name="T1" fmla="*/ 5 h 57"/>
                <a:gd name="T2" fmla="*/ 6 w 92"/>
                <a:gd name="T3" fmla="*/ 48 h 57"/>
                <a:gd name="T4" fmla="*/ 49 w 92"/>
                <a:gd name="T5" fmla="*/ 48 h 57"/>
                <a:gd name="T6" fmla="*/ 92 w 92"/>
                <a:gd name="T7" fmla="*/ 30 h 57"/>
                <a:gd name="T8" fmla="*/ 31 w 92"/>
                <a:gd name="T9" fmla="*/ 5 h 57"/>
              </a:gdLst>
              <a:ahLst/>
              <a:cxnLst>
                <a:cxn ang="0">
                  <a:pos x="T0" y="T1"/>
                </a:cxn>
                <a:cxn ang="0">
                  <a:pos x="T2" y="T3"/>
                </a:cxn>
                <a:cxn ang="0">
                  <a:pos x="T4" y="T5"/>
                </a:cxn>
                <a:cxn ang="0">
                  <a:pos x="T6" y="T7"/>
                </a:cxn>
                <a:cxn ang="0">
                  <a:pos x="T8" y="T9"/>
                </a:cxn>
              </a:cxnLst>
              <a:rect l="0" t="0" r="r" b="b"/>
              <a:pathLst>
                <a:path w="92" h="57">
                  <a:moveTo>
                    <a:pt x="31" y="5"/>
                  </a:moveTo>
                  <a:cubicBezTo>
                    <a:pt x="19" y="9"/>
                    <a:pt x="0" y="37"/>
                    <a:pt x="6" y="48"/>
                  </a:cubicBezTo>
                  <a:cubicBezTo>
                    <a:pt x="12" y="57"/>
                    <a:pt x="39" y="50"/>
                    <a:pt x="49" y="48"/>
                  </a:cubicBezTo>
                  <a:cubicBezTo>
                    <a:pt x="60" y="46"/>
                    <a:pt x="92" y="41"/>
                    <a:pt x="92" y="30"/>
                  </a:cubicBezTo>
                  <a:cubicBezTo>
                    <a:pt x="92" y="13"/>
                    <a:pt x="46" y="0"/>
                    <a:pt x="31" y="5"/>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3" name="Freeform 416">
              <a:extLst>
                <a:ext uri="{FF2B5EF4-FFF2-40B4-BE49-F238E27FC236}">
                  <a16:creationId xmlns:a16="http://schemas.microsoft.com/office/drawing/2014/main" id="{A60ABC92-DB82-9753-DCB0-9EC72C6E37EF}"/>
                </a:ext>
              </a:extLst>
            </p:cNvPr>
            <p:cNvSpPr>
              <a:spLocks/>
            </p:cNvSpPr>
            <p:nvPr/>
          </p:nvSpPr>
          <p:spPr bwMode="auto">
            <a:xfrm>
              <a:off x="2825750" y="1250951"/>
              <a:ext cx="1212850" cy="1065213"/>
            </a:xfrm>
            <a:custGeom>
              <a:avLst/>
              <a:gdLst>
                <a:gd name="T0" fmla="*/ 339 w 1761"/>
                <a:gd name="T1" fmla="*/ 263 h 1547"/>
                <a:gd name="T2" fmla="*/ 229 w 1761"/>
                <a:gd name="T3" fmla="*/ 360 h 1547"/>
                <a:gd name="T4" fmla="*/ 76 w 1761"/>
                <a:gd name="T5" fmla="*/ 440 h 1547"/>
                <a:gd name="T6" fmla="*/ 9 w 1761"/>
                <a:gd name="T7" fmla="*/ 488 h 1547"/>
                <a:gd name="T8" fmla="*/ 162 w 1761"/>
                <a:gd name="T9" fmla="*/ 519 h 1547"/>
                <a:gd name="T10" fmla="*/ 52 w 1761"/>
                <a:gd name="T11" fmla="*/ 537 h 1547"/>
                <a:gd name="T12" fmla="*/ 351 w 1761"/>
                <a:gd name="T13" fmla="*/ 598 h 1547"/>
                <a:gd name="T14" fmla="*/ 442 w 1761"/>
                <a:gd name="T15" fmla="*/ 756 h 1547"/>
                <a:gd name="T16" fmla="*/ 467 w 1761"/>
                <a:gd name="T17" fmla="*/ 896 h 1547"/>
                <a:gd name="T18" fmla="*/ 537 w 1761"/>
                <a:gd name="T19" fmla="*/ 926 h 1547"/>
                <a:gd name="T20" fmla="*/ 558 w 1761"/>
                <a:gd name="T21" fmla="*/ 981 h 1547"/>
                <a:gd name="T22" fmla="*/ 479 w 1761"/>
                <a:gd name="T23" fmla="*/ 1091 h 1547"/>
                <a:gd name="T24" fmla="*/ 491 w 1761"/>
                <a:gd name="T25" fmla="*/ 1255 h 1547"/>
                <a:gd name="T26" fmla="*/ 589 w 1761"/>
                <a:gd name="T27" fmla="*/ 1481 h 1547"/>
                <a:gd name="T28" fmla="*/ 680 w 1761"/>
                <a:gd name="T29" fmla="*/ 1541 h 1547"/>
                <a:gd name="T30" fmla="*/ 796 w 1761"/>
                <a:gd name="T31" fmla="*/ 1377 h 1547"/>
                <a:gd name="T32" fmla="*/ 845 w 1761"/>
                <a:gd name="T33" fmla="*/ 1243 h 1547"/>
                <a:gd name="T34" fmla="*/ 1059 w 1761"/>
                <a:gd name="T35" fmla="*/ 1194 h 1547"/>
                <a:gd name="T36" fmla="*/ 1248 w 1761"/>
                <a:gd name="T37" fmla="*/ 1097 h 1547"/>
                <a:gd name="T38" fmla="*/ 1419 w 1761"/>
                <a:gd name="T39" fmla="*/ 957 h 1547"/>
                <a:gd name="T40" fmla="*/ 1285 w 1761"/>
                <a:gd name="T41" fmla="*/ 927 h 1547"/>
                <a:gd name="T42" fmla="*/ 1339 w 1761"/>
                <a:gd name="T43" fmla="*/ 872 h 1547"/>
                <a:gd name="T44" fmla="*/ 1437 w 1761"/>
                <a:gd name="T45" fmla="*/ 933 h 1547"/>
                <a:gd name="T46" fmla="*/ 1431 w 1761"/>
                <a:gd name="T47" fmla="*/ 835 h 1547"/>
                <a:gd name="T48" fmla="*/ 1370 w 1761"/>
                <a:gd name="T49" fmla="*/ 768 h 1547"/>
                <a:gd name="T50" fmla="*/ 1437 w 1761"/>
                <a:gd name="T51" fmla="*/ 787 h 1547"/>
                <a:gd name="T52" fmla="*/ 1504 w 1761"/>
                <a:gd name="T53" fmla="*/ 744 h 1547"/>
                <a:gd name="T54" fmla="*/ 1529 w 1761"/>
                <a:gd name="T55" fmla="*/ 713 h 1547"/>
                <a:gd name="T56" fmla="*/ 1577 w 1761"/>
                <a:gd name="T57" fmla="*/ 640 h 1547"/>
                <a:gd name="T58" fmla="*/ 1516 w 1761"/>
                <a:gd name="T59" fmla="*/ 573 h 1547"/>
                <a:gd name="T60" fmla="*/ 1571 w 1761"/>
                <a:gd name="T61" fmla="*/ 537 h 1547"/>
                <a:gd name="T62" fmla="*/ 1461 w 1761"/>
                <a:gd name="T63" fmla="*/ 470 h 1547"/>
                <a:gd name="T64" fmla="*/ 1541 w 1761"/>
                <a:gd name="T65" fmla="*/ 373 h 1547"/>
                <a:gd name="T66" fmla="*/ 1510 w 1761"/>
                <a:gd name="T67" fmla="*/ 318 h 1547"/>
                <a:gd name="T68" fmla="*/ 1590 w 1761"/>
                <a:gd name="T69" fmla="*/ 293 h 1547"/>
                <a:gd name="T70" fmla="*/ 1754 w 1761"/>
                <a:gd name="T71" fmla="*/ 214 h 1547"/>
                <a:gd name="T72" fmla="*/ 1522 w 1761"/>
                <a:gd name="T73" fmla="*/ 226 h 1547"/>
                <a:gd name="T74" fmla="*/ 1468 w 1761"/>
                <a:gd name="T75" fmla="*/ 184 h 1547"/>
                <a:gd name="T76" fmla="*/ 1352 w 1761"/>
                <a:gd name="T77" fmla="*/ 172 h 1547"/>
                <a:gd name="T78" fmla="*/ 1266 w 1761"/>
                <a:gd name="T79" fmla="*/ 153 h 1547"/>
                <a:gd name="T80" fmla="*/ 1461 w 1761"/>
                <a:gd name="T81" fmla="*/ 117 h 1547"/>
                <a:gd name="T82" fmla="*/ 1150 w 1761"/>
                <a:gd name="T83" fmla="*/ 111 h 1547"/>
                <a:gd name="T84" fmla="*/ 1010 w 1761"/>
                <a:gd name="T85" fmla="*/ 68 h 1547"/>
                <a:gd name="T86" fmla="*/ 833 w 1761"/>
                <a:gd name="T87" fmla="*/ 99 h 1547"/>
                <a:gd name="T88" fmla="*/ 815 w 1761"/>
                <a:gd name="T89" fmla="*/ 202 h 1547"/>
                <a:gd name="T90" fmla="*/ 741 w 1761"/>
                <a:gd name="T91" fmla="*/ 159 h 1547"/>
                <a:gd name="T92" fmla="*/ 693 w 1761"/>
                <a:gd name="T93" fmla="*/ 220 h 1547"/>
                <a:gd name="T94" fmla="*/ 632 w 1761"/>
                <a:gd name="T95" fmla="*/ 172 h 1547"/>
                <a:gd name="T96" fmla="*/ 589 w 1761"/>
                <a:gd name="T97" fmla="*/ 196 h 1547"/>
                <a:gd name="T98" fmla="*/ 449 w 1761"/>
                <a:gd name="T99" fmla="*/ 184 h 1547"/>
                <a:gd name="T100" fmla="*/ 369 w 1761"/>
                <a:gd name="T101" fmla="*/ 220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1" h="1547">
                  <a:moveTo>
                    <a:pt x="369" y="220"/>
                  </a:moveTo>
                  <a:cubicBezTo>
                    <a:pt x="360" y="230"/>
                    <a:pt x="350" y="256"/>
                    <a:pt x="339" y="263"/>
                  </a:cubicBezTo>
                  <a:cubicBezTo>
                    <a:pt x="317" y="278"/>
                    <a:pt x="252" y="267"/>
                    <a:pt x="235" y="287"/>
                  </a:cubicBezTo>
                  <a:cubicBezTo>
                    <a:pt x="223" y="301"/>
                    <a:pt x="240" y="346"/>
                    <a:pt x="229" y="360"/>
                  </a:cubicBezTo>
                  <a:cubicBezTo>
                    <a:pt x="216" y="377"/>
                    <a:pt x="168" y="375"/>
                    <a:pt x="150" y="385"/>
                  </a:cubicBezTo>
                  <a:cubicBezTo>
                    <a:pt x="129" y="395"/>
                    <a:pt x="97" y="429"/>
                    <a:pt x="76" y="440"/>
                  </a:cubicBezTo>
                  <a:cubicBezTo>
                    <a:pt x="59" y="448"/>
                    <a:pt x="12" y="447"/>
                    <a:pt x="3" y="464"/>
                  </a:cubicBezTo>
                  <a:cubicBezTo>
                    <a:pt x="0" y="469"/>
                    <a:pt x="4" y="484"/>
                    <a:pt x="9" y="488"/>
                  </a:cubicBezTo>
                  <a:cubicBezTo>
                    <a:pt x="35" y="507"/>
                    <a:pt x="109" y="468"/>
                    <a:pt x="137" y="482"/>
                  </a:cubicBezTo>
                  <a:cubicBezTo>
                    <a:pt x="147" y="487"/>
                    <a:pt x="166" y="508"/>
                    <a:pt x="162" y="519"/>
                  </a:cubicBezTo>
                  <a:cubicBezTo>
                    <a:pt x="157" y="532"/>
                    <a:pt x="121" y="529"/>
                    <a:pt x="107" y="531"/>
                  </a:cubicBezTo>
                  <a:cubicBezTo>
                    <a:pt x="93" y="533"/>
                    <a:pt x="55" y="524"/>
                    <a:pt x="52" y="537"/>
                  </a:cubicBezTo>
                  <a:cubicBezTo>
                    <a:pt x="45" y="562"/>
                    <a:pt x="112" y="590"/>
                    <a:pt x="137" y="598"/>
                  </a:cubicBezTo>
                  <a:cubicBezTo>
                    <a:pt x="188" y="614"/>
                    <a:pt x="302" y="576"/>
                    <a:pt x="351" y="598"/>
                  </a:cubicBezTo>
                  <a:cubicBezTo>
                    <a:pt x="370" y="606"/>
                    <a:pt x="395" y="641"/>
                    <a:pt x="406" y="659"/>
                  </a:cubicBezTo>
                  <a:cubicBezTo>
                    <a:pt x="419" y="681"/>
                    <a:pt x="435" y="731"/>
                    <a:pt x="442" y="756"/>
                  </a:cubicBezTo>
                  <a:cubicBezTo>
                    <a:pt x="449" y="780"/>
                    <a:pt x="457" y="829"/>
                    <a:pt x="461" y="853"/>
                  </a:cubicBezTo>
                  <a:cubicBezTo>
                    <a:pt x="463" y="864"/>
                    <a:pt x="457" y="891"/>
                    <a:pt x="467" y="896"/>
                  </a:cubicBezTo>
                  <a:cubicBezTo>
                    <a:pt x="479" y="902"/>
                    <a:pt x="503" y="867"/>
                    <a:pt x="516" y="872"/>
                  </a:cubicBezTo>
                  <a:cubicBezTo>
                    <a:pt x="529" y="877"/>
                    <a:pt x="543" y="912"/>
                    <a:pt x="537" y="926"/>
                  </a:cubicBezTo>
                  <a:cubicBezTo>
                    <a:pt x="530" y="940"/>
                    <a:pt x="475" y="930"/>
                    <a:pt x="474" y="947"/>
                  </a:cubicBezTo>
                  <a:cubicBezTo>
                    <a:pt x="473" y="969"/>
                    <a:pt x="547" y="961"/>
                    <a:pt x="558" y="981"/>
                  </a:cubicBezTo>
                  <a:cubicBezTo>
                    <a:pt x="567" y="998"/>
                    <a:pt x="557" y="1039"/>
                    <a:pt x="546" y="1054"/>
                  </a:cubicBezTo>
                  <a:cubicBezTo>
                    <a:pt x="535" y="1070"/>
                    <a:pt x="491" y="1076"/>
                    <a:pt x="479" y="1091"/>
                  </a:cubicBezTo>
                  <a:cubicBezTo>
                    <a:pt x="470" y="1102"/>
                    <a:pt x="461" y="1131"/>
                    <a:pt x="461" y="1146"/>
                  </a:cubicBezTo>
                  <a:cubicBezTo>
                    <a:pt x="460" y="1174"/>
                    <a:pt x="483" y="1228"/>
                    <a:pt x="491" y="1255"/>
                  </a:cubicBezTo>
                  <a:cubicBezTo>
                    <a:pt x="501" y="1285"/>
                    <a:pt x="522" y="1343"/>
                    <a:pt x="534" y="1371"/>
                  </a:cubicBezTo>
                  <a:cubicBezTo>
                    <a:pt x="546" y="1399"/>
                    <a:pt x="564" y="1462"/>
                    <a:pt x="589" y="1481"/>
                  </a:cubicBezTo>
                  <a:cubicBezTo>
                    <a:pt x="601" y="1490"/>
                    <a:pt x="637" y="1484"/>
                    <a:pt x="650" y="1493"/>
                  </a:cubicBezTo>
                  <a:cubicBezTo>
                    <a:pt x="662" y="1501"/>
                    <a:pt x="667" y="1536"/>
                    <a:pt x="680" y="1541"/>
                  </a:cubicBezTo>
                  <a:cubicBezTo>
                    <a:pt x="693" y="1547"/>
                    <a:pt x="725" y="1538"/>
                    <a:pt x="735" y="1529"/>
                  </a:cubicBezTo>
                  <a:cubicBezTo>
                    <a:pt x="767" y="1503"/>
                    <a:pt x="776" y="1413"/>
                    <a:pt x="796" y="1377"/>
                  </a:cubicBezTo>
                  <a:cubicBezTo>
                    <a:pt x="805" y="1362"/>
                    <a:pt x="833" y="1338"/>
                    <a:pt x="839" y="1322"/>
                  </a:cubicBezTo>
                  <a:cubicBezTo>
                    <a:pt x="846" y="1304"/>
                    <a:pt x="832" y="1258"/>
                    <a:pt x="845" y="1243"/>
                  </a:cubicBezTo>
                  <a:cubicBezTo>
                    <a:pt x="863" y="1223"/>
                    <a:pt x="923" y="1225"/>
                    <a:pt x="949" y="1219"/>
                  </a:cubicBezTo>
                  <a:cubicBezTo>
                    <a:pt x="976" y="1213"/>
                    <a:pt x="1037" y="1212"/>
                    <a:pt x="1059" y="1194"/>
                  </a:cubicBezTo>
                  <a:cubicBezTo>
                    <a:pt x="1083" y="1176"/>
                    <a:pt x="1087" y="1100"/>
                    <a:pt x="1114" y="1085"/>
                  </a:cubicBezTo>
                  <a:cubicBezTo>
                    <a:pt x="1143" y="1068"/>
                    <a:pt x="1215" y="1105"/>
                    <a:pt x="1248" y="1097"/>
                  </a:cubicBezTo>
                  <a:cubicBezTo>
                    <a:pt x="1282" y="1088"/>
                    <a:pt x="1337" y="1041"/>
                    <a:pt x="1364" y="1018"/>
                  </a:cubicBezTo>
                  <a:cubicBezTo>
                    <a:pt x="1379" y="1004"/>
                    <a:pt x="1424" y="977"/>
                    <a:pt x="1419" y="957"/>
                  </a:cubicBezTo>
                  <a:cubicBezTo>
                    <a:pt x="1414" y="942"/>
                    <a:pt x="1373" y="942"/>
                    <a:pt x="1358" y="939"/>
                  </a:cubicBezTo>
                  <a:cubicBezTo>
                    <a:pt x="1340" y="935"/>
                    <a:pt x="1294" y="942"/>
                    <a:pt x="1285" y="927"/>
                  </a:cubicBezTo>
                  <a:cubicBezTo>
                    <a:pt x="1279" y="917"/>
                    <a:pt x="1289" y="892"/>
                    <a:pt x="1297" y="884"/>
                  </a:cubicBezTo>
                  <a:cubicBezTo>
                    <a:pt x="1305" y="876"/>
                    <a:pt x="1328" y="870"/>
                    <a:pt x="1339" y="872"/>
                  </a:cubicBezTo>
                  <a:cubicBezTo>
                    <a:pt x="1354" y="875"/>
                    <a:pt x="1375" y="900"/>
                    <a:pt x="1388" y="908"/>
                  </a:cubicBezTo>
                  <a:cubicBezTo>
                    <a:pt x="1400" y="915"/>
                    <a:pt x="1424" y="936"/>
                    <a:pt x="1437" y="933"/>
                  </a:cubicBezTo>
                  <a:cubicBezTo>
                    <a:pt x="1448" y="930"/>
                    <a:pt x="1461" y="907"/>
                    <a:pt x="1461" y="896"/>
                  </a:cubicBezTo>
                  <a:cubicBezTo>
                    <a:pt x="1463" y="879"/>
                    <a:pt x="1444" y="847"/>
                    <a:pt x="1431" y="835"/>
                  </a:cubicBezTo>
                  <a:cubicBezTo>
                    <a:pt x="1418" y="823"/>
                    <a:pt x="1373" y="826"/>
                    <a:pt x="1364" y="811"/>
                  </a:cubicBezTo>
                  <a:cubicBezTo>
                    <a:pt x="1358" y="802"/>
                    <a:pt x="1362" y="775"/>
                    <a:pt x="1370" y="768"/>
                  </a:cubicBezTo>
                  <a:cubicBezTo>
                    <a:pt x="1379" y="760"/>
                    <a:pt x="1407" y="764"/>
                    <a:pt x="1419" y="768"/>
                  </a:cubicBezTo>
                  <a:cubicBezTo>
                    <a:pt x="1425" y="771"/>
                    <a:pt x="1431" y="787"/>
                    <a:pt x="1437" y="787"/>
                  </a:cubicBezTo>
                  <a:cubicBezTo>
                    <a:pt x="1446" y="785"/>
                    <a:pt x="1448" y="761"/>
                    <a:pt x="1455" y="756"/>
                  </a:cubicBezTo>
                  <a:cubicBezTo>
                    <a:pt x="1465" y="749"/>
                    <a:pt x="1499" y="756"/>
                    <a:pt x="1504" y="744"/>
                  </a:cubicBezTo>
                  <a:cubicBezTo>
                    <a:pt x="1508" y="736"/>
                    <a:pt x="1481" y="721"/>
                    <a:pt x="1486" y="713"/>
                  </a:cubicBezTo>
                  <a:cubicBezTo>
                    <a:pt x="1491" y="704"/>
                    <a:pt x="1519" y="718"/>
                    <a:pt x="1529" y="713"/>
                  </a:cubicBezTo>
                  <a:cubicBezTo>
                    <a:pt x="1541" y="709"/>
                    <a:pt x="1558" y="688"/>
                    <a:pt x="1565" y="677"/>
                  </a:cubicBezTo>
                  <a:cubicBezTo>
                    <a:pt x="1570" y="669"/>
                    <a:pt x="1581" y="649"/>
                    <a:pt x="1577" y="640"/>
                  </a:cubicBezTo>
                  <a:cubicBezTo>
                    <a:pt x="1571" y="627"/>
                    <a:pt x="1532" y="628"/>
                    <a:pt x="1522" y="616"/>
                  </a:cubicBezTo>
                  <a:cubicBezTo>
                    <a:pt x="1516" y="607"/>
                    <a:pt x="1514" y="584"/>
                    <a:pt x="1516" y="573"/>
                  </a:cubicBezTo>
                  <a:cubicBezTo>
                    <a:pt x="1519" y="564"/>
                    <a:pt x="1532" y="548"/>
                    <a:pt x="1541" y="543"/>
                  </a:cubicBezTo>
                  <a:cubicBezTo>
                    <a:pt x="1547" y="539"/>
                    <a:pt x="1567" y="543"/>
                    <a:pt x="1571" y="537"/>
                  </a:cubicBezTo>
                  <a:cubicBezTo>
                    <a:pt x="1579" y="526"/>
                    <a:pt x="1575" y="492"/>
                    <a:pt x="1565" y="482"/>
                  </a:cubicBezTo>
                  <a:cubicBezTo>
                    <a:pt x="1547" y="464"/>
                    <a:pt x="1475" y="492"/>
                    <a:pt x="1461" y="470"/>
                  </a:cubicBezTo>
                  <a:cubicBezTo>
                    <a:pt x="1453" y="456"/>
                    <a:pt x="1476" y="422"/>
                    <a:pt x="1486" y="409"/>
                  </a:cubicBezTo>
                  <a:cubicBezTo>
                    <a:pt x="1496" y="396"/>
                    <a:pt x="1527" y="382"/>
                    <a:pt x="1541" y="373"/>
                  </a:cubicBezTo>
                  <a:cubicBezTo>
                    <a:pt x="1549" y="367"/>
                    <a:pt x="1572" y="358"/>
                    <a:pt x="1571" y="348"/>
                  </a:cubicBezTo>
                  <a:cubicBezTo>
                    <a:pt x="1569" y="331"/>
                    <a:pt x="1510" y="335"/>
                    <a:pt x="1510" y="318"/>
                  </a:cubicBezTo>
                  <a:cubicBezTo>
                    <a:pt x="1511" y="306"/>
                    <a:pt x="1542" y="303"/>
                    <a:pt x="1553" y="300"/>
                  </a:cubicBezTo>
                  <a:cubicBezTo>
                    <a:pt x="1562" y="297"/>
                    <a:pt x="1581" y="295"/>
                    <a:pt x="1590" y="293"/>
                  </a:cubicBezTo>
                  <a:cubicBezTo>
                    <a:pt x="1611" y="289"/>
                    <a:pt x="1655" y="279"/>
                    <a:pt x="1675" y="269"/>
                  </a:cubicBezTo>
                  <a:cubicBezTo>
                    <a:pt x="1697" y="259"/>
                    <a:pt x="1761" y="238"/>
                    <a:pt x="1754" y="214"/>
                  </a:cubicBezTo>
                  <a:cubicBezTo>
                    <a:pt x="1744" y="177"/>
                    <a:pt x="1640" y="198"/>
                    <a:pt x="1602" y="202"/>
                  </a:cubicBezTo>
                  <a:cubicBezTo>
                    <a:pt x="1581" y="204"/>
                    <a:pt x="1542" y="219"/>
                    <a:pt x="1522" y="226"/>
                  </a:cubicBezTo>
                  <a:cubicBezTo>
                    <a:pt x="1494" y="238"/>
                    <a:pt x="1434" y="303"/>
                    <a:pt x="1413" y="281"/>
                  </a:cubicBezTo>
                  <a:cubicBezTo>
                    <a:pt x="1393" y="261"/>
                    <a:pt x="1486" y="205"/>
                    <a:pt x="1468" y="184"/>
                  </a:cubicBezTo>
                  <a:cubicBezTo>
                    <a:pt x="1447" y="159"/>
                    <a:pt x="1371" y="247"/>
                    <a:pt x="1346" y="226"/>
                  </a:cubicBezTo>
                  <a:cubicBezTo>
                    <a:pt x="1335" y="218"/>
                    <a:pt x="1361" y="182"/>
                    <a:pt x="1352" y="172"/>
                  </a:cubicBezTo>
                  <a:cubicBezTo>
                    <a:pt x="1316" y="136"/>
                    <a:pt x="1160" y="239"/>
                    <a:pt x="1150" y="190"/>
                  </a:cubicBezTo>
                  <a:cubicBezTo>
                    <a:pt x="1144" y="160"/>
                    <a:pt x="1237" y="160"/>
                    <a:pt x="1266" y="153"/>
                  </a:cubicBezTo>
                  <a:cubicBezTo>
                    <a:pt x="1302" y="145"/>
                    <a:pt x="1376" y="137"/>
                    <a:pt x="1413" y="129"/>
                  </a:cubicBezTo>
                  <a:cubicBezTo>
                    <a:pt x="1425" y="126"/>
                    <a:pt x="1461" y="129"/>
                    <a:pt x="1461" y="117"/>
                  </a:cubicBezTo>
                  <a:cubicBezTo>
                    <a:pt x="1463" y="91"/>
                    <a:pt x="1390" y="83"/>
                    <a:pt x="1364" y="80"/>
                  </a:cubicBezTo>
                  <a:cubicBezTo>
                    <a:pt x="1310" y="75"/>
                    <a:pt x="1165" y="163"/>
                    <a:pt x="1150" y="111"/>
                  </a:cubicBezTo>
                  <a:cubicBezTo>
                    <a:pt x="1142" y="81"/>
                    <a:pt x="1273" y="93"/>
                    <a:pt x="1266" y="62"/>
                  </a:cubicBezTo>
                  <a:cubicBezTo>
                    <a:pt x="1253" y="0"/>
                    <a:pt x="1069" y="44"/>
                    <a:pt x="1010" y="68"/>
                  </a:cubicBezTo>
                  <a:cubicBezTo>
                    <a:pt x="987" y="77"/>
                    <a:pt x="961" y="130"/>
                    <a:pt x="937" y="135"/>
                  </a:cubicBezTo>
                  <a:cubicBezTo>
                    <a:pt x="910" y="141"/>
                    <a:pt x="855" y="83"/>
                    <a:pt x="833" y="99"/>
                  </a:cubicBezTo>
                  <a:cubicBezTo>
                    <a:pt x="823" y="106"/>
                    <a:pt x="835" y="135"/>
                    <a:pt x="833" y="147"/>
                  </a:cubicBezTo>
                  <a:cubicBezTo>
                    <a:pt x="831" y="162"/>
                    <a:pt x="829" y="199"/>
                    <a:pt x="815" y="202"/>
                  </a:cubicBezTo>
                  <a:cubicBezTo>
                    <a:pt x="801" y="205"/>
                    <a:pt x="791" y="165"/>
                    <a:pt x="778" y="159"/>
                  </a:cubicBezTo>
                  <a:cubicBezTo>
                    <a:pt x="770" y="156"/>
                    <a:pt x="751" y="159"/>
                    <a:pt x="741" y="159"/>
                  </a:cubicBezTo>
                  <a:cubicBezTo>
                    <a:pt x="729" y="159"/>
                    <a:pt x="701" y="151"/>
                    <a:pt x="693" y="159"/>
                  </a:cubicBezTo>
                  <a:cubicBezTo>
                    <a:pt x="682" y="170"/>
                    <a:pt x="703" y="210"/>
                    <a:pt x="693" y="220"/>
                  </a:cubicBezTo>
                  <a:cubicBezTo>
                    <a:pt x="683" y="230"/>
                    <a:pt x="648" y="229"/>
                    <a:pt x="638" y="220"/>
                  </a:cubicBezTo>
                  <a:cubicBezTo>
                    <a:pt x="628" y="212"/>
                    <a:pt x="640" y="180"/>
                    <a:pt x="632" y="172"/>
                  </a:cubicBezTo>
                  <a:cubicBezTo>
                    <a:pt x="622" y="162"/>
                    <a:pt x="585" y="155"/>
                    <a:pt x="577" y="166"/>
                  </a:cubicBezTo>
                  <a:cubicBezTo>
                    <a:pt x="572" y="172"/>
                    <a:pt x="595" y="190"/>
                    <a:pt x="589" y="196"/>
                  </a:cubicBezTo>
                  <a:cubicBezTo>
                    <a:pt x="571" y="215"/>
                    <a:pt x="517" y="157"/>
                    <a:pt x="491" y="159"/>
                  </a:cubicBezTo>
                  <a:cubicBezTo>
                    <a:pt x="479" y="160"/>
                    <a:pt x="460" y="181"/>
                    <a:pt x="449" y="184"/>
                  </a:cubicBezTo>
                  <a:cubicBezTo>
                    <a:pt x="440" y="186"/>
                    <a:pt x="421" y="181"/>
                    <a:pt x="412" y="184"/>
                  </a:cubicBezTo>
                  <a:cubicBezTo>
                    <a:pt x="399" y="189"/>
                    <a:pt x="379" y="210"/>
                    <a:pt x="369" y="220"/>
                  </a:cubicBezTo>
                  <a:close/>
                </a:path>
              </a:pathLst>
            </a:custGeom>
            <a:solidFill>
              <a:schemeClr val="bg1">
                <a:lumMod val="85000"/>
              </a:schemeClr>
            </a:solidFill>
            <a:ln w="476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Title 1">
            <a:extLst>
              <a:ext uri="{FF2B5EF4-FFF2-40B4-BE49-F238E27FC236}">
                <a16:creationId xmlns:a16="http://schemas.microsoft.com/office/drawing/2014/main" id="{E13B00EA-5AC4-534C-E3D7-EF7048DCBE98}"/>
              </a:ext>
            </a:extLst>
          </p:cNvPr>
          <p:cNvSpPr>
            <a:spLocks noGrp="1"/>
          </p:cNvSpPr>
          <p:nvPr>
            <p:ph type="title"/>
          </p:nvPr>
        </p:nvSpPr>
        <p:spPr/>
        <p:txBody>
          <a:bodyPr>
            <a:normAutofit/>
          </a:bodyPr>
          <a:lstStyle/>
          <a:p>
            <a:r>
              <a:rPr lang="en-US"/>
              <a:t>Automating Intel’s Factories Worldwide</a:t>
            </a:r>
          </a:p>
        </p:txBody>
      </p:sp>
      <p:sp>
        <p:nvSpPr>
          <p:cNvPr id="1474" name="Oval 1473">
            <a:extLst>
              <a:ext uri="{FF2B5EF4-FFF2-40B4-BE49-F238E27FC236}">
                <a16:creationId xmlns:a16="http://schemas.microsoft.com/office/drawing/2014/main" id="{1AC8C507-0875-5B56-A81B-50D79DB11449}"/>
              </a:ext>
            </a:extLst>
          </p:cNvPr>
          <p:cNvSpPr/>
          <p:nvPr/>
        </p:nvSpPr>
        <p:spPr>
          <a:xfrm>
            <a:off x="6021531" y="3144727"/>
            <a:ext cx="78704" cy="787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5" name="Oval 1474">
            <a:extLst>
              <a:ext uri="{FF2B5EF4-FFF2-40B4-BE49-F238E27FC236}">
                <a16:creationId xmlns:a16="http://schemas.microsoft.com/office/drawing/2014/main" id="{7992AAF5-198F-4F50-6662-875185306F3E}"/>
              </a:ext>
            </a:extLst>
          </p:cNvPr>
          <p:cNvSpPr/>
          <p:nvPr/>
        </p:nvSpPr>
        <p:spPr>
          <a:xfrm>
            <a:off x="6115862" y="3144727"/>
            <a:ext cx="78704" cy="787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6" name="Oval 1475">
            <a:extLst>
              <a:ext uri="{FF2B5EF4-FFF2-40B4-BE49-F238E27FC236}">
                <a16:creationId xmlns:a16="http://schemas.microsoft.com/office/drawing/2014/main" id="{5D8B982B-BD51-EE44-CFB0-7707AA141570}"/>
              </a:ext>
            </a:extLst>
          </p:cNvPr>
          <p:cNvSpPr/>
          <p:nvPr/>
        </p:nvSpPr>
        <p:spPr>
          <a:xfrm>
            <a:off x="5939208" y="2895188"/>
            <a:ext cx="78704" cy="787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7" name="Oval 1476">
            <a:extLst>
              <a:ext uri="{FF2B5EF4-FFF2-40B4-BE49-F238E27FC236}">
                <a16:creationId xmlns:a16="http://schemas.microsoft.com/office/drawing/2014/main" id="{885BA151-DD64-A42B-1647-31C2FAC7EB5E}"/>
              </a:ext>
            </a:extLst>
          </p:cNvPr>
          <p:cNvSpPr/>
          <p:nvPr/>
        </p:nvSpPr>
        <p:spPr>
          <a:xfrm>
            <a:off x="7974754" y="2674453"/>
            <a:ext cx="78704" cy="787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8" name="Oval 1477">
            <a:extLst>
              <a:ext uri="{FF2B5EF4-FFF2-40B4-BE49-F238E27FC236}">
                <a16:creationId xmlns:a16="http://schemas.microsoft.com/office/drawing/2014/main" id="{2B0CEC63-FC52-37D1-572A-A5A3800AB5B5}"/>
              </a:ext>
            </a:extLst>
          </p:cNvPr>
          <p:cNvSpPr/>
          <p:nvPr/>
        </p:nvSpPr>
        <p:spPr>
          <a:xfrm>
            <a:off x="8707770" y="3251226"/>
            <a:ext cx="78704" cy="787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9" name="Oval 1478">
            <a:extLst>
              <a:ext uri="{FF2B5EF4-FFF2-40B4-BE49-F238E27FC236}">
                <a16:creationId xmlns:a16="http://schemas.microsoft.com/office/drawing/2014/main" id="{7F967F8E-2AF4-F87A-E053-A79EFE2B5B18}"/>
              </a:ext>
            </a:extLst>
          </p:cNvPr>
          <p:cNvSpPr/>
          <p:nvPr/>
        </p:nvSpPr>
        <p:spPr>
          <a:xfrm>
            <a:off x="10328811" y="3021864"/>
            <a:ext cx="78704" cy="787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0" name="Oval 1479">
            <a:extLst>
              <a:ext uri="{FF2B5EF4-FFF2-40B4-BE49-F238E27FC236}">
                <a16:creationId xmlns:a16="http://schemas.microsoft.com/office/drawing/2014/main" id="{A72B0295-4EEF-731A-582A-EEF27780F0D1}"/>
              </a:ext>
            </a:extLst>
          </p:cNvPr>
          <p:cNvSpPr/>
          <p:nvPr/>
        </p:nvSpPr>
        <p:spPr>
          <a:xfrm>
            <a:off x="10162201" y="3231238"/>
            <a:ext cx="78704" cy="787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1" name="Oval 1480">
            <a:extLst>
              <a:ext uri="{FF2B5EF4-FFF2-40B4-BE49-F238E27FC236}">
                <a16:creationId xmlns:a16="http://schemas.microsoft.com/office/drawing/2014/main" id="{4E79BCEA-6871-C789-A1E4-A997B280115C}"/>
              </a:ext>
            </a:extLst>
          </p:cNvPr>
          <p:cNvSpPr/>
          <p:nvPr/>
        </p:nvSpPr>
        <p:spPr>
          <a:xfrm>
            <a:off x="10145960" y="3702832"/>
            <a:ext cx="78704" cy="787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2" name="Oval 1481">
            <a:extLst>
              <a:ext uri="{FF2B5EF4-FFF2-40B4-BE49-F238E27FC236}">
                <a16:creationId xmlns:a16="http://schemas.microsoft.com/office/drawing/2014/main" id="{4837F9E4-C044-E386-6253-7CE457FB6DA3}"/>
              </a:ext>
            </a:extLst>
          </p:cNvPr>
          <p:cNvSpPr/>
          <p:nvPr/>
        </p:nvSpPr>
        <p:spPr>
          <a:xfrm>
            <a:off x="10053752" y="3804646"/>
            <a:ext cx="78704" cy="787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3" name="Rectangle 1482">
            <a:extLst>
              <a:ext uri="{FF2B5EF4-FFF2-40B4-BE49-F238E27FC236}">
                <a16:creationId xmlns:a16="http://schemas.microsoft.com/office/drawing/2014/main" id="{8C7C8A99-61B8-B113-EFA5-2538E97C079C}"/>
              </a:ext>
            </a:extLst>
          </p:cNvPr>
          <p:cNvSpPr/>
          <p:nvPr/>
        </p:nvSpPr>
        <p:spPr>
          <a:xfrm>
            <a:off x="9092569" y="3973835"/>
            <a:ext cx="840294" cy="246221"/>
          </a:xfrm>
          <a:prstGeom prst="rect">
            <a:avLst/>
          </a:prstGeom>
          <a:gradFill>
            <a:gsLst>
              <a:gs pos="0">
                <a:srgbClr val="C98F00"/>
              </a:gs>
              <a:gs pos="100000">
                <a:srgbClr val="EDB2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000">
                <a:latin typeface="IntelOne Text Medium" panose="020B0703020203020204" pitchFamily="34" charset="0"/>
              </a:rPr>
              <a:t>MY/PGAT</a:t>
            </a:r>
          </a:p>
        </p:txBody>
      </p:sp>
      <p:sp>
        <p:nvSpPr>
          <p:cNvPr id="1484" name="Rectangle 1483">
            <a:extLst>
              <a:ext uri="{FF2B5EF4-FFF2-40B4-BE49-F238E27FC236}">
                <a16:creationId xmlns:a16="http://schemas.microsoft.com/office/drawing/2014/main" id="{6141B709-9BFA-EEAF-CBBE-189D68C2C06D}"/>
              </a:ext>
            </a:extLst>
          </p:cNvPr>
          <p:cNvSpPr/>
          <p:nvPr/>
        </p:nvSpPr>
        <p:spPr>
          <a:xfrm>
            <a:off x="9042851" y="3663686"/>
            <a:ext cx="817853" cy="246221"/>
          </a:xfrm>
          <a:prstGeom prst="rect">
            <a:avLst/>
          </a:prstGeom>
          <a:gradFill>
            <a:gsLst>
              <a:gs pos="0">
                <a:srgbClr val="C98F00"/>
              </a:gs>
              <a:gs pos="100000">
                <a:srgbClr val="EDB2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000">
                <a:latin typeface="IntelOne Text Medium" panose="020B0703020203020204" pitchFamily="34" charset="0"/>
              </a:rPr>
              <a:t>MY/</a:t>
            </a:r>
            <a:r>
              <a:rPr lang="en-US" sz="1000" err="1">
                <a:latin typeface="IntelOne Text Medium" panose="020B0703020203020204" pitchFamily="34" charset="0"/>
              </a:rPr>
              <a:t>KuAT</a:t>
            </a:r>
            <a:endParaRPr lang="en-US" sz="1000">
              <a:latin typeface="IntelOne Text Medium" panose="020B0703020203020204" pitchFamily="34" charset="0"/>
            </a:endParaRPr>
          </a:p>
        </p:txBody>
      </p:sp>
      <p:sp>
        <p:nvSpPr>
          <p:cNvPr id="1485" name="Rectangle 1484">
            <a:extLst>
              <a:ext uri="{FF2B5EF4-FFF2-40B4-BE49-F238E27FC236}">
                <a16:creationId xmlns:a16="http://schemas.microsoft.com/office/drawing/2014/main" id="{044D57C8-E721-A7C9-0A5A-6A133B45A057}"/>
              </a:ext>
            </a:extLst>
          </p:cNvPr>
          <p:cNvSpPr/>
          <p:nvPr/>
        </p:nvSpPr>
        <p:spPr>
          <a:xfrm>
            <a:off x="10276024" y="3871062"/>
            <a:ext cx="840295" cy="246221"/>
          </a:xfrm>
          <a:prstGeom prst="rect">
            <a:avLst/>
          </a:prstGeom>
          <a:gradFill>
            <a:gsLst>
              <a:gs pos="0">
                <a:srgbClr val="C98F00"/>
              </a:gs>
              <a:gs pos="100000">
                <a:srgbClr val="EDB2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000">
                <a:latin typeface="IntelOne Text Medium" panose="020B0703020203020204" pitchFamily="34" charset="0"/>
              </a:rPr>
              <a:t>VN/VNAT</a:t>
            </a:r>
          </a:p>
        </p:txBody>
      </p:sp>
      <p:sp>
        <p:nvSpPr>
          <p:cNvPr id="1486" name="Rectangle 1485">
            <a:extLst>
              <a:ext uri="{FF2B5EF4-FFF2-40B4-BE49-F238E27FC236}">
                <a16:creationId xmlns:a16="http://schemas.microsoft.com/office/drawing/2014/main" id="{BFFA4F7E-79BF-CE26-C620-04249D4F97B3}"/>
              </a:ext>
            </a:extLst>
          </p:cNvPr>
          <p:cNvSpPr/>
          <p:nvPr/>
        </p:nvSpPr>
        <p:spPr>
          <a:xfrm>
            <a:off x="10466379" y="3258039"/>
            <a:ext cx="914033" cy="246221"/>
          </a:xfrm>
          <a:prstGeom prst="rect">
            <a:avLst/>
          </a:prstGeom>
          <a:gradFill>
            <a:gsLst>
              <a:gs pos="0">
                <a:srgbClr val="C98F00"/>
              </a:gs>
              <a:gs pos="100000">
                <a:srgbClr val="EDB2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000">
                <a:latin typeface="IntelOne Text Medium" panose="020B0703020203020204" pitchFamily="34" charset="0"/>
              </a:rPr>
              <a:t>PRC/CDAT</a:t>
            </a:r>
          </a:p>
        </p:txBody>
      </p:sp>
      <p:sp>
        <p:nvSpPr>
          <p:cNvPr id="1487" name="Rectangle 1486">
            <a:extLst>
              <a:ext uri="{FF2B5EF4-FFF2-40B4-BE49-F238E27FC236}">
                <a16:creationId xmlns:a16="http://schemas.microsoft.com/office/drawing/2014/main" id="{B5DEE678-5478-26E4-8920-F27F61FAC20D}"/>
              </a:ext>
            </a:extLst>
          </p:cNvPr>
          <p:cNvSpPr/>
          <p:nvPr/>
        </p:nvSpPr>
        <p:spPr>
          <a:xfrm>
            <a:off x="10580949" y="2545279"/>
            <a:ext cx="769763" cy="246221"/>
          </a:xfrm>
          <a:prstGeom prst="rect">
            <a:avLst/>
          </a:prstGeom>
          <a:gradFill>
            <a:gsLst>
              <a:gs pos="0">
                <a:srgbClr val="708541"/>
              </a:gs>
              <a:gs pos="100000">
                <a:srgbClr val="8BAE4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000">
                <a:latin typeface="IntelOne Text Medium" panose="020B0703020203020204" pitchFamily="34" charset="0"/>
              </a:rPr>
              <a:t>PRC/F68</a:t>
            </a:r>
          </a:p>
        </p:txBody>
      </p:sp>
      <p:sp>
        <p:nvSpPr>
          <p:cNvPr id="1488" name="Rectangle 1487">
            <a:extLst>
              <a:ext uri="{FF2B5EF4-FFF2-40B4-BE49-F238E27FC236}">
                <a16:creationId xmlns:a16="http://schemas.microsoft.com/office/drawing/2014/main" id="{D214C8C4-BE5B-8339-A5DC-824FD4C1D9D9}"/>
              </a:ext>
            </a:extLst>
          </p:cNvPr>
          <p:cNvSpPr/>
          <p:nvPr/>
        </p:nvSpPr>
        <p:spPr>
          <a:xfrm>
            <a:off x="8896533" y="2568716"/>
            <a:ext cx="617477" cy="246221"/>
          </a:xfrm>
          <a:prstGeom prst="rect">
            <a:avLst/>
          </a:prstGeom>
          <a:gradFill>
            <a:gsLst>
              <a:gs pos="0">
                <a:srgbClr val="708541"/>
              </a:gs>
              <a:gs pos="100000">
                <a:srgbClr val="8BAE4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000">
                <a:latin typeface="IntelOne Text Medium" panose="020B0703020203020204" pitchFamily="34" charset="0"/>
              </a:rPr>
              <a:t>IS/F28</a:t>
            </a:r>
          </a:p>
        </p:txBody>
      </p:sp>
      <p:sp>
        <p:nvSpPr>
          <p:cNvPr id="1489" name="Rectangle 1488">
            <a:extLst>
              <a:ext uri="{FF2B5EF4-FFF2-40B4-BE49-F238E27FC236}">
                <a16:creationId xmlns:a16="http://schemas.microsoft.com/office/drawing/2014/main" id="{EC715442-E0C5-7804-FFFA-AF1718F1B4DD}"/>
              </a:ext>
            </a:extLst>
          </p:cNvPr>
          <p:cNvSpPr/>
          <p:nvPr/>
        </p:nvSpPr>
        <p:spPr>
          <a:xfrm>
            <a:off x="8086937" y="2206165"/>
            <a:ext cx="625492" cy="246221"/>
          </a:xfrm>
          <a:prstGeom prst="rect">
            <a:avLst/>
          </a:prstGeom>
          <a:gradFill>
            <a:gsLst>
              <a:gs pos="0">
                <a:srgbClr val="708541"/>
              </a:gs>
              <a:gs pos="100000">
                <a:srgbClr val="8BAE4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000">
                <a:latin typeface="IntelOne Text Medium" panose="020B0703020203020204" pitchFamily="34" charset="0"/>
              </a:rPr>
              <a:t>IR/F24</a:t>
            </a:r>
          </a:p>
        </p:txBody>
      </p:sp>
      <p:sp>
        <p:nvSpPr>
          <p:cNvPr id="1490" name="Rectangle 1489">
            <a:extLst>
              <a:ext uri="{FF2B5EF4-FFF2-40B4-BE49-F238E27FC236}">
                <a16:creationId xmlns:a16="http://schemas.microsoft.com/office/drawing/2014/main" id="{06FBFB42-69A0-5995-685A-7C55BFFDBF61}"/>
              </a:ext>
            </a:extLst>
          </p:cNvPr>
          <p:cNvSpPr/>
          <p:nvPr/>
        </p:nvSpPr>
        <p:spPr>
          <a:xfrm>
            <a:off x="5459026" y="2432749"/>
            <a:ext cx="732893" cy="246221"/>
          </a:xfrm>
          <a:prstGeom prst="rect">
            <a:avLst/>
          </a:prstGeom>
          <a:gradFill>
            <a:gsLst>
              <a:gs pos="0">
                <a:srgbClr val="708541"/>
              </a:gs>
              <a:gs pos="100000">
                <a:srgbClr val="8BAE4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000">
                <a:latin typeface="IntelOne Text Medium" panose="020B0703020203020204" pitchFamily="34" charset="0"/>
              </a:rPr>
              <a:t>OR/AFO</a:t>
            </a:r>
          </a:p>
        </p:txBody>
      </p:sp>
      <p:sp>
        <p:nvSpPr>
          <p:cNvPr id="1491" name="Rectangle 1490">
            <a:extLst>
              <a:ext uri="{FF2B5EF4-FFF2-40B4-BE49-F238E27FC236}">
                <a16:creationId xmlns:a16="http://schemas.microsoft.com/office/drawing/2014/main" id="{D624B0DB-9B8D-793F-CE55-54800A2A0352}"/>
              </a:ext>
            </a:extLst>
          </p:cNvPr>
          <p:cNvSpPr/>
          <p:nvPr/>
        </p:nvSpPr>
        <p:spPr>
          <a:xfrm>
            <a:off x="6203416" y="3398082"/>
            <a:ext cx="716863" cy="246221"/>
          </a:xfrm>
          <a:prstGeom prst="rect">
            <a:avLst/>
          </a:prstGeom>
          <a:gradFill>
            <a:gsLst>
              <a:gs pos="0">
                <a:srgbClr val="708541"/>
              </a:gs>
              <a:gs pos="100000">
                <a:srgbClr val="8BAE4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000">
                <a:latin typeface="IntelOne Text Medium" panose="020B0703020203020204" pitchFamily="34" charset="0"/>
              </a:rPr>
              <a:t>NM/F11x</a:t>
            </a:r>
          </a:p>
        </p:txBody>
      </p:sp>
      <p:sp>
        <p:nvSpPr>
          <p:cNvPr id="1492" name="Rectangle 1491">
            <a:extLst>
              <a:ext uri="{FF2B5EF4-FFF2-40B4-BE49-F238E27FC236}">
                <a16:creationId xmlns:a16="http://schemas.microsoft.com/office/drawing/2014/main" id="{48604CAC-1D06-2F33-D07A-2B5C9D428720}"/>
              </a:ext>
            </a:extLst>
          </p:cNvPr>
          <p:cNvSpPr/>
          <p:nvPr/>
        </p:nvSpPr>
        <p:spPr>
          <a:xfrm>
            <a:off x="5354083" y="3356127"/>
            <a:ext cx="681597" cy="246221"/>
          </a:xfrm>
          <a:prstGeom prst="rect">
            <a:avLst/>
          </a:prstGeom>
          <a:gradFill>
            <a:gsLst>
              <a:gs pos="0">
                <a:srgbClr val="708541"/>
              </a:gs>
              <a:gs pos="100000">
                <a:srgbClr val="8BAE4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000">
                <a:latin typeface="IntelOne Text Medium" panose="020B0703020203020204" pitchFamily="34" charset="0"/>
              </a:rPr>
              <a:t>AZ/F32</a:t>
            </a:r>
          </a:p>
        </p:txBody>
      </p:sp>
      <p:cxnSp>
        <p:nvCxnSpPr>
          <p:cNvPr id="1494" name="Straight Connector 1493">
            <a:extLst>
              <a:ext uri="{FF2B5EF4-FFF2-40B4-BE49-F238E27FC236}">
                <a16:creationId xmlns:a16="http://schemas.microsoft.com/office/drawing/2014/main" id="{30181FE1-D4DD-F37A-FAC2-72DB787AB247}"/>
              </a:ext>
            </a:extLst>
          </p:cNvPr>
          <p:cNvCxnSpPr>
            <a:stCxn id="1492" idx="0"/>
            <a:endCxn id="1474" idx="0"/>
          </p:cNvCxnSpPr>
          <p:nvPr/>
        </p:nvCxnSpPr>
        <p:spPr>
          <a:xfrm flipV="1">
            <a:off x="5694882" y="3144727"/>
            <a:ext cx="366001" cy="211400"/>
          </a:xfrm>
          <a:prstGeom prst="line">
            <a:avLst/>
          </a:prstGeom>
          <a:ln w="12700">
            <a:solidFill>
              <a:srgbClr val="8BAE46"/>
            </a:solidFill>
          </a:ln>
        </p:spPr>
        <p:style>
          <a:lnRef idx="1">
            <a:schemeClr val="accent1"/>
          </a:lnRef>
          <a:fillRef idx="0">
            <a:schemeClr val="accent1"/>
          </a:fillRef>
          <a:effectRef idx="0">
            <a:schemeClr val="accent1"/>
          </a:effectRef>
          <a:fontRef idx="minor">
            <a:schemeClr val="tx1"/>
          </a:fontRef>
        </p:style>
      </p:cxnSp>
      <p:cxnSp>
        <p:nvCxnSpPr>
          <p:cNvPr id="1496" name="Straight Connector 1495">
            <a:extLst>
              <a:ext uri="{FF2B5EF4-FFF2-40B4-BE49-F238E27FC236}">
                <a16:creationId xmlns:a16="http://schemas.microsoft.com/office/drawing/2014/main" id="{82C47C74-68D9-5215-2893-F6732CA6FA71}"/>
              </a:ext>
            </a:extLst>
          </p:cNvPr>
          <p:cNvCxnSpPr>
            <a:cxnSpLocks/>
            <a:stCxn id="1491" idx="0"/>
            <a:endCxn id="1475" idx="5"/>
          </p:cNvCxnSpPr>
          <p:nvPr/>
        </p:nvCxnSpPr>
        <p:spPr>
          <a:xfrm flipH="1" flipV="1">
            <a:off x="6183040" y="3211905"/>
            <a:ext cx="378808" cy="186177"/>
          </a:xfrm>
          <a:prstGeom prst="line">
            <a:avLst/>
          </a:prstGeom>
          <a:ln w="12700">
            <a:solidFill>
              <a:srgbClr val="8BAE46"/>
            </a:solidFill>
          </a:ln>
        </p:spPr>
        <p:style>
          <a:lnRef idx="1">
            <a:schemeClr val="accent1"/>
          </a:lnRef>
          <a:fillRef idx="0">
            <a:schemeClr val="accent1"/>
          </a:fillRef>
          <a:effectRef idx="0">
            <a:schemeClr val="accent1"/>
          </a:effectRef>
          <a:fontRef idx="minor">
            <a:schemeClr val="tx1"/>
          </a:fontRef>
        </p:style>
      </p:cxnSp>
      <p:cxnSp>
        <p:nvCxnSpPr>
          <p:cNvPr id="1498" name="Straight Connector 1497">
            <a:extLst>
              <a:ext uri="{FF2B5EF4-FFF2-40B4-BE49-F238E27FC236}">
                <a16:creationId xmlns:a16="http://schemas.microsoft.com/office/drawing/2014/main" id="{DE77BFA4-B528-FF96-56AB-5DDD222872D9}"/>
              </a:ext>
            </a:extLst>
          </p:cNvPr>
          <p:cNvCxnSpPr>
            <a:stCxn id="1490" idx="2"/>
            <a:endCxn id="1476" idx="1"/>
          </p:cNvCxnSpPr>
          <p:nvPr/>
        </p:nvCxnSpPr>
        <p:spPr>
          <a:xfrm>
            <a:off x="5825473" y="2678970"/>
            <a:ext cx="125261" cy="227744"/>
          </a:xfrm>
          <a:prstGeom prst="line">
            <a:avLst/>
          </a:prstGeom>
          <a:ln w="12700">
            <a:solidFill>
              <a:srgbClr val="8BAE46"/>
            </a:solidFill>
          </a:ln>
        </p:spPr>
        <p:style>
          <a:lnRef idx="1">
            <a:schemeClr val="accent1"/>
          </a:lnRef>
          <a:fillRef idx="0">
            <a:schemeClr val="accent1"/>
          </a:fillRef>
          <a:effectRef idx="0">
            <a:schemeClr val="accent1"/>
          </a:effectRef>
          <a:fontRef idx="minor">
            <a:schemeClr val="tx1"/>
          </a:fontRef>
        </p:style>
      </p:cxnSp>
      <p:cxnSp>
        <p:nvCxnSpPr>
          <p:cNvPr id="1500" name="Straight Connector 1499">
            <a:extLst>
              <a:ext uri="{FF2B5EF4-FFF2-40B4-BE49-F238E27FC236}">
                <a16:creationId xmlns:a16="http://schemas.microsoft.com/office/drawing/2014/main" id="{AF1C1E67-38F4-4AE0-B8DF-6E74B146F471}"/>
              </a:ext>
            </a:extLst>
          </p:cNvPr>
          <p:cNvCxnSpPr>
            <a:cxnSpLocks/>
            <a:stCxn id="1489" idx="2"/>
            <a:endCxn id="1477" idx="7"/>
          </p:cNvCxnSpPr>
          <p:nvPr/>
        </p:nvCxnSpPr>
        <p:spPr>
          <a:xfrm flipH="1">
            <a:off x="8041932" y="2452386"/>
            <a:ext cx="357751" cy="233593"/>
          </a:xfrm>
          <a:prstGeom prst="line">
            <a:avLst/>
          </a:prstGeom>
          <a:ln w="12700">
            <a:solidFill>
              <a:srgbClr val="8BAE46"/>
            </a:solidFill>
          </a:ln>
        </p:spPr>
        <p:style>
          <a:lnRef idx="1">
            <a:schemeClr val="accent1"/>
          </a:lnRef>
          <a:fillRef idx="0">
            <a:schemeClr val="accent1"/>
          </a:fillRef>
          <a:effectRef idx="0">
            <a:schemeClr val="accent1"/>
          </a:effectRef>
          <a:fontRef idx="minor">
            <a:schemeClr val="tx1"/>
          </a:fontRef>
        </p:style>
      </p:cxnSp>
      <p:cxnSp>
        <p:nvCxnSpPr>
          <p:cNvPr id="1502" name="Straight Connector 1501">
            <a:extLst>
              <a:ext uri="{FF2B5EF4-FFF2-40B4-BE49-F238E27FC236}">
                <a16:creationId xmlns:a16="http://schemas.microsoft.com/office/drawing/2014/main" id="{646260AE-8C9F-20B0-2780-C9FD6D6B611D}"/>
              </a:ext>
            </a:extLst>
          </p:cNvPr>
          <p:cNvCxnSpPr>
            <a:stCxn id="1488" idx="2"/>
            <a:endCxn id="1478" idx="7"/>
          </p:cNvCxnSpPr>
          <p:nvPr/>
        </p:nvCxnSpPr>
        <p:spPr>
          <a:xfrm flipH="1">
            <a:off x="8774948" y="2814937"/>
            <a:ext cx="430324" cy="447815"/>
          </a:xfrm>
          <a:prstGeom prst="line">
            <a:avLst/>
          </a:prstGeom>
          <a:ln w="12700">
            <a:solidFill>
              <a:srgbClr val="8BAE46"/>
            </a:solidFill>
          </a:ln>
        </p:spPr>
        <p:style>
          <a:lnRef idx="1">
            <a:schemeClr val="accent1"/>
          </a:lnRef>
          <a:fillRef idx="0">
            <a:schemeClr val="accent1"/>
          </a:fillRef>
          <a:effectRef idx="0">
            <a:schemeClr val="accent1"/>
          </a:effectRef>
          <a:fontRef idx="minor">
            <a:schemeClr val="tx1"/>
          </a:fontRef>
        </p:style>
      </p:cxnSp>
      <p:cxnSp>
        <p:nvCxnSpPr>
          <p:cNvPr id="1504" name="Straight Connector 1503">
            <a:extLst>
              <a:ext uri="{FF2B5EF4-FFF2-40B4-BE49-F238E27FC236}">
                <a16:creationId xmlns:a16="http://schemas.microsoft.com/office/drawing/2014/main" id="{6B95BC5A-E84F-51C7-9B73-C4557DEA451A}"/>
              </a:ext>
            </a:extLst>
          </p:cNvPr>
          <p:cNvCxnSpPr>
            <a:cxnSpLocks/>
            <a:stCxn id="1487" idx="2"/>
            <a:endCxn id="1479" idx="6"/>
          </p:cNvCxnSpPr>
          <p:nvPr/>
        </p:nvCxnSpPr>
        <p:spPr>
          <a:xfrm flipH="1">
            <a:off x="10407515" y="2791500"/>
            <a:ext cx="558316" cy="269716"/>
          </a:xfrm>
          <a:prstGeom prst="line">
            <a:avLst/>
          </a:prstGeom>
          <a:ln w="12700">
            <a:solidFill>
              <a:srgbClr val="8BAE46"/>
            </a:solidFill>
          </a:ln>
        </p:spPr>
        <p:style>
          <a:lnRef idx="1">
            <a:schemeClr val="accent1"/>
          </a:lnRef>
          <a:fillRef idx="0">
            <a:schemeClr val="accent1"/>
          </a:fillRef>
          <a:effectRef idx="0">
            <a:schemeClr val="accent1"/>
          </a:effectRef>
          <a:fontRef idx="minor">
            <a:schemeClr val="tx1"/>
          </a:fontRef>
        </p:style>
      </p:cxnSp>
      <p:cxnSp>
        <p:nvCxnSpPr>
          <p:cNvPr id="1506" name="Straight Connector 1505">
            <a:extLst>
              <a:ext uri="{FF2B5EF4-FFF2-40B4-BE49-F238E27FC236}">
                <a16:creationId xmlns:a16="http://schemas.microsoft.com/office/drawing/2014/main" id="{6A4B1499-4F1C-53E9-A889-4665E2C61F06}"/>
              </a:ext>
            </a:extLst>
          </p:cNvPr>
          <p:cNvCxnSpPr>
            <a:cxnSpLocks/>
            <a:stCxn id="1486" idx="1"/>
          </p:cNvCxnSpPr>
          <p:nvPr/>
        </p:nvCxnSpPr>
        <p:spPr>
          <a:xfrm flipH="1" flipV="1">
            <a:off x="10239655" y="3294951"/>
            <a:ext cx="226724" cy="86199"/>
          </a:xfrm>
          <a:prstGeom prst="line">
            <a:avLst/>
          </a:prstGeom>
          <a:ln w="12700">
            <a:solidFill>
              <a:srgbClr val="EDB200"/>
            </a:solidFill>
          </a:ln>
        </p:spPr>
        <p:style>
          <a:lnRef idx="1">
            <a:schemeClr val="accent1"/>
          </a:lnRef>
          <a:fillRef idx="0">
            <a:schemeClr val="accent1"/>
          </a:fillRef>
          <a:effectRef idx="0">
            <a:schemeClr val="accent1"/>
          </a:effectRef>
          <a:fontRef idx="minor">
            <a:schemeClr val="tx1"/>
          </a:fontRef>
        </p:style>
      </p:cxnSp>
      <p:cxnSp>
        <p:nvCxnSpPr>
          <p:cNvPr id="1508" name="Straight Connector 1507">
            <a:extLst>
              <a:ext uri="{FF2B5EF4-FFF2-40B4-BE49-F238E27FC236}">
                <a16:creationId xmlns:a16="http://schemas.microsoft.com/office/drawing/2014/main" id="{86EBD7E9-5500-2BF3-53BB-32D25FC8DAD9}"/>
              </a:ext>
            </a:extLst>
          </p:cNvPr>
          <p:cNvCxnSpPr>
            <a:cxnSpLocks/>
            <a:stCxn id="1485" idx="0"/>
            <a:endCxn id="1481" idx="6"/>
          </p:cNvCxnSpPr>
          <p:nvPr/>
        </p:nvCxnSpPr>
        <p:spPr>
          <a:xfrm flipH="1" flipV="1">
            <a:off x="10224664" y="3742184"/>
            <a:ext cx="471508" cy="128878"/>
          </a:xfrm>
          <a:prstGeom prst="line">
            <a:avLst/>
          </a:prstGeom>
          <a:ln w="12700">
            <a:solidFill>
              <a:srgbClr val="EDB200"/>
            </a:solidFill>
          </a:ln>
        </p:spPr>
        <p:style>
          <a:lnRef idx="1">
            <a:schemeClr val="accent1"/>
          </a:lnRef>
          <a:fillRef idx="0">
            <a:schemeClr val="accent1"/>
          </a:fillRef>
          <a:effectRef idx="0">
            <a:schemeClr val="accent1"/>
          </a:effectRef>
          <a:fontRef idx="minor">
            <a:schemeClr val="tx1"/>
          </a:fontRef>
        </p:style>
      </p:cxnSp>
      <p:cxnSp>
        <p:nvCxnSpPr>
          <p:cNvPr id="1512" name="Straight Connector 1511">
            <a:extLst>
              <a:ext uri="{FF2B5EF4-FFF2-40B4-BE49-F238E27FC236}">
                <a16:creationId xmlns:a16="http://schemas.microsoft.com/office/drawing/2014/main" id="{372E9176-5A4D-F82F-B9C3-565F8E69DAEC}"/>
              </a:ext>
            </a:extLst>
          </p:cNvPr>
          <p:cNvCxnSpPr>
            <a:cxnSpLocks/>
            <a:stCxn id="1483" idx="3"/>
            <a:endCxn id="1482" idx="3"/>
          </p:cNvCxnSpPr>
          <p:nvPr/>
        </p:nvCxnSpPr>
        <p:spPr>
          <a:xfrm flipV="1">
            <a:off x="9932863" y="3871824"/>
            <a:ext cx="132415" cy="225122"/>
          </a:xfrm>
          <a:prstGeom prst="line">
            <a:avLst/>
          </a:prstGeom>
          <a:ln w="12700">
            <a:solidFill>
              <a:srgbClr val="EDB200"/>
            </a:solidFill>
          </a:ln>
        </p:spPr>
        <p:style>
          <a:lnRef idx="1">
            <a:schemeClr val="accent1"/>
          </a:lnRef>
          <a:fillRef idx="0">
            <a:schemeClr val="accent1"/>
          </a:fillRef>
          <a:effectRef idx="0">
            <a:schemeClr val="accent1"/>
          </a:effectRef>
          <a:fontRef idx="minor">
            <a:schemeClr val="tx1"/>
          </a:fontRef>
        </p:style>
      </p:cxnSp>
      <p:cxnSp>
        <p:nvCxnSpPr>
          <p:cNvPr id="1517" name="Straight Connector 1516">
            <a:extLst>
              <a:ext uri="{FF2B5EF4-FFF2-40B4-BE49-F238E27FC236}">
                <a16:creationId xmlns:a16="http://schemas.microsoft.com/office/drawing/2014/main" id="{0BDCA73F-080A-AD5B-163F-3B32BA10D702}"/>
              </a:ext>
            </a:extLst>
          </p:cNvPr>
          <p:cNvCxnSpPr>
            <a:stCxn id="1484" idx="3"/>
            <a:endCxn id="1482" idx="2"/>
          </p:cNvCxnSpPr>
          <p:nvPr/>
        </p:nvCxnSpPr>
        <p:spPr>
          <a:xfrm>
            <a:off x="9860704" y="3786797"/>
            <a:ext cx="193048" cy="57201"/>
          </a:xfrm>
          <a:prstGeom prst="line">
            <a:avLst/>
          </a:prstGeom>
          <a:ln w="12700">
            <a:solidFill>
              <a:srgbClr val="EDB200"/>
            </a:solidFill>
          </a:ln>
        </p:spPr>
        <p:style>
          <a:lnRef idx="1">
            <a:schemeClr val="accent1"/>
          </a:lnRef>
          <a:fillRef idx="0">
            <a:schemeClr val="accent1"/>
          </a:fillRef>
          <a:effectRef idx="0">
            <a:schemeClr val="accent1"/>
          </a:effectRef>
          <a:fontRef idx="minor">
            <a:schemeClr val="tx1"/>
          </a:fontRef>
        </p:style>
      </p:cxnSp>
      <p:sp>
        <p:nvSpPr>
          <p:cNvPr id="1524" name="Rectangle 1523">
            <a:extLst>
              <a:ext uri="{FF2B5EF4-FFF2-40B4-BE49-F238E27FC236}">
                <a16:creationId xmlns:a16="http://schemas.microsoft.com/office/drawing/2014/main" id="{16330371-12BF-0ADF-D284-6EC2449C8CF8}"/>
              </a:ext>
            </a:extLst>
          </p:cNvPr>
          <p:cNvSpPr/>
          <p:nvPr/>
        </p:nvSpPr>
        <p:spPr>
          <a:xfrm>
            <a:off x="5877882" y="4038280"/>
            <a:ext cx="829073" cy="246221"/>
          </a:xfrm>
          <a:prstGeom prst="rect">
            <a:avLst/>
          </a:prstGeom>
          <a:gradFill>
            <a:gsLst>
              <a:gs pos="0">
                <a:srgbClr val="C98F00"/>
              </a:gs>
              <a:gs pos="100000">
                <a:srgbClr val="EDB2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US" sz="1000">
                <a:latin typeface="IntelOne Text Medium" panose="020B0703020203020204" pitchFamily="34" charset="0"/>
              </a:rPr>
              <a:t>Assy/Test</a:t>
            </a:r>
          </a:p>
        </p:txBody>
      </p:sp>
      <p:sp>
        <p:nvSpPr>
          <p:cNvPr id="1525" name="Rectangle 1524">
            <a:extLst>
              <a:ext uri="{FF2B5EF4-FFF2-40B4-BE49-F238E27FC236}">
                <a16:creationId xmlns:a16="http://schemas.microsoft.com/office/drawing/2014/main" id="{E56C8704-6F32-CB8B-947D-E5E33FCBF0A4}"/>
              </a:ext>
            </a:extLst>
          </p:cNvPr>
          <p:cNvSpPr/>
          <p:nvPr/>
        </p:nvSpPr>
        <p:spPr>
          <a:xfrm>
            <a:off x="5421265" y="4032322"/>
            <a:ext cx="423513" cy="246221"/>
          </a:xfrm>
          <a:prstGeom prst="rect">
            <a:avLst/>
          </a:prstGeom>
          <a:gradFill>
            <a:gsLst>
              <a:gs pos="0">
                <a:srgbClr val="708541"/>
              </a:gs>
              <a:gs pos="100000">
                <a:srgbClr val="8BAE4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gn="ctr"/>
            <a:r>
              <a:rPr lang="en-US" sz="1000">
                <a:latin typeface="IntelOne Text Medium" panose="020B0703020203020204" pitchFamily="34" charset="0"/>
              </a:rPr>
              <a:t>Fab</a:t>
            </a:r>
          </a:p>
        </p:txBody>
      </p:sp>
      <p:sp>
        <p:nvSpPr>
          <p:cNvPr id="10" name="Rectangle 9">
            <a:extLst>
              <a:ext uri="{FF2B5EF4-FFF2-40B4-BE49-F238E27FC236}">
                <a16:creationId xmlns:a16="http://schemas.microsoft.com/office/drawing/2014/main" id="{E9D69518-21DC-D7FA-0C74-1CC795AE93C7}"/>
              </a:ext>
            </a:extLst>
          </p:cNvPr>
          <p:cNvSpPr/>
          <p:nvPr/>
        </p:nvSpPr>
        <p:spPr>
          <a:xfrm>
            <a:off x="381000" y="1667090"/>
            <a:ext cx="4641767" cy="3631763"/>
          </a:xfrm>
          <a:prstGeom prst="rect">
            <a:avLst/>
          </a:prstGeom>
          <a:noFill/>
          <a:ln w="25400">
            <a:gradFill flip="none" rotWithShape="1">
              <a:gsLst>
                <a:gs pos="0">
                  <a:srgbClr val="AEAEAE">
                    <a:alpha val="0"/>
                  </a:srgbClr>
                </a:gs>
                <a:gs pos="100000">
                  <a:srgbClr val="AEAEAE">
                    <a:alpha val="5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chorCtr="0">
            <a:spAutoFit/>
          </a:bodyPr>
          <a:lstStyle/>
          <a:p>
            <a:pPr marR="0" lvl="0" algn="l" defTabSz="914400" rtl="0" eaLnBrk="1" fontAlgn="auto" latinLnBrk="0" hangingPunct="1">
              <a:spcBef>
                <a:spcPts val="1200"/>
              </a:spcBef>
              <a:spcAft>
                <a:spcPts val="0"/>
              </a:spcAft>
              <a:buClrTx/>
              <a:buSzTx/>
              <a:tabLst/>
              <a:defRPr/>
            </a:pPr>
            <a:r>
              <a:rPr kumimoji="0" lang="en-US" sz="2400" b="0" i="0" u="none" strike="noStrike" kern="1200" cap="none" spc="0" normalizeH="0" baseline="0" noProof="0">
                <a:ln>
                  <a:noFill/>
                </a:ln>
                <a:solidFill>
                  <a:srgbClr val="525252"/>
                </a:solidFill>
                <a:effectLst/>
                <a:uLnTx/>
                <a:uFillTx/>
                <a:latin typeface="IntelOne Text Light" panose="020B0403020203020204" pitchFamily="34" charset="77"/>
              </a:rPr>
              <a:t>Serving all of Intel’s global manufacturing organizations</a:t>
            </a:r>
          </a:p>
          <a:p>
            <a:pPr marR="0" lvl="0" algn="l" defTabSz="914400" rtl="0" eaLnBrk="1" fontAlgn="auto" latinLnBrk="0" hangingPunct="1">
              <a:spcBef>
                <a:spcPts val="1200"/>
              </a:spcBef>
              <a:spcAft>
                <a:spcPts val="0"/>
              </a:spcAft>
              <a:buClrTx/>
              <a:buSzTx/>
              <a:tabLst/>
              <a:defRPr/>
            </a:pPr>
            <a:r>
              <a:rPr kumimoji="0" lang="en-US" sz="2400" b="0" i="0" u="none" strike="noStrike" kern="1200" cap="none" spc="0" normalizeH="0" baseline="0" noProof="0">
                <a:ln>
                  <a:noFill/>
                </a:ln>
                <a:solidFill>
                  <a:srgbClr val="525252"/>
                </a:solidFill>
                <a:effectLst/>
                <a:uLnTx/>
                <a:uFillTx/>
                <a:latin typeface="IntelOne Text Light" panose="020B0403020203020204" pitchFamily="34" charset="77"/>
              </a:rPr>
              <a:t>10 sites, 29 factories, 8 new in construction</a:t>
            </a:r>
          </a:p>
          <a:p>
            <a:pPr marR="0" lvl="0" algn="l" defTabSz="914400" rtl="0" eaLnBrk="1" fontAlgn="auto" latinLnBrk="0" hangingPunct="1">
              <a:spcBef>
                <a:spcPts val="1200"/>
              </a:spcBef>
              <a:spcAft>
                <a:spcPts val="0"/>
              </a:spcAft>
              <a:buClrTx/>
              <a:buSzTx/>
              <a:tabLst/>
              <a:defRPr/>
            </a:pPr>
            <a:r>
              <a:rPr kumimoji="0" lang="en-US" sz="2400" b="0" i="0" u="none" strike="noStrike" kern="1200" cap="none" spc="0" normalizeH="0" baseline="0" noProof="0">
                <a:ln>
                  <a:noFill/>
                </a:ln>
                <a:solidFill>
                  <a:srgbClr val="525252"/>
                </a:solidFill>
                <a:effectLst/>
                <a:uLnTx/>
                <a:uFillTx/>
                <a:latin typeface="IntelOne Text Light" panose="020B0403020203020204" pitchFamily="34" charset="77"/>
              </a:rPr>
              <a:t>Strategic focus: Consolidate and co-locate roles, drive to zero impact, deliver biz value &amp; innovate factory of the future</a:t>
            </a:r>
          </a:p>
        </p:txBody>
      </p:sp>
    </p:spTree>
    <p:custDataLst>
      <p:tags r:id="rId1"/>
    </p:custDataLst>
    <p:extLst>
      <p:ext uri="{BB962C8B-B14F-4D97-AF65-F5344CB8AC3E}">
        <p14:creationId xmlns:p14="http://schemas.microsoft.com/office/powerpoint/2010/main" val="402494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1809E-7CE5-0E0E-12D9-D47CD29C0994}"/>
              </a:ext>
            </a:extLst>
          </p:cNvPr>
          <p:cNvSpPr>
            <a:spLocks noGrp="1"/>
          </p:cNvSpPr>
          <p:nvPr>
            <p:ph type="title"/>
          </p:nvPr>
        </p:nvSpPr>
        <p:spPr/>
        <p:txBody>
          <a:bodyPr/>
          <a:lstStyle/>
          <a:p>
            <a:r>
              <a:rPr lang="en-US" spc="-100" dirty="0"/>
              <a:t>Why Is Intel Building Commercial Manufacturing Software?</a:t>
            </a:r>
          </a:p>
        </p:txBody>
      </p:sp>
      <p:sp>
        <p:nvSpPr>
          <p:cNvPr id="6" name="Rectangle 5">
            <a:extLst>
              <a:ext uri="{FF2B5EF4-FFF2-40B4-BE49-F238E27FC236}">
                <a16:creationId xmlns:a16="http://schemas.microsoft.com/office/drawing/2014/main" id="{6751E8E2-14E7-E7DB-47CB-D761693C130A}"/>
              </a:ext>
            </a:extLst>
          </p:cNvPr>
          <p:cNvSpPr/>
          <p:nvPr/>
        </p:nvSpPr>
        <p:spPr>
          <a:xfrm>
            <a:off x="381000" y="1252584"/>
            <a:ext cx="10972800" cy="892552"/>
          </a:xfrm>
          <a:prstGeom prst="rect">
            <a:avLst/>
          </a:prstGeom>
          <a:gradFill>
            <a:gsLst>
              <a:gs pos="0">
                <a:srgbClr val="0068B5"/>
              </a:gs>
              <a:gs pos="100000">
                <a:srgbClr val="00A3F6"/>
              </a:gs>
            </a:gsLst>
            <a:lin ang="135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37160" rIns="182880" bIns="13716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IntelOne Text" panose="020B0503020203020204" pitchFamily="34" charset="0"/>
              </a:rPr>
              <a:t>For more than 50 years, Intel has continuously worked to advance the design and manufacturing of semiconductors. </a:t>
            </a:r>
          </a:p>
        </p:txBody>
      </p:sp>
      <p:sp>
        <p:nvSpPr>
          <p:cNvPr id="11" name="Rectangle 10">
            <a:extLst>
              <a:ext uri="{FF2B5EF4-FFF2-40B4-BE49-F238E27FC236}">
                <a16:creationId xmlns:a16="http://schemas.microsoft.com/office/drawing/2014/main" id="{2222BAD5-431F-6F90-BB52-5BECB84EC85C}"/>
              </a:ext>
            </a:extLst>
          </p:cNvPr>
          <p:cNvSpPr/>
          <p:nvPr/>
        </p:nvSpPr>
        <p:spPr>
          <a:xfrm>
            <a:off x="381000" y="4300088"/>
            <a:ext cx="10972800" cy="892552"/>
          </a:xfrm>
          <a:prstGeom prst="rect">
            <a:avLst/>
          </a:prstGeom>
          <a:gradFill>
            <a:gsLst>
              <a:gs pos="0">
                <a:srgbClr val="0068B5"/>
              </a:gs>
              <a:gs pos="100000">
                <a:srgbClr val="00A3F6"/>
              </a:gs>
            </a:gsLst>
            <a:lin ang="135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37160" rIns="182880" bIns="13716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IntelOne Text" panose="020B0503020203020204" pitchFamily="34" charset="0"/>
              </a:rPr>
              <a:t>In 2020 Intel announced our emerging software strategy, where our solutions fit perfectly, providing us with a service to address the many commercial software requests. </a:t>
            </a:r>
          </a:p>
        </p:txBody>
      </p:sp>
      <p:sp>
        <p:nvSpPr>
          <p:cNvPr id="12" name="Rectangle 11">
            <a:extLst>
              <a:ext uri="{FF2B5EF4-FFF2-40B4-BE49-F238E27FC236}">
                <a16:creationId xmlns:a16="http://schemas.microsoft.com/office/drawing/2014/main" id="{8656CDF1-57FA-DBE8-9E59-C982635F9E39}"/>
              </a:ext>
            </a:extLst>
          </p:cNvPr>
          <p:cNvSpPr/>
          <p:nvPr/>
        </p:nvSpPr>
        <p:spPr>
          <a:xfrm>
            <a:off x="381000" y="2241317"/>
            <a:ext cx="10972800" cy="892552"/>
          </a:xfrm>
          <a:prstGeom prst="rect">
            <a:avLst/>
          </a:prstGeom>
          <a:gradFill>
            <a:gsLst>
              <a:gs pos="0">
                <a:srgbClr val="0068B5"/>
              </a:gs>
              <a:gs pos="100000">
                <a:srgbClr val="00A3F6"/>
              </a:gs>
            </a:gsLst>
            <a:lin ang="135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37160" rIns="182880" bIns="13716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IntelOne Text" panose="020B0503020203020204" pitchFamily="34" charset="0"/>
              </a:rPr>
              <a:t>We </a:t>
            </a:r>
            <a:r>
              <a:rPr kumimoji="0" lang="en-US" sz="2000" b="0" i="0" u="none" strike="noStrike" kern="1200" cap="none" spc="0" normalizeH="0" baseline="0" noProof="0" dirty="0">
                <a:ln>
                  <a:noFill/>
                </a:ln>
                <a:solidFill>
                  <a:srgbClr val="FFFFFF"/>
                </a:solidFill>
                <a:effectLst/>
                <a:uLnTx/>
                <a:uFillTx/>
                <a:latin typeface="IntelOne Text" panose="020B0503020203020204" pitchFamily="34" charset="0"/>
              </a:rPr>
              <a:t>see  a problem and develop a solution to address it, or develop solutions that enhance our environment and create efficiencies. </a:t>
            </a:r>
          </a:p>
        </p:txBody>
      </p:sp>
      <p:sp>
        <p:nvSpPr>
          <p:cNvPr id="13" name="Rectangle 12">
            <a:extLst>
              <a:ext uri="{FF2B5EF4-FFF2-40B4-BE49-F238E27FC236}">
                <a16:creationId xmlns:a16="http://schemas.microsoft.com/office/drawing/2014/main" id="{E7406116-5D63-C302-AE20-B8F9E4357DF0}"/>
              </a:ext>
            </a:extLst>
          </p:cNvPr>
          <p:cNvSpPr/>
          <p:nvPr/>
        </p:nvSpPr>
        <p:spPr>
          <a:xfrm>
            <a:off x="381000" y="5366529"/>
            <a:ext cx="10972800" cy="892552"/>
          </a:xfrm>
          <a:prstGeom prst="rect">
            <a:avLst/>
          </a:prstGeom>
          <a:gradFill>
            <a:gsLst>
              <a:gs pos="0">
                <a:srgbClr val="0068B5"/>
              </a:gs>
              <a:gs pos="100000">
                <a:srgbClr val="00A3F6"/>
              </a:gs>
            </a:gsLst>
            <a:lin ang="135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37160" rIns="182880" bIns="13716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lOne Text" panose="020B0503020203020204" pitchFamily="34" charset="0"/>
              </a:rPr>
              <a:t>We want to create partnerships with customers that help to enable their manufacturing environments with </a:t>
            </a:r>
            <a:r>
              <a:rPr kumimoji="0" lang="en-US" sz="2000" b="0" i="0" u="none" strike="noStrike" kern="1200" cap="none" spc="0" normalizeH="0" baseline="0" noProof="0">
                <a:ln>
                  <a:noFill/>
                </a:ln>
                <a:solidFill>
                  <a:srgbClr val="FFFFFF"/>
                </a:solidFill>
                <a:effectLst/>
                <a:uLnTx/>
                <a:uFillTx/>
                <a:latin typeface="IntelOne Text Bold" panose="020B0803020203020204" pitchFamily="34" charset="0"/>
              </a:rPr>
              <a:t>real benefits </a:t>
            </a:r>
            <a:r>
              <a:rPr kumimoji="0" lang="en-US" sz="2000" b="0" i="0" u="none" strike="noStrike" kern="1200" cap="none" spc="0" normalizeH="0" baseline="0" noProof="0">
                <a:ln>
                  <a:noFill/>
                </a:ln>
                <a:solidFill>
                  <a:srgbClr val="FFFFFF"/>
                </a:solidFill>
                <a:effectLst/>
                <a:uLnTx/>
                <a:uFillTx/>
                <a:latin typeface="IntelOne Text" panose="020B0503020203020204" pitchFamily="34" charset="0"/>
              </a:rPr>
              <a:t>that directly relate to Intel’s own manufacturing.</a:t>
            </a:r>
          </a:p>
        </p:txBody>
      </p:sp>
      <p:sp>
        <p:nvSpPr>
          <p:cNvPr id="3" name="Rectangle 2">
            <a:extLst>
              <a:ext uri="{FF2B5EF4-FFF2-40B4-BE49-F238E27FC236}">
                <a16:creationId xmlns:a16="http://schemas.microsoft.com/office/drawing/2014/main" id="{01049274-A890-D26E-5093-7ED0D4288848}"/>
              </a:ext>
            </a:extLst>
          </p:cNvPr>
          <p:cNvSpPr/>
          <p:nvPr/>
        </p:nvSpPr>
        <p:spPr>
          <a:xfrm>
            <a:off x="381000" y="3233647"/>
            <a:ext cx="10972800" cy="892552"/>
          </a:xfrm>
          <a:prstGeom prst="rect">
            <a:avLst/>
          </a:prstGeom>
          <a:gradFill>
            <a:gsLst>
              <a:gs pos="0">
                <a:srgbClr val="0068B5"/>
              </a:gs>
              <a:gs pos="100000">
                <a:srgbClr val="00A3F6"/>
              </a:gs>
            </a:gsLst>
            <a:lin ang="135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37160" rIns="182880" bIns="13716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IntelOne Text" panose="020B0503020203020204" pitchFamily="34" charset="0"/>
              </a:rPr>
              <a:t>Through hundreds of discussions with multiple customers worldwide,  customers continually want to know what Intel factory solutions they can deploy in their environment.</a:t>
            </a:r>
          </a:p>
        </p:txBody>
      </p:sp>
    </p:spTree>
    <p:extLst>
      <p:ext uri="{BB962C8B-B14F-4D97-AF65-F5344CB8AC3E}">
        <p14:creationId xmlns:p14="http://schemas.microsoft.com/office/powerpoint/2010/main" val="44776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22C5AED-910A-1CB5-0BD8-C45E1C9473A7}"/>
              </a:ext>
            </a:extLst>
          </p:cNvPr>
          <p:cNvPicPr>
            <a:picLocks noChangeAspect="1"/>
          </p:cNvPicPr>
          <p:nvPr/>
        </p:nvPicPr>
        <p:blipFill>
          <a:blip r:embed="rId3"/>
          <a:stretch>
            <a:fillRect/>
          </a:stretch>
        </p:blipFill>
        <p:spPr>
          <a:xfrm>
            <a:off x="0" y="0"/>
            <a:ext cx="11734800" cy="6400800"/>
          </a:xfrm>
          <a:prstGeom prst="rect">
            <a:avLst/>
          </a:prstGeom>
        </p:spPr>
      </p:pic>
      <p:sp>
        <p:nvSpPr>
          <p:cNvPr id="11" name="Rectangle 10">
            <a:extLst>
              <a:ext uri="{FF2B5EF4-FFF2-40B4-BE49-F238E27FC236}">
                <a16:creationId xmlns:a16="http://schemas.microsoft.com/office/drawing/2014/main" id="{0B90A96B-D8EB-5084-8219-7C0C946E80C9}"/>
              </a:ext>
            </a:extLst>
          </p:cNvPr>
          <p:cNvSpPr/>
          <p:nvPr/>
        </p:nvSpPr>
        <p:spPr>
          <a:xfrm>
            <a:off x="5336651" y="1144989"/>
            <a:ext cx="6398149" cy="4281532"/>
          </a:xfrm>
          <a:prstGeom prst="rect">
            <a:avLst/>
          </a:prstGeom>
          <a:solidFill>
            <a:srgbClr val="004A8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2" name="Rectangle 11">
            <a:extLst>
              <a:ext uri="{FF2B5EF4-FFF2-40B4-BE49-F238E27FC236}">
                <a16:creationId xmlns:a16="http://schemas.microsoft.com/office/drawing/2014/main" id="{06740FBA-C13F-15DB-22D6-D14BE0E4A68B}"/>
              </a:ext>
            </a:extLst>
          </p:cNvPr>
          <p:cNvSpPr/>
          <p:nvPr/>
        </p:nvSpPr>
        <p:spPr>
          <a:xfrm>
            <a:off x="4753311" y="5426521"/>
            <a:ext cx="583340" cy="583340"/>
          </a:xfrm>
          <a:prstGeom prst="rect">
            <a:avLst/>
          </a:prstGeom>
          <a:solidFill>
            <a:srgbClr val="00A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3" name="TextBox 12">
            <a:extLst>
              <a:ext uri="{FF2B5EF4-FFF2-40B4-BE49-F238E27FC236}">
                <a16:creationId xmlns:a16="http://schemas.microsoft.com/office/drawing/2014/main" id="{2A9C5B86-75A1-52A1-2A74-155CEDCDC272}"/>
              </a:ext>
            </a:extLst>
          </p:cNvPr>
          <p:cNvSpPr txBox="1"/>
          <p:nvPr/>
        </p:nvSpPr>
        <p:spPr>
          <a:xfrm>
            <a:off x="6222570" y="2018647"/>
            <a:ext cx="457200" cy="459409"/>
          </a:xfrm>
          <a:prstGeom prst="rect">
            <a:avLst/>
          </a:prstGeom>
          <a:noFill/>
          <a:ln w="25400">
            <a:solidFill>
              <a:srgbClr val="00A3F6"/>
            </a:solidFill>
            <a:miter lim="800000"/>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lOne Text Bold" panose="020B0803020203020204" pitchFamily="34" charset="0"/>
                <a:cs typeface="Arial"/>
                <a:sym typeface="Arial"/>
              </a:rPr>
              <a:t>01</a:t>
            </a:r>
          </a:p>
        </p:txBody>
      </p:sp>
      <p:sp>
        <p:nvSpPr>
          <p:cNvPr id="14" name="Rectangle 13">
            <a:extLst>
              <a:ext uri="{FF2B5EF4-FFF2-40B4-BE49-F238E27FC236}">
                <a16:creationId xmlns:a16="http://schemas.microsoft.com/office/drawing/2014/main" id="{B282F5E4-536F-483F-9AF4-01532AC75747}"/>
              </a:ext>
            </a:extLst>
          </p:cNvPr>
          <p:cNvSpPr/>
          <p:nvPr/>
        </p:nvSpPr>
        <p:spPr>
          <a:xfrm>
            <a:off x="6694057" y="1843218"/>
            <a:ext cx="164135" cy="164135"/>
          </a:xfrm>
          <a:prstGeom prst="rect">
            <a:avLst/>
          </a:prstGeom>
          <a:solidFill>
            <a:srgbClr val="76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5" name="Text Placeholder 2">
            <a:extLst>
              <a:ext uri="{FF2B5EF4-FFF2-40B4-BE49-F238E27FC236}">
                <a16:creationId xmlns:a16="http://schemas.microsoft.com/office/drawing/2014/main" id="{8DC0289D-E50B-E684-421E-C0BDB28BAEB0}"/>
              </a:ext>
            </a:extLst>
          </p:cNvPr>
          <p:cNvSpPr txBox="1">
            <a:spLocks/>
          </p:cNvSpPr>
          <p:nvPr/>
        </p:nvSpPr>
        <p:spPr>
          <a:xfrm>
            <a:off x="6567307" y="2377904"/>
            <a:ext cx="4727225" cy="246800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2800" b="0" i="0" kern="1200">
                <a:solidFill>
                  <a:schemeClr val="accent1"/>
                </a:solidFill>
                <a:latin typeface="IntelOne Text" panose="020B05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4000">
                <a:solidFill>
                  <a:srgbClr val="FFFFFF"/>
                </a:solidFill>
                <a:latin typeface="IntelOne Text Medium"/>
                <a:ea typeface="+mj-ea"/>
                <a:cs typeface="+mj-cs"/>
                <a:sym typeface="Arial"/>
              </a:rPr>
              <a:t>Intel® AFS Software Suite</a:t>
            </a:r>
          </a:p>
          <a:p>
            <a:pPr>
              <a:spcBef>
                <a:spcPts val="600"/>
              </a:spcBef>
              <a:defRPr/>
            </a:pPr>
            <a:r>
              <a:rPr lang="en-US" sz="2400" b="0" i="0" u="none" strike="noStrike" kern="1200" cap="none" spc="0" normalizeH="0" baseline="0" noProof="0">
                <a:ln>
                  <a:noFill/>
                </a:ln>
                <a:solidFill>
                  <a:srgbClr val="76CEFF"/>
                </a:solidFill>
                <a:effectLst/>
                <a:uLnTx/>
                <a:uFillTx/>
                <a:latin typeface="IntelOne Text Medium" panose="020B0703020203020204" pitchFamily="34" charset="0"/>
                <a:ea typeface="+mj-ea"/>
                <a:cs typeface="+mj-cs"/>
              </a:rPr>
              <a:t>Simulation, Scheduling, </a:t>
            </a:r>
            <a:br>
              <a:rPr lang="en-US" sz="2400" b="0" i="0" u="none" strike="noStrike" kern="1200" cap="none" spc="0" normalizeH="0" baseline="0" noProof="0">
                <a:ln>
                  <a:noFill/>
                </a:ln>
                <a:solidFill>
                  <a:srgbClr val="76CEFF"/>
                </a:solidFill>
                <a:effectLst/>
                <a:uLnTx/>
                <a:uFillTx/>
                <a:latin typeface="IntelOne Text Medium" panose="020B0703020203020204" pitchFamily="34" charset="0"/>
                <a:ea typeface="+mj-ea"/>
                <a:cs typeface="+mj-cs"/>
              </a:rPr>
            </a:br>
            <a:r>
              <a:rPr lang="en-US" sz="2400" b="0" i="0" u="none" strike="noStrike" kern="1200" cap="none" spc="0" normalizeH="0" baseline="0" noProof="0">
                <a:ln>
                  <a:noFill/>
                </a:ln>
                <a:solidFill>
                  <a:srgbClr val="76CEFF"/>
                </a:solidFill>
                <a:effectLst/>
                <a:uLnTx/>
                <a:uFillTx/>
                <a:latin typeface="IntelOne Text Medium" panose="020B0703020203020204" pitchFamily="34" charset="0"/>
                <a:ea typeface="+mj-ea"/>
                <a:cs typeface="+mj-cs"/>
              </a:rPr>
              <a:t>and Production Efficiency Digital Twins</a:t>
            </a:r>
          </a:p>
        </p:txBody>
      </p:sp>
      <p:pic>
        <p:nvPicPr>
          <p:cNvPr id="20" name="Picture 19">
            <a:extLst>
              <a:ext uri="{FF2B5EF4-FFF2-40B4-BE49-F238E27FC236}">
                <a16:creationId xmlns:a16="http://schemas.microsoft.com/office/drawing/2014/main" id="{6BAF7872-28CD-B70B-658E-4B9BEBBECFA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0127" t="24743" r="7048" b="22561"/>
          <a:stretch/>
        </p:blipFill>
        <p:spPr>
          <a:xfrm flipH="1">
            <a:off x="826990" y="1224502"/>
            <a:ext cx="3852060" cy="4122509"/>
          </a:xfrm>
          <a:prstGeom prst="rect">
            <a:avLst/>
          </a:prstGeom>
          <a:ln w="76200">
            <a:solidFill>
              <a:srgbClr val="0068B5"/>
            </a:solidFill>
            <a:miter lim="800000"/>
          </a:ln>
          <a:effectLst>
            <a:outerShdw blurRad="254000" dir="2700000" algn="tl" rotWithShape="0">
              <a:prstClr val="black">
                <a:alpha val="60000"/>
              </a:prstClr>
            </a:outerShdw>
          </a:effectLst>
        </p:spPr>
      </p:pic>
    </p:spTree>
    <p:extLst>
      <p:ext uri="{BB962C8B-B14F-4D97-AF65-F5344CB8AC3E}">
        <p14:creationId xmlns:p14="http://schemas.microsoft.com/office/powerpoint/2010/main" val="268547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D1A52-A4B9-4B38-9D6E-A30DF326209D}"/>
              </a:ext>
            </a:extLst>
          </p:cNvPr>
          <p:cNvSpPr>
            <a:spLocks noGrp="1"/>
          </p:cNvSpPr>
          <p:nvPr>
            <p:ph type="title"/>
          </p:nvPr>
        </p:nvSpPr>
        <p:spPr>
          <a:xfrm>
            <a:off x="381000" y="221694"/>
            <a:ext cx="10972800" cy="1199822"/>
          </a:xfrm>
        </p:spPr>
        <p:txBody>
          <a:bodyPr/>
          <a:lstStyle/>
          <a:p>
            <a:r>
              <a:rPr lang="en-US"/>
              <a:t>Intel® AFS Software Suite</a:t>
            </a:r>
          </a:p>
        </p:txBody>
      </p:sp>
      <p:graphicFrame>
        <p:nvGraphicFramePr>
          <p:cNvPr id="4" name="Table 4">
            <a:extLst>
              <a:ext uri="{FF2B5EF4-FFF2-40B4-BE49-F238E27FC236}">
                <a16:creationId xmlns:a16="http://schemas.microsoft.com/office/drawing/2014/main" id="{937663BF-5BC1-4493-AF87-70ACBB125DD8}"/>
              </a:ext>
            </a:extLst>
          </p:cNvPr>
          <p:cNvGraphicFramePr>
            <a:graphicFrameLocks noGrp="1"/>
          </p:cNvGraphicFramePr>
          <p:nvPr>
            <p:ph idx="1"/>
            <p:extLst>
              <p:ext uri="{D42A27DB-BD31-4B8C-83A1-F6EECF244321}">
                <p14:modId xmlns:p14="http://schemas.microsoft.com/office/powerpoint/2010/main" val="687998211"/>
              </p:ext>
            </p:extLst>
          </p:nvPr>
        </p:nvGraphicFramePr>
        <p:xfrm>
          <a:off x="381000" y="1487488"/>
          <a:ext cx="10972798" cy="4785360"/>
        </p:xfrm>
        <a:graphic>
          <a:graphicData uri="http://schemas.openxmlformats.org/drawingml/2006/table">
            <a:tbl>
              <a:tblPr firstRow="1" bandRow="1">
                <a:tableStyleId>{2D5ABB26-0587-4C30-8999-92F81FD0307C}</a:tableStyleId>
              </a:tblPr>
              <a:tblGrid>
                <a:gridCol w="1591475">
                  <a:extLst>
                    <a:ext uri="{9D8B030D-6E8A-4147-A177-3AD203B41FA5}">
                      <a16:colId xmlns:a16="http://schemas.microsoft.com/office/drawing/2014/main" val="1107834117"/>
                    </a:ext>
                  </a:extLst>
                </a:gridCol>
                <a:gridCol w="4380743">
                  <a:extLst>
                    <a:ext uri="{9D8B030D-6E8A-4147-A177-3AD203B41FA5}">
                      <a16:colId xmlns:a16="http://schemas.microsoft.com/office/drawing/2014/main" val="1103170624"/>
                    </a:ext>
                  </a:extLst>
                </a:gridCol>
                <a:gridCol w="2077292">
                  <a:extLst>
                    <a:ext uri="{9D8B030D-6E8A-4147-A177-3AD203B41FA5}">
                      <a16:colId xmlns:a16="http://schemas.microsoft.com/office/drawing/2014/main" val="1668200724"/>
                    </a:ext>
                  </a:extLst>
                </a:gridCol>
                <a:gridCol w="2923288">
                  <a:extLst>
                    <a:ext uri="{9D8B030D-6E8A-4147-A177-3AD203B41FA5}">
                      <a16:colId xmlns:a16="http://schemas.microsoft.com/office/drawing/2014/main" val="2954315530"/>
                    </a:ext>
                  </a:extLst>
                </a:gridCol>
              </a:tblGrid>
              <a:tr h="0">
                <a:tc>
                  <a:txBody>
                    <a:bodyPr/>
                    <a:lstStyle/>
                    <a:p>
                      <a:r>
                        <a:rPr lang="en-US" sz="1400">
                          <a:solidFill>
                            <a:srgbClr val="FFFFFF"/>
                          </a:solidFill>
                          <a:latin typeface="IntelOne Text Medium" panose="020B0703020203020204" pitchFamily="34" charset="0"/>
                        </a:rPr>
                        <a:t>Software</a:t>
                      </a: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noFill/>
                      <a:prstDash val="solid"/>
                      <a:round/>
                      <a:headEnd type="none" w="med" len="med"/>
                      <a:tailEnd type="none" w="med" len="med"/>
                    </a:lnB>
                    <a:gradFill>
                      <a:gsLst>
                        <a:gs pos="0">
                          <a:srgbClr val="00285A"/>
                        </a:gs>
                        <a:gs pos="100000">
                          <a:srgbClr val="004A86"/>
                        </a:gs>
                      </a:gsLst>
                      <a:lin ang="2700000" scaled="1"/>
                    </a:gradFill>
                  </a:tcPr>
                </a:tc>
                <a:tc>
                  <a:txBody>
                    <a:bodyPr/>
                    <a:lstStyle/>
                    <a:p>
                      <a:r>
                        <a:rPr lang="en-US" sz="1400">
                          <a:solidFill>
                            <a:srgbClr val="FFFFFF"/>
                          </a:solidFill>
                          <a:latin typeface="IntelOne Text Medium" panose="020B0703020203020204" pitchFamily="34" charset="0"/>
                        </a:rPr>
                        <a:t>Description</a:t>
                      </a: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noFill/>
                      <a:prstDash val="solid"/>
                      <a:round/>
                      <a:headEnd type="none" w="med" len="med"/>
                      <a:tailEnd type="none" w="med" len="med"/>
                    </a:lnB>
                    <a:gradFill>
                      <a:gsLst>
                        <a:gs pos="0">
                          <a:srgbClr val="00285A"/>
                        </a:gs>
                        <a:gs pos="100000">
                          <a:srgbClr val="004A86"/>
                        </a:gs>
                      </a:gsLst>
                      <a:lin ang="2700000" scaled="1"/>
                    </a:gradFill>
                  </a:tcPr>
                </a:tc>
                <a:tc>
                  <a:txBody>
                    <a:bodyPr/>
                    <a:lstStyle/>
                    <a:p>
                      <a:r>
                        <a:rPr lang="en-US" sz="1400">
                          <a:solidFill>
                            <a:srgbClr val="FFFFFF"/>
                          </a:solidFill>
                          <a:latin typeface="IntelOne Text Medium" panose="020B0703020203020204" pitchFamily="34" charset="0"/>
                        </a:rPr>
                        <a:t>Main Benefit</a:t>
                      </a: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noFill/>
                      <a:prstDash val="solid"/>
                      <a:round/>
                      <a:headEnd type="none" w="med" len="med"/>
                      <a:tailEnd type="none" w="med" len="med"/>
                    </a:lnB>
                    <a:gradFill>
                      <a:gsLst>
                        <a:gs pos="0">
                          <a:srgbClr val="00285A"/>
                        </a:gs>
                        <a:gs pos="100000">
                          <a:srgbClr val="004A86"/>
                        </a:gs>
                      </a:gsLst>
                      <a:lin ang="2700000" scaled="1"/>
                    </a:gradFill>
                  </a:tcPr>
                </a:tc>
                <a:tc>
                  <a:txBody>
                    <a:bodyPr/>
                    <a:lstStyle/>
                    <a:p>
                      <a:r>
                        <a:rPr lang="en-US" sz="1400">
                          <a:solidFill>
                            <a:srgbClr val="FFFFFF"/>
                          </a:solidFill>
                          <a:latin typeface="IntelOne Text Medium" panose="020B0703020203020204" pitchFamily="34" charset="0"/>
                        </a:rPr>
                        <a:t>Development Status</a:t>
                      </a: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noFill/>
                      <a:prstDash val="solid"/>
                      <a:round/>
                      <a:headEnd type="none" w="med" len="med"/>
                      <a:tailEnd type="none" w="med" len="med"/>
                    </a:lnB>
                    <a:gradFill>
                      <a:gsLst>
                        <a:gs pos="0">
                          <a:srgbClr val="00285A"/>
                        </a:gs>
                        <a:gs pos="100000">
                          <a:srgbClr val="004A86"/>
                        </a:gs>
                      </a:gsLst>
                      <a:lin ang="2700000" scaled="1"/>
                    </a:gradFill>
                  </a:tcPr>
                </a:tc>
                <a:extLst>
                  <a:ext uri="{0D108BD9-81ED-4DB2-BD59-A6C34878D82A}">
                    <a16:rowId xmlns:a16="http://schemas.microsoft.com/office/drawing/2014/main" val="1856747303"/>
                  </a:ext>
                </a:extLst>
              </a:tr>
              <a:tr h="283157">
                <a:tc>
                  <a:txBody>
                    <a:bodyPr/>
                    <a:lstStyle/>
                    <a:p>
                      <a:r>
                        <a:rPr lang="en-US" sz="1400">
                          <a:solidFill>
                            <a:srgbClr val="FFFFFF"/>
                          </a:solidFill>
                          <a:latin typeface="IntelOne Text Medium" panose="020B0703020203020204" pitchFamily="34" charset="0"/>
                        </a:rPr>
                        <a:t>Intel® Factory Pathfinder</a:t>
                      </a: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0">
                          <a:srgbClr val="0068B5"/>
                        </a:gs>
                        <a:gs pos="100000">
                          <a:srgbClr val="00A3F6"/>
                        </a:gs>
                      </a:gsLst>
                      <a:lin ang="2700000" scaled="1"/>
                    </a:gradFill>
                  </a:tcPr>
                </a:tc>
                <a:tc>
                  <a:txBody>
                    <a:bodyPr/>
                    <a:lstStyle/>
                    <a:p>
                      <a:r>
                        <a:rPr lang="en-US" sz="1400"/>
                        <a:t>High speed discrete event simulator and digital twin for factory optimization. Use stand-alone or fully integrated with production.</a:t>
                      </a: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marL="171450" indent="-171450">
                        <a:buFont typeface="Wingdings" panose="05000000000000000000" pitchFamily="2" charset="2"/>
                        <a:buChar char="§"/>
                      </a:pPr>
                      <a:r>
                        <a:rPr lang="en-US" sz="1400"/>
                        <a:t>Optimized TPT</a:t>
                      </a: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r>
                        <a:rPr lang="en-US" sz="1400"/>
                        <a:t>Production complete, in roadmap and sustaining phase.</a:t>
                      </a:r>
                    </a:p>
                    <a:p>
                      <a:r>
                        <a:rPr lang="en-US" sz="1400"/>
                        <a:t>Available: Now</a:t>
                      </a:r>
                      <a:endParaRPr lang="en-US" sz="1400" i="1"/>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1904516587"/>
                  </a:ext>
                </a:extLst>
              </a:tr>
              <a:tr h="283157">
                <a:tc>
                  <a:txBody>
                    <a:bodyPr/>
                    <a:lstStyle/>
                    <a:p>
                      <a:r>
                        <a:rPr lang="en-US" sz="1400">
                          <a:solidFill>
                            <a:srgbClr val="FFFFFF"/>
                          </a:solidFill>
                          <a:latin typeface="IntelOne Text Medium" panose="020B0703020203020204" pitchFamily="34" charset="0"/>
                        </a:rPr>
                        <a:t>Intel® Factory Recon</a:t>
                      </a: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0">
                          <a:srgbClr val="0068B5"/>
                        </a:gs>
                        <a:gs pos="100000">
                          <a:srgbClr val="00A3F6"/>
                        </a:gs>
                      </a:gsLst>
                      <a:lin ang="2700000" scaled="1"/>
                    </a:gradFill>
                  </a:tcPr>
                </a:tc>
                <a:tc>
                  <a:txBody>
                    <a:bodyPr/>
                    <a:lstStyle/>
                    <a:p>
                      <a:r>
                        <a:rPr lang="en-US" sz="1400"/>
                        <a:t>Full graphical digital twin of factory production equipment and automated material handling system.</a:t>
                      </a: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E9E9E9"/>
                    </a:solidFill>
                  </a:tcPr>
                </a:tc>
                <a:tc>
                  <a:txBody>
                    <a:bodyPr/>
                    <a:lstStyle/>
                    <a:p>
                      <a:pPr marL="171450" indent="-171450" algn="l" defTabSz="914400" rtl="0" eaLnBrk="1" latinLnBrk="0" hangingPunct="1">
                        <a:buFont typeface="Wingdings" panose="05000000000000000000" pitchFamily="2" charset="2"/>
                        <a:buChar char="§"/>
                      </a:pPr>
                      <a:r>
                        <a:rPr lang="en-US" sz="1400" kern="1200" err="1">
                          <a:solidFill>
                            <a:schemeClr val="dk1"/>
                          </a:solidFill>
                        </a:rPr>
                        <a:t>OpEx</a:t>
                      </a:r>
                      <a:endParaRPr lang="en-US" sz="1400" kern="1200">
                        <a:solidFill>
                          <a:schemeClr val="dk1"/>
                        </a:solidFill>
                      </a:endParaRPr>
                    </a:p>
                    <a:p>
                      <a:pPr marL="171450" indent="-171450" algn="l" defTabSz="914400" rtl="0" eaLnBrk="1" latinLnBrk="0" hangingPunct="1">
                        <a:buFont typeface="Wingdings" panose="05000000000000000000" pitchFamily="2" charset="2"/>
                        <a:buChar char="§"/>
                      </a:pPr>
                      <a:r>
                        <a:rPr lang="en-US" sz="1400" kern="1200">
                          <a:solidFill>
                            <a:schemeClr val="dk1"/>
                          </a:solidFill>
                        </a:rPr>
                        <a:t>Efficiency</a:t>
                      </a:r>
                      <a:endParaRPr lang="en-US" sz="1400" kern="1200">
                        <a:solidFill>
                          <a:schemeClr val="dk1"/>
                        </a:solidFill>
                        <a:latin typeface="+mn-lt"/>
                        <a:ea typeface="+mn-ea"/>
                        <a:cs typeface="+mn-cs"/>
                      </a:endParaRP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E9E9E9"/>
                    </a:solidFill>
                  </a:tcPr>
                </a:tc>
                <a:tc>
                  <a:txBody>
                    <a:bodyPr/>
                    <a:lstStyle/>
                    <a:p>
                      <a:r>
                        <a:rPr lang="en-US" sz="1400"/>
                        <a:t>Production complete, in roadmap and sustaining phase.</a:t>
                      </a:r>
                    </a:p>
                    <a:p>
                      <a:r>
                        <a:rPr lang="en-US" sz="1400"/>
                        <a:t>Available: Now</a:t>
                      </a:r>
                      <a:endParaRPr lang="en-US" sz="1400" i="1"/>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E9E9E9"/>
                    </a:solidFill>
                  </a:tcPr>
                </a:tc>
                <a:extLst>
                  <a:ext uri="{0D108BD9-81ED-4DB2-BD59-A6C34878D82A}">
                    <a16:rowId xmlns:a16="http://schemas.microsoft.com/office/drawing/2014/main" val="3038521193"/>
                  </a:ext>
                </a:extLst>
              </a:tr>
              <a:tr h="283157">
                <a:tc>
                  <a:txBody>
                    <a:bodyPr/>
                    <a:lstStyle/>
                    <a:p>
                      <a:r>
                        <a:rPr lang="en-US" sz="1400">
                          <a:solidFill>
                            <a:srgbClr val="FFFFFF"/>
                          </a:solidFill>
                          <a:latin typeface="IntelOne Text Medium" panose="020B0703020203020204" pitchFamily="34" charset="0"/>
                        </a:rPr>
                        <a:t>Intel® Factory Optimizer</a:t>
                      </a: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0">
                          <a:srgbClr val="0068B5"/>
                        </a:gs>
                        <a:gs pos="100000">
                          <a:srgbClr val="00A3F6"/>
                        </a:gs>
                      </a:gsLst>
                      <a:lin ang="2700000" scaled="1"/>
                    </a:gradFill>
                  </a:tcPr>
                </a:tc>
                <a:tc>
                  <a:txBody>
                    <a:bodyPr/>
                    <a:lstStyle/>
                    <a:p>
                      <a:r>
                        <a:rPr lang="en-US" sz="1400"/>
                        <a:t>An AI-based control layer for Factory Pathfinder.</a:t>
                      </a: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pPr marL="171450" indent="-171450" algn="l" defTabSz="914400" rtl="0" eaLnBrk="1" latinLnBrk="0" hangingPunct="1">
                        <a:buFont typeface="Wingdings" panose="05000000000000000000" pitchFamily="2" charset="2"/>
                        <a:buChar char="§"/>
                      </a:pPr>
                      <a:r>
                        <a:rPr lang="en-US" sz="1400" kern="1200">
                          <a:solidFill>
                            <a:schemeClr val="dk1"/>
                          </a:solidFill>
                        </a:rPr>
                        <a:t>Optimized TPT</a:t>
                      </a:r>
                      <a:endParaRPr lang="en-US" sz="1400" kern="1200">
                        <a:solidFill>
                          <a:schemeClr val="dk1"/>
                        </a:solidFill>
                        <a:latin typeface="+mn-lt"/>
                        <a:ea typeface="+mn-ea"/>
                        <a:cs typeface="+mn-cs"/>
                      </a:endParaRP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tc>
                  <a:txBody>
                    <a:bodyPr/>
                    <a:lstStyle/>
                    <a:p>
                      <a:r>
                        <a:rPr lang="en-US" sz="1400"/>
                        <a:t>Product In development. Available for early beta.</a:t>
                      </a:r>
                    </a:p>
                    <a:p>
                      <a:r>
                        <a:rPr lang="en-US" sz="1400"/>
                        <a:t>Available: Late 2023</a:t>
                      </a:r>
                      <a:endParaRPr lang="en-US" sz="1400" i="1"/>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2552561154"/>
                  </a:ext>
                </a:extLst>
              </a:tr>
              <a:tr h="521009">
                <a:tc>
                  <a:txBody>
                    <a:bodyPr/>
                    <a:lstStyle/>
                    <a:p>
                      <a:r>
                        <a:rPr lang="en-US" sz="1400">
                          <a:solidFill>
                            <a:srgbClr val="FFFFFF"/>
                          </a:solidFill>
                          <a:latin typeface="IntelOne Text Medium" panose="020B0703020203020204" pitchFamily="34" charset="0"/>
                        </a:rPr>
                        <a:t>Intel® Factory Adapter</a:t>
                      </a: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gradFill>
                      <a:gsLst>
                        <a:gs pos="0">
                          <a:srgbClr val="0068B5"/>
                        </a:gs>
                        <a:gs pos="100000">
                          <a:srgbClr val="00A3F6"/>
                        </a:gs>
                      </a:gsLst>
                      <a:lin ang="2700000" scaled="1"/>
                    </a:gradFill>
                  </a:tcPr>
                </a:tc>
                <a:tc>
                  <a:txBody>
                    <a:bodyPr/>
                    <a:lstStyle/>
                    <a:p>
                      <a:r>
                        <a:rPr lang="en-US" sz="1400"/>
                        <a:t>(1) Automated measurement step skipping engine with decisions based on quality data allowing the factory to adapt its measurement cadence to current conditions. </a:t>
                      </a:r>
                    </a:p>
                    <a:p>
                      <a:r>
                        <a:rPr lang="en-US" sz="1400"/>
                        <a:t>(2) Adapting the equipment process jobs on the fly for production functional use cases.</a:t>
                      </a: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E9E9E9"/>
                    </a:solidFill>
                  </a:tcPr>
                </a:tc>
                <a:tc>
                  <a:txBody>
                    <a:bodyPr/>
                    <a:lstStyle/>
                    <a:p>
                      <a:pPr marL="171450" indent="-171450" algn="l" defTabSz="914400" rtl="0" eaLnBrk="1" latinLnBrk="0" hangingPunct="1">
                        <a:buFont typeface="Wingdings" panose="05000000000000000000" pitchFamily="2" charset="2"/>
                        <a:buChar char="§"/>
                      </a:pPr>
                      <a:r>
                        <a:rPr lang="en-US" sz="1400" kern="1200">
                          <a:solidFill>
                            <a:schemeClr val="dk1"/>
                          </a:solidFill>
                        </a:rPr>
                        <a:t>Reduced capital equipment</a:t>
                      </a:r>
                    </a:p>
                    <a:p>
                      <a:pPr marL="171450" indent="-171450" algn="l" defTabSz="914400" rtl="0" eaLnBrk="1" latinLnBrk="0" hangingPunct="1">
                        <a:buFont typeface="Wingdings" panose="05000000000000000000" pitchFamily="2" charset="2"/>
                        <a:buChar char="§"/>
                      </a:pPr>
                      <a:r>
                        <a:rPr lang="en-US" sz="1400" kern="1200">
                          <a:solidFill>
                            <a:schemeClr val="dk1"/>
                          </a:solidFill>
                        </a:rPr>
                        <a:t>Improved TPT</a:t>
                      </a:r>
                    </a:p>
                    <a:p>
                      <a:pPr marL="171450" indent="-171450" algn="l" defTabSz="914400" rtl="0" eaLnBrk="1" latinLnBrk="0" hangingPunct="1">
                        <a:buFont typeface="Wingdings" panose="05000000000000000000" pitchFamily="2" charset="2"/>
                        <a:buChar char="§"/>
                      </a:pPr>
                      <a:r>
                        <a:rPr lang="en-US" sz="1400" kern="1200">
                          <a:solidFill>
                            <a:schemeClr val="dk1"/>
                          </a:solidFill>
                        </a:rPr>
                        <a:t>Efficiency</a:t>
                      </a:r>
                      <a:endParaRPr lang="en-US" sz="1400" kern="1200">
                        <a:solidFill>
                          <a:schemeClr val="dk1"/>
                        </a:solidFill>
                        <a:latin typeface="+mn-lt"/>
                        <a:ea typeface="+mn-ea"/>
                        <a:cs typeface="+mn-cs"/>
                      </a:endParaRP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E9E9E9"/>
                    </a:solidFill>
                  </a:tcPr>
                </a:tc>
                <a:tc>
                  <a:txBody>
                    <a:bodyPr/>
                    <a:lstStyle/>
                    <a:p>
                      <a:r>
                        <a:rPr lang="en-US" sz="1400"/>
                        <a:t>Product in development. Available for early beta.</a:t>
                      </a:r>
                    </a:p>
                    <a:p>
                      <a:r>
                        <a:rPr lang="en-US" sz="1400"/>
                        <a:t>Available:  Early 2024</a:t>
                      </a:r>
                      <a:endParaRPr lang="en-US" sz="1400" i="1"/>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E9E9E9"/>
                    </a:solidFill>
                  </a:tcPr>
                </a:tc>
                <a:extLst>
                  <a:ext uri="{0D108BD9-81ED-4DB2-BD59-A6C34878D82A}">
                    <a16:rowId xmlns:a16="http://schemas.microsoft.com/office/drawing/2014/main" val="1410720620"/>
                  </a:ext>
                </a:extLst>
              </a:tr>
              <a:tr h="283157">
                <a:tc>
                  <a:txBody>
                    <a:bodyPr/>
                    <a:lstStyle/>
                    <a:p>
                      <a:r>
                        <a:rPr lang="en-US" sz="1400">
                          <a:solidFill>
                            <a:srgbClr val="FFFFFF"/>
                          </a:solidFill>
                          <a:latin typeface="IntelOne Text Medium" panose="020B0703020203020204" pitchFamily="34" charset="0"/>
                        </a:rPr>
                        <a:t>Intel® Factory Pathfinder for Enterprise</a:t>
                      </a: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AEAEAE"/>
                      </a:solidFill>
                      <a:prstDash val="solid"/>
                      <a:round/>
                      <a:headEnd type="none" w="med" len="med"/>
                      <a:tailEnd type="none" w="med" len="med"/>
                    </a:lnB>
                    <a:gradFill>
                      <a:gsLst>
                        <a:gs pos="0">
                          <a:srgbClr val="0068B5"/>
                        </a:gs>
                        <a:gs pos="100000">
                          <a:srgbClr val="00A3F6"/>
                        </a:gs>
                      </a:gsLst>
                      <a:lin ang="2700000" scaled="1"/>
                    </a:gradFill>
                  </a:tcPr>
                </a:tc>
                <a:tc>
                  <a:txBody>
                    <a:bodyPr/>
                    <a:lstStyle/>
                    <a:p>
                      <a:r>
                        <a:rPr lang="en-US" sz="1400"/>
                        <a:t>Moving Factory Pathfinder simulations into the enterprise layer to enable rapid product allocation and customer order response times.</a:t>
                      </a: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AEAEAE"/>
                      </a:solidFill>
                      <a:prstDash val="solid"/>
                      <a:round/>
                      <a:headEnd type="none" w="med" len="med"/>
                      <a:tailEnd type="none" w="med" len="med"/>
                    </a:lnB>
                  </a:tcPr>
                </a:tc>
                <a:tc>
                  <a:txBody>
                    <a:bodyPr/>
                    <a:lstStyle/>
                    <a:p>
                      <a:pPr marL="171450" indent="-171450" algn="l" defTabSz="914400" rtl="0" eaLnBrk="1" latinLnBrk="0" hangingPunct="1">
                        <a:buFont typeface="Wingdings" panose="05000000000000000000" pitchFamily="2" charset="2"/>
                        <a:buChar char="§"/>
                      </a:pPr>
                      <a:r>
                        <a:rPr lang="en-US" sz="1400" kern="1200">
                          <a:solidFill>
                            <a:schemeClr val="dk1"/>
                          </a:solidFill>
                        </a:rPr>
                        <a:t>Rapid data turns</a:t>
                      </a:r>
                    </a:p>
                    <a:p>
                      <a:pPr marL="171450" indent="-171450" algn="l" defTabSz="914400" rtl="0" eaLnBrk="1" latinLnBrk="0" hangingPunct="1">
                        <a:buFont typeface="Wingdings" panose="05000000000000000000" pitchFamily="2" charset="2"/>
                        <a:buChar char="§"/>
                      </a:pPr>
                      <a:r>
                        <a:rPr lang="en-US" sz="1400" kern="1200">
                          <a:solidFill>
                            <a:schemeClr val="dk1"/>
                          </a:solidFill>
                        </a:rPr>
                        <a:t>Optimized product mix</a:t>
                      </a:r>
                      <a:endParaRPr lang="en-US" sz="1400" kern="1200">
                        <a:solidFill>
                          <a:schemeClr val="dk1"/>
                        </a:solidFill>
                        <a:latin typeface="+mn-lt"/>
                        <a:ea typeface="+mn-ea"/>
                        <a:cs typeface="+mn-cs"/>
                      </a:endParaRPr>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AEAEAE"/>
                      </a:solidFill>
                      <a:prstDash val="solid"/>
                      <a:round/>
                      <a:headEnd type="none" w="med" len="med"/>
                      <a:tailEnd type="none" w="med" len="med"/>
                    </a:lnB>
                  </a:tcPr>
                </a:tc>
                <a:tc>
                  <a:txBody>
                    <a:bodyPr/>
                    <a:lstStyle/>
                    <a:p>
                      <a:r>
                        <a:rPr lang="en-US" sz="1400"/>
                        <a:t>In design and prototype phase.</a:t>
                      </a:r>
                    </a:p>
                    <a:p>
                      <a:r>
                        <a:rPr lang="en-US" sz="1400"/>
                        <a:t>Available: Early 2025</a:t>
                      </a:r>
                      <a:endParaRPr lang="en-US" sz="1400" i="1"/>
                    </a:p>
                  </a:txBody>
                  <a:tcPr marL="121920" marR="121920" marT="60960" marB="60960">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AEAEAE"/>
                      </a:solidFill>
                      <a:prstDash val="solid"/>
                      <a:round/>
                      <a:headEnd type="none" w="med" len="med"/>
                      <a:tailEnd type="none" w="med" len="med"/>
                    </a:lnB>
                  </a:tcPr>
                </a:tc>
                <a:extLst>
                  <a:ext uri="{0D108BD9-81ED-4DB2-BD59-A6C34878D82A}">
                    <a16:rowId xmlns:a16="http://schemas.microsoft.com/office/drawing/2014/main" val="2696685729"/>
                  </a:ext>
                </a:extLst>
              </a:tr>
            </a:tbl>
          </a:graphicData>
        </a:graphic>
      </p:graphicFrame>
    </p:spTree>
    <p:extLst>
      <p:ext uri="{BB962C8B-B14F-4D97-AF65-F5344CB8AC3E}">
        <p14:creationId xmlns:p14="http://schemas.microsoft.com/office/powerpoint/2010/main" val="375177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E5DF32-A788-6652-EA30-0BE5520F52F7}"/>
              </a:ext>
            </a:extLst>
          </p:cNvPr>
          <p:cNvPicPr>
            <a:picLocks noChangeAspect="1"/>
          </p:cNvPicPr>
          <p:nvPr/>
        </p:nvPicPr>
        <p:blipFill>
          <a:blip r:embed="rId3"/>
          <a:stretch>
            <a:fillRect/>
          </a:stretch>
        </p:blipFill>
        <p:spPr>
          <a:xfrm>
            <a:off x="0" y="0"/>
            <a:ext cx="11734800" cy="6400800"/>
          </a:xfrm>
          <a:prstGeom prst="rect">
            <a:avLst/>
          </a:prstGeom>
        </p:spPr>
      </p:pic>
      <p:sp>
        <p:nvSpPr>
          <p:cNvPr id="11" name="Rectangle 10">
            <a:extLst>
              <a:ext uri="{FF2B5EF4-FFF2-40B4-BE49-F238E27FC236}">
                <a16:creationId xmlns:a16="http://schemas.microsoft.com/office/drawing/2014/main" id="{0B90A96B-D8EB-5084-8219-7C0C946E80C9}"/>
              </a:ext>
            </a:extLst>
          </p:cNvPr>
          <p:cNvSpPr/>
          <p:nvPr/>
        </p:nvSpPr>
        <p:spPr>
          <a:xfrm>
            <a:off x="5336651" y="1144989"/>
            <a:ext cx="6398149" cy="4281532"/>
          </a:xfrm>
          <a:prstGeom prst="rect">
            <a:avLst/>
          </a:prstGeom>
          <a:solidFill>
            <a:srgbClr val="004A8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2" name="Rectangle 11">
            <a:extLst>
              <a:ext uri="{FF2B5EF4-FFF2-40B4-BE49-F238E27FC236}">
                <a16:creationId xmlns:a16="http://schemas.microsoft.com/office/drawing/2014/main" id="{06740FBA-C13F-15DB-22D6-D14BE0E4A68B}"/>
              </a:ext>
            </a:extLst>
          </p:cNvPr>
          <p:cNvSpPr/>
          <p:nvPr/>
        </p:nvSpPr>
        <p:spPr>
          <a:xfrm>
            <a:off x="4753311" y="5426521"/>
            <a:ext cx="583340" cy="583340"/>
          </a:xfrm>
          <a:prstGeom prst="rect">
            <a:avLst/>
          </a:prstGeom>
          <a:solidFill>
            <a:srgbClr val="00A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3" name="TextBox 12">
            <a:extLst>
              <a:ext uri="{FF2B5EF4-FFF2-40B4-BE49-F238E27FC236}">
                <a16:creationId xmlns:a16="http://schemas.microsoft.com/office/drawing/2014/main" id="{2A9C5B86-75A1-52A1-2A74-155CEDCDC272}"/>
              </a:ext>
            </a:extLst>
          </p:cNvPr>
          <p:cNvSpPr txBox="1"/>
          <p:nvPr/>
        </p:nvSpPr>
        <p:spPr>
          <a:xfrm>
            <a:off x="6222570" y="2018647"/>
            <a:ext cx="457200" cy="459409"/>
          </a:xfrm>
          <a:prstGeom prst="rect">
            <a:avLst/>
          </a:prstGeom>
          <a:noFill/>
          <a:ln w="25400">
            <a:solidFill>
              <a:srgbClr val="00A3F6"/>
            </a:solidFill>
            <a:miter lim="800000"/>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lOne Text Bold" panose="020B0803020203020204" pitchFamily="34" charset="0"/>
                <a:cs typeface="Arial"/>
                <a:sym typeface="Arial"/>
              </a:rPr>
              <a:t>02</a:t>
            </a:r>
          </a:p>
        </p:txBody>
      </p:sp>
      <p:sp>
        <p:nvSpPr>
          <p:cNvPr id="14" name="Rectangle 13">
            <a:extLst>
              <a:ext uri="{FF2B5EF4-FFF2-40B4-BE49-F238E27FC236}">
                <a16:creationId xmlns:a16="http://schemas.microsoft.com/office/drawing/2014/main" id="{B282F5E4-536F-483F-9AF4-01532AC75747}"/>
              </a:ext>
            </a:extLst>
          </p:cNvPr>
          <p:cNvSpPr/>
          <p:nvPr/>
        </p:nvSpPr>
        <p:spPr>
          <a:xfrm>
            <a:off x="6694057" y="1843218"/>
            <a:ext cx="164135" cy="164135"/>
          </a:xfrm>
          <a:prstGeom prst="rect">
            <a:avLst/>
          </a:prstGeom>
          <a:solidFill>
            <a:srgbClr val="76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panose="020B0503020203020204" pitchFamily="34" charset="0"/>
              <a:sym typeface="Arial"/>
            </a:endParaRPr>
          </a:p>
        </p:txBody>
      </p:sp>
      <p:sp>
        <p:nvSpPr>
          <p:cNvPr id="15" name="Text Placeholder 2">
            <a:extLst>
              <a:ext uri="{FF2B5EF4-FFF2-40B4-BE49-F238E27FC236}">
                <a16:creationId xmlns:a16="http://schemas.microsoft.com/office/drawing/2014/main" id="{8DC0289D-E50B-E684-421E-C0BDB28BAEB0}"/>
              </a:ext>
            </a:extLst>
          </p:cNvPr>
          <p:cNvSpPr txBox="1">
            <a:spLocks/>
          </p:cNvSpPr>
          <p:nvPr/>
        </p:nvSpPr>
        <p:spPr>
          <a:xfrm>
            <a:off x="6567307" y="2377904"/>
            <a:ext cx="4727225" cy="246800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2800" b="0" i="0" kern="1200">
                <a:solidFill>
                  <a:schemeClr val="accent1"/>
                </a:solidFill>
                <a:latin typeface="IntelOne Text" panose="020B05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4000">
                <a:solidFill>
                  <a:srgbClr val="FFFFFF"/>
                </a:solidFill>
                <a:latin typeface="IntelOne Text Medium"/>
                <a:ea typeface="+mj-ea"/>
                <a:cs typeface="+mj-cs"/>
                <a:sym typeface="Arial"/>
              </a:rPr>
              <a:t>Intel® Factory Pathfinder</a:t>
            </a:r>
          </a:p>
          <a:p>
            <a:pPr>
              <a:spcBef>
                <a:spcPts val="600"/>
              </a:spcBef>
              <a:defRPr/>
            </a:pPr>
            <a:r>
              <a:rPr lang="en-US" sz="2400" b="0" i="0" u="none" strike="noStrike" kern="1200" cap="none" spc="0" normalizeH="0" baseline="0" noProof="0">
                <a:ln>
                  <a:noFill/>
                </a:ln>
                <a:solidFill>
                  <a:srgbClr val="76CEFF"/>
                </a:solidFill>
                <a:effectLst/>
                <a:uLnTx/>
                <a:uFillTx/>
                <a:latin typeface="IntelOne Text Medium" panose="020B0703020203020204" pitchFamily="34" charset="0"/>
                <a:ea typeface="+mj-ea"/>
                <a:cs typeface="+mj-cs"/>
              </a:rPr>
              <a:t>Offering Intel’s Key Scheduling Efficiency System to the Industry</a:t>
            </a:r>
          </a:p>
        </p:txBody>
      </p:sp>
      <p:pic>
        <p:nvPicPr>
          <p:cNvPr id="4" name="Picture 3">
            <a:extLst>
              <a:ext uri="{FF2B5EF4-FFF2-40B4-BE49-F238E27FC236}">
                <a16:creationId xmlns:a16="http://schemas.microsoft.com/office/drawing/2014/main" id="{B957096C-FDC1-DB61-8010-09F133EA50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3461" t="28601" r="17352" b="24544"/>
          <a:stretch/>
        </p:blipFill>
        <p:spPr>
          <a:xfrm flipH="1">
            <a:off x="826990" y="1224502"/>
            <a:ext cx="3852060" cy="4122509"/>
          </a:xfrm>
          <a:prstGeom prst="rect">
            <a:avLst/>
          </a:prstGeom>
          <a:ln w="76200">
            <a:solidFill>
              <a:srgbClr val="0068B5"/>
            </a:solidFill>
            <a:miter lim="800000"/>
          </a:ln>
          <a:effectLst>
            <a:outerShdw blurRad="254000" dir="2700000" algn="tl" rotWithShape="0">
              <a:prstClr val="black">
                <a:alpha val="60000"/>
              </a:prstClr>
            </a:outerShdw>
          </a:effectLst>
        </p:spPr>
      </p:pic>
    </p:spTree>
    <p:extLst>
      <p:ext uri="{BB962C8B-B14F-4D97-AF65-F5344CB8AC3E}">
        <p14:creationId xmlns:p14="http://schemas.microsoft.com/office/powerpoint/2010/main" val="238457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941FA3E-B695-E1F5-AB79-0F83831085F7}"/>
              </a:ext>
            </a:extLst>
          </p:cNvPr>
          <p:cNvSpPr>
            <a:spLocks noGrp="1"/>
          </p:cNvSpPr>
          <p:nvPr>
            <p:ph type="title"/>
          </p:nvPr>
        </p:nvSpPr>
        <p:spPr>
          <a:xfrm>
            <a:off x="381000" y="221694"/>
            <a:ext cx="10972800" cy="1199822"/>
          </a:xfrm>
        </p:spPr>
        <p:txBody>
          <a:bodyPr>
            <a:normAutofit/>
          </a:bodyPr>
          <a:lstStyle/>
          <a:p>
            <a:r>
              <a:rPr lang="en-US" spc="-100"/>
              <a:t>Intel® Factory Pathfinder – Digital Twin Simulation Use Case</a:t>
            </a:r>
          </a:p>
        </p:txBody>
      </p:sp>
      <p:sp>
        <p:nvSpPr>
          <p:cNvPr id="3" name="Content Placeholder 2">
            <a:extLst>
              <a:ext uri="{FF2B5EF4-FFF2-40B4-BE49-F238E27FC236}">
                <a16:creationId xmlns:a16="http://schemas.microsoft.com/office/drawing/2014/main" id="{27952190-820C-487B-B42A-5815CCEB922B}"/>
              </a:ext>
            </a:extLst>
          </p:cNvPr>
          <p:cNvSpPr>
            <a:spLocks noGrp="1"/>
          </p:cNvSpPr>
          <p:nvPr>
            <p:ph idx="1"/>
          </p:nvPr>
        </p:nvSpPr>
        <p:spPr>
          <a:xfrm>
            <a:off x="381000" y="1259846"/>
            <a:ext cx="10972800" cy="4917117"/>
          </a:xfrm>
        </p:spPr>
        <p:txBody>
          <a:bodyPr>
            <a:normAutofit/>
          </a:bodyPr>
          <a:lstStyle/>
          <a:p>
            <a:pPr marL="169863" indent="-169863">
              <a:lnSpc>
                <a:spcPct val="100000"/>
              </a:lnSpc>
              <a:spcBef>
                <a:spcPts val="600"/>
              </a:spcBef>
            </a:pPr>
            <a:r>
              <a:rPr lang="en-US" sz="1200">
                <a:latin typeface="IntelOne Text" panose="020B0503020203020204" pitchFamily="34" charset="0"/>
              </a:rPr>
              <a:t>Problem:  Multi-factory campus Automated Material Handling System (AMHS) building link capacity is stressed ahead of expansion.</a:t>
            </a:r>
          </a:p>
          <a:p>
            <a:pPr marL="169863" indent="-169863">
              <a:lnSpc>
                <a:spcPct val="100000"/>
              </a:lnSpc>
              <a:spcBef>
                <a:spcPts val="600"/>
              </a:spcBef>
            </a:pPr>
            <a:r>
              <a:rPr lang="en-US" sz="1200">
                <a:latin typeface="IntelOne Text" panose="020B0503020203020204" pitchFamily="34" charset="0"/>
              </a:rPr>
              <a:t>Fully integrated digital twin solution enabled large expansion cost avoidance thru optimization of capital assets.</a:t>
            </a:r>
          </a:p>
        </p:txBody>
      </p:sp>
      <p:sp>
        <p:nvSpPr>
          <p:cNvPr id="26" name="Rectangle 25">
            <a:extLst>
              <a:ext uri="{FF2B5EF4-FFF2-40B4-BE49-F238E27FC236}">
                <a16:creationId xmlns:a16="http://schemas.microsoft.com/office/drawing/2014/main" id="{22C5DAC1-539B-7C7D-96D2-924CB9430C25}"/>
              </a:ext>
            </a:extLst>
          </p:cNvPr>
          <p:cNvSpPr/>
          <p:nvPr/>
        </p:nvSpPr>
        <p:spPr>
          <a:xfrm>
            <a:off x="381000" y="5129682"/>
            <a:ext cx="10972800" cy="1015663"/>
          </a:xfrm>
          <a:prstGeom prst="rect">
            <a:avLst/>
          </a:prstGeom>
          <a:gradFill flip="none" rotWithShape="1">
            <a:gsLst>
              <a:gs pos="0">
                <a:srgbClr val="0068B5"/>
              </a:gs>
              <a:gs pos="100000">
                <a:srgbClr val="00A3F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137160" rtlCol="0" anchor="b" anchorCtr="0">
            <a:spAutoFit/>
          </a:bodyPr>
          <a:lstStyle/>
          <a:p>
            <a:pPr algn="ctr"/>
            <a:r>
              <a:rPr lang="en-US" sz="2400"/>
              <a:t>Simulation w/ MES and RTD integration achieves factory throughput targets, allowing for significant cost savings during expansion project</a:t>
            </a:r>
          </a:p>
        </p:txBody>
      </p:sp>
      <p:sp>
        <p:nvSpPr>
          <p:cNvPr id="25" name="TextBox 24">
            <a:extLst>
              <a:ext uri="{FF2B5EF4-FFF2-40B4-BE49-F238E27FC236}">
                <a16:creationId xmlns:a16="http://schemas.microsoft.com/office/drawing/2014/main" id="{F5F08129-B81E-AD7F-2523-AA98655B67BA}"/>
              </a:ext>
            </a:extLst>
          </p:cNvPr>
          <p:cNvSpPr txBox="1"/>
          <p:nvPr/>
        </p:nvSpPr>
        <p:spPr>
          <a:xfrm>
            <a:off x="381000" y="6154579"/>
            <a:ext cx="10972800" cy="246221"/>
          </a:xfrm>
          <a:prstGeom prst="rect">
            <a:avLst/>
          </a:prstGeom>
          <a:noFill/>
        </p:spPr>
        <p:txBody>
          <a:bodyPr wrap="square" lIns="91440" tIns="45720" rIns="91440" bIns="45720" rtlCol="0" anchor="b" anchorCtr="0">
            <a:spAutoFit/>
          </a:bodyPr>
          <a:lstStyle/>
          <a:p>
            <a:r>
              <a:rPr lang="en-US" sz="1000">
                <a:latin typeface="IntelOne Text" panose="020B0503020203020204" pitchFamily="34" charset="0"/>
              </a:rPr>
              <a:t>MES : Manufacturing Execution System; RTD : Real Time Dispatching; *Utilization/Capacity is measured in product moves per day.</a:t>
            </a:r>
          </a:p>
        </p:txBody>
      </p:sp>
      <p:sp>
        <p:nvSpPr>
          <p:cNvPr id="69" name="Rectangle 68">
            <a:extLst>
              <a:ext uri="{FF2B5EF4-FFF2-40B4-BE49-F238E27FC236}">
                <a16:creationId xmlns:a16="http://schemas.microsoft.com/office/drawing/2014/main" id="{EF60B96A-49AC-F02D-2623-721B1E7982C4}"/>
              </a:ext>
            </a:extLst>
          </p:cNvPr>
          <p:cNvSpPr/>
          <p:nvPr/>
        </p:nvSpPr>
        <p:spPr>
          <a:xfrm>
            <a:off x="381000" y="1889539"/>
            <a:ext cx="5394960" cy="3105092"/>
          </a:xfrm>
          <a:prstGeom prst="rect">
            <a:avLst/>
          </a:prstGeom>
          <a:noFill/>
          <a:ln w="25400">
            <a:solidFill>
              <a:srgbClr val="AEAEA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137160" rtlCol="0" anchor="t" anchorCtr="0">
            <a:noAutofit/>
          </a:bodyPr>
          <a:lstStyle/>
          <a:p>
            <a:r>
              <a:rPr lang="en-US" sz="2000">
                <a:solidFill>
                  <a:schemeClr val="tx1"/>
                </a:solidFill>
                <a:latin typeface="IntelOne Text Medium" panose="020B0703020203020204" pitchFamily="34" charset="0"/>
              </a:rPr>
              <a:t>Existing Utilization</a:t>
            </a:r>
          </a:p>
        </p:txBody>
      </p:sp>
      <p:grpSp>
        <p:nvGrpSpPr>
          <p:cNvPr id="118" name="Group 117">
            <a:extLst>
              <a:ext uri="{FF2B5EF4-FFF2-40B4-BE49-F238E27FC236}">
                <a16:creationId xmlns:a16="http://schemas.microsoft.com/office/drawing/2014/main" id="{D9B4CF39-3FD3-FD1B-4EF2-88B11A0CB717}"/>
              </a:ext>
            </a:extLst>
          </p:cNvPr>
          <p:cNvGrpSpPr/>
          <p:nvPr/>
        </p:nvGrpSpPr>
        <p:grpSpPr>
          <a:xfrm>
            <a:off x="699926" y="4035027"/>
            <a:ext cx="4757109" cy="736436"/>
            <a:chOff x="705397" y="4035027"/>
            <a:chExt cx="4757109" cy="736436"/>
          </a:xfrm>
        </p:grpSpPr>
        <p:grpSp>
          <p:nvGrpSpPr>
            <p:cNvPr id="2" name="Group 1">
              <a:extLst>
                <a:ext uri="{FF2B5EF4-FFF2-40B4-BE49-F238E27FC236}">
                  <a16:creationId xmlns:a16="http://schemas.microsoft.com/office/drawing/2014/main" id="{0F283CDD-3B0A-5956-CF1B-E7DE5CBE1184}"/>
                </a:ext>
              </a:extLst>
            </p:cNvPr>
            <p:cNvGrpSpPr/>
            <p:nvPr/>
          </p:nvGrpSpPr>
          <p:grpSpPr>
            <a:xfrm>
              <a:off x="705397" y="4035027"/>
              <a:ext cx="734337" cy="736436"/>
              <a:chOff x="423269" y="3113250"/>
              <a:chExt cx="968518" cy="971287"/>
            </a:xfrm>
          </p:grpSpPr>
          <p:grpSp>
            <p:nvGrpSpPr>
              <p:cNvPr id="18" name="Group 17">
                <a:extLst>
                  <a:ext uri="{FF2B5EF4-FFF2-40B4-BE49-F238E27FC236}">
                    <a16:creationId xmlns:a16="http://schemas.microsoft.com/office/drawing/2014/main" id="{53D05073-6880-8A72-3CAF-9BF8B72972D8}"/>
                  </a:ext>
                </a:extLst>
              </p:cNvPr>
              <p:cNvGrpSpPr/>
              <p:nvPr/>
            </p:nvGrpSpPr>
            <p:grpSpPr>
              <a:xfrm>
                <a:off x="720428" y="3113250"/>
                <a:ext cx="278449" cy="817170"/>
                <a:chOff x="720428" y="3113250"/>
                <a:chExt cx="278449" cy="817170"/>
              </a:xfrm>
              <a:solidFill>
                <a:srgbClr val="0068B5"/>
              </a:solidFill>
            </p:grpSpPr>
            <p:sp>
              <p:nvSpPr>
                <p:cNvPr id="57" name="Freeform: Shape 56">
                  <a:extLst>
                    <a:ext uri="{FF2B5EF4-FFF2-40B4-BE49-F238E27FC236}">
                      <a16:creationId xmlns:a16="http://schemas.microsoft.com/office/drawing/2014/main" id="{2AE2273B-4C1C-6B0A-3747-8E5F35F9FA52}"/>
                    </a:ext>
                  </a:extLst>
                </p:cNvPr>
                <p:cNvSpPr/>
                <p:nvPr/>
              </p:nvSpPr>
              <p:spPr>
                <a:xfrm>
                  <a:off x="720428" y="3326355"/>
                  <a:ext cx="66035" cy="66035"/>
                </a:xfrm>
                <a:custGeom>
                  <a:avLst/>
                  <a:gdLst>
                    <a:gd name="connsiteX0" fmla="*/ 0 w 151833"/>
                    <a:gd name="connsiteY0" fmla="*/ 0 h 151833"/>
                    <a:gd name="connsiteX1" fmla="*/ 151834 w 151833"/>
                    <a:gd name="connsiteY1" fmla="*/ 0 h 151833"/>
                    <a:gd name="connsiteX2" fmla="*/ 151834 w 151833"/>
                    <a:gd name="connsiteY2" fmla="*/ 151834 h 151833"/>
                    <a:gd name="connsiteX3" fmla="*/ 0 w 151833"/>
                    <a:gd name="connsiteY3" fmla="*/ 151834 h 151833"/>
                  </a:gdLst>
                  <a:ahLst/>
                  <a:cxnLst>
                    <a:cxn ang="0">
                      <a:pos x="connsiteX0" y="connsiteY0"/>
                    </a:cxn>
                    <a:cxn ang="0">
                      <a:pos x="connsiteX1" y="connsiteY1"/>
                    </a:cxn>
                    <a:cxn ang="0">
                      <a:pos x="connsiteX2" y="connsiteY2"/>
                    </a:cxn>
                    <a:cxn ang="0">
                      <a:pos x="connsiteX3" y="connsiteY3"/>
                    </a:cxn>
                  </a:cxnLst>
                  <a:rect l="l" t="t" r="r" b="b"/>
                  <a:pathLst>
                    <a:path w="151833" h="151833">
                      <a:moveTo>
                        <a:pt x="0" y="0"/>
                      </a:moveTo>
                      <a:lnTo>
                        <a:pt x="151834" y="0"/>
                      </a:lnTo>
                      <a:lnTo>
                        <a:pt x="151834" y="151834"/>
                      </a:lnTo>
                      <a:lnTo>
                        <a:pt x="0" y="151834"/>
                      </a:lnTo>
                      <a:close/>
                    </a:path>
                  </a:pathLst>
                </a:custGeom>
                <a:grpFill/>
                <a:ln w="12650" cap="flat">
                  <a:noFill/>
                  <a:prstDash val="solid"/>
                  <a:miter/>
                </a:ln>
              </p:spPr>
              <p:txBody>
                <a:bodyPr rtlCol="0" anchor="ctr"/>
                <a:lstStyle/>
                <a:p>
                  <a:endParaRPr lang="en-US"/>
                </a:p>
              </p:txBody>
            </p:sp>
            <p:grpSp>
              <p:nvGrpSpPr>
                <p:cNvPr id="58" name="Graphic 189">
                  <a:extLst>
                    <a:ext uri="{FF2B5EF4-FFF2-40B4-BE49-F238E27FC236}">
                      <a16:creationId xmlns:a16="http://schemas.microsoft.com/office/drawing/2014/main" id="{FA1C2C6D-C2EE-FADC-50CC-368B0CC9984E}"/>
                    </a:ext>
                  </a:extLst>
                </p:cNvPr>
                <p:cNvGrpSpPr/>
                <p:nvPr/>
              </p:nvGrpSpPr>
              <p:grpSpPr>
                <a:xfrm>
                  <a:off x="751795" y="3113250"/>
                  <a:ext cx="247082" cy="245981"/>
                  <a:chOff x="5720848" y="2299703"/>
                  <a:chExt cx="568111" cy="565579"/>
                </a:xfrm>
                <a:grpFill/>
              </p:grpSpPr>
              <p:sp>
                <p:nvSpPr>
                  <p:cNvPr id="65" name="Freeform: Shape 64">
                    <a:extLst>
                      <a:ext uri="{FF2B5EF4-FFF2-40B4-BE49-F238E27FC236}">
                        <a16:creationId xmlns:a16="http://schemas.microsoft.com/office/drawing/2014/main" id="{A310276D-D363-7EC4-0E01-4AED01C74764}"/>
                      </a:ext>
                    </a:extLst>
                  </p:cNvPr>
                  <p:cNvSpPr/>
                  <p:nvPr/>
                </p:nvSpPr>
                <p:spPr>
                  <a:xfrm>
                    <a:off x="5722113" y="2603366"/>
                    <a:ext cx="263178" cy="261913"/>
                  </a:xfrm>
                  <a:custGeom>
                    <a:avLst/>
                    <a:gdLst>
                      <a:gd name="connsiteX0" fmla="*/ 0 w 263178"/>
                      <a:gd name="connsiteY0" fmla="*/ 0 h 261913"/>
                      <a:gd name="connsiteX1" fmla="*/ 0 w 263178"/>
                      <a:gd name="connsiteY1" fmla="*/ 105018 h 261913"/>
                      <a:gd name="connsiteX2" fmla="*/ 158160 w 263178"/>
                      <a:gd name="connsiteY2" fmla="*/ 261913 h 261913"/>
                      <a:gd name="connsiteX3" fmla="*/ 263179 w 263178"/>
                      <a:gd name="connsiteY3" fmla="*/ 261913 h 261913"/>
                      <a:gd name="connsiteX4" fmla="*/ 0 w 263178"/>
                      <a:gd name="connsiteY4" fmla="*/ 0 h 2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78" h="261913">
                        <a:moveTo>
                          <a:pt x="0" y="0"/>
                        </a:moveTo>
                        <a:lnTo>
                          <a:pt x="0" y="105018"/>
                        </a:lnTo>
                        <a:cubicBezTo>
                          <a:pt x="79713" y="118936"/>
                          <a:pt x="144242" y="182201"/>
                          <a:pt x="158160" y="261913"/>
                        </a:cubicBezTo>
                        <a:lnTo>
                          <a:pt x="263179" y="261913"/>
                        </a:lnTo>
                        <a:cubicBezTo>
                          <a:pt x="246730" y="123998"/>
                          <a:pt x="136650" y="15183"/>
                          <a:pt x="0" y="0"/>
                        </a:cubicBezTo>
                        <a:close/>
                      </a:path>
                    </a:pathLst>
                  </a:custGeom>
                  <a:grpFill/>
                  <a:ln w="1265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91197540-46B3-FF8B-0FD0-B3AFFB9AA681}"/>
                      </a:ext>
                    </a:extLst>
                  </p:cNvPr>
                  <p:cNvSpPr/>
                  <p:nvPr/>
                </p:nvSpPr>
                <p:spPr>
                  <a:xfrm>
                    <a:off x="5722113" y="2451536"/>
                    <a:ext cx="415012" cy="413746"/>
                  </a:xfrm>
                  <a:custGeom>
                    <a:avLst/>
                    <a:gdLst>
                      <a:gd name="connsiteX0" fmla="*/ 99957 w 415012"/>
                      <a:gd name="connsiteY0" fmla="*/ 18979 h 413746"/>
                      <a:gd name="connsiteX1" fmla="*/ 0 w 415012"/>
                      <a:gd name="connsiteY1" fmla="*/ 0 h 413746"/>
                      <a:gd name="connsiteX2" fmla="*/ 0 w 415012"/>
                      <a:gd name="connsiteY2" fmla="*/ 102488 h 413746"/>
                      <a:gd name="connsiteX3" fmla="*/ 69590 w 415012"/>
                      <a:gd name="connsiteY3" fmla="*/ 116406 h 413746"/>
                      <a:gd name="connsiteX4" fmla="*/ 312525 w 415012"/>
                      <a:gd name="connsiteY4" fmla="*/ 413747 h 413746"/>
                      <a:gd name="connsiteX5" fmla="*/ 415012 w 415012"/>
                      <a:gd name="connsiteY5" fmla="*/ 413747 h 413746"/>
                      <a:gd name="connsiteX6" fmla="*/ 99957 w 415012"/>
                      <a:gd name="connsiteY6" fmla="*/ 18979 h 41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012" h="413746">
                        <a:moveTo>
                          <a:pt x="99957" y="18979"/>
                        </a:moveTo>
                        <a:cubicBezTo>
                          <a:pt x="67060" y="8857"/>
                          <a:pt x="34163" y="2531"/>
                          <a:pt x="0" y="0"/>
                        </a:cubicBezTo>
                        <a:lnTo>
                          <a:pt x="0" y="102488"/>
                        </a:lnTo>
                        <a:cubicBezTo>
                          <a:pt x="24040" y="105018"/>
                          <a:pt x="46815" y="108814"/>
                          <a:pt x="69590" y="116406"/>
                        </a:cubicBezTo>
                        <a:cubicBezTo>
                          <a:pt x="204976" y="158160"/>
                          <a:pt x="298606" y="274566"/>
                          <a:pt x="312525" y="413747"/>
                        </a:cubicBezTo>
                        <a:lnTo>
                          <a:pt x="415012" y="413747"/>
                        </a:lnTo>
                        <a:cubicBezTo>
                          <a:pt x="401094" y="230281"/>
                          <a:pt x="278362" y="74652"/>
                          <a:pt x="99957" y="18979"/>
                        </a:cubicBezTo>
                        <a:close/>
                      </a:path>
                    </a:pathLst>
                  </a:custGeom>
                  <a:grpFill/>
                  <a:ln w="1265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9942A47-C48E-39FD-307D-FE00D64267CD}"/>
                      </a:ext>
                    </a:extLst>
                  </p:cNvPr>
                  <p:cNvSpPr/>
                  <p:nvPr/>
                </p:nvSpPr>
                <p:spPr>
                  <a:xfrm>
                    <a:off x="5720848" y="2299703"/>
                    <a:ext cx="568111" cy="564315"/>
                  </a:xfrm>
                  <a:custGeom>
                    <a:avLst/>
                    <a:gdLst>
                      <a:gd name="connsiteX0" fmla="*/ 1265 w 568111"/>
                      <a:gd name="connsiteY0" fmla="*/ 101223 h 564315"/>
                      <a:gd name="connsiteX1" fmla="*/ 466889 w 568111"/>
                      <a:gd name="connsiteY1" fmla="*/ 564315 h 564315"/>
                      <a:gd name="connsiteX2" fmla="*/ 568111 w 568111"/>
                      <a:gd name="connsiteY2" fmla="*/ 564315 h 564315"/>
                      <a:gd name="connsiteX3" fmla="*/ 568111 w 568111"/>
                      <a:gd name="connsiteY3" fmla="*/ 560520 h 564315"/>
                      <a:gd name="connsiteX4" fmla="*/ 2531 w 568111"/>
                      <a:gd name="connsiteY4" fmla="*/ 0 h 564315"/>
                      <a:gd name="connsiteX5" fmla="*/ 0 w 568111"/>
                      <a:gd name="connsiteY5" fmla="*/ 0 h 564315"/>
                      <a:gd name="connsiteX6" fmla="*/ 0 w 568111"/>
                      <a:gd name="connsiteY6" fmla="*/ 101223 h 56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11" h="564315">
                        <a:moveTo>
                          <a:pt x="1265" y="101223"/>
                        </a:moveTo>
                        <a:cubicBezTo>
                          <a:pt x="249260" y="117671"/>
                          <a:pt x="449175" y="316320"/>
                          <a:pt x="466889" y="564315"/>
                        </a:cubicBezTo>
                        <a:lnTo>
                          <a:pt x="568111" y="564315"/>
                        </a:lnTo>
                        <a:cubicBezTo>
                          <a:pt x="568111" y="563050"/>
                          <a:pt x="568111" y="561785"/>
                          <a:pt x="568111" y="560520"/>
                        </a:cubicBezTo>
                        <a:cubicBezTo>
                          <a:pt x="547867" y="259383"/>
                          <a:pt x="304933" y="17714"/>
                          <a:pt x="2531" y="0"/>
                        </a:cubicBezTo>
                        <a:cubicBezTo>
                          <a:pt x="2531" y="0"/>
                          <a:pt x="1265" y="0"/>
                          <a:pt x="0" y="0"/>
                        </a:cubicBezTo>
                        <a:lnTo>
                          <a:pt x="0" y="101223"/>
                        </a:lnTo>
                        <a:close/>
                      </a:path>
                    </a:pathLst>
                  </a:custGeom>
                  <a:grpFill/>
                  <a:ln w="12650" cap="flat">
                    <a:noFill/>
                    <a:prstDash val="solid"/>
                    <a:miter/>
                  </a:ln>
                </p:spPr>
                <p:txBody>
                  <a:bodyPr rtlCol="0" anchor="ctr"/>
                  <a:lstStyle/>
                  <a:p>
                    <a:endParaRPr lang="en-US"/>
                  </a:p>
                </p:txBody>
              </p:sp>
            </p:grpSp>
            <p:sp>
              <p:nvSpPr>
                <p:cNvPr id="59" name="Freeform: Shape 58">
                  <a:extLst>
                    <a:ext uri="{FF2B5EF4-FFF2-40B4-BE49-F238E27FC236}">
                      <a16:creationId xmlns:a16="http://schemas.microsoft.com/office/drawing/2014/main" id="{E9F17253-7681-98B5-56CB-853E3EC7D767}"/>
                    </a:ext>
                  </a:extLst>
                </p:cNvPr>
                <p:cNvSpPr/>
                <p:nvPr/>
              </p:nvSpPr>
              <p:spPr>
                <a:xfrm>
                  <a:off x="733442"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9CC987B-39BD-7051-03BA-5D6FFDE9E092}"/>
                    </a:ext>
                  </a:extLst>
                </p:cNvPr>
                <p:cNvSpPr/>
                <p:nvPr/>
              </p:nvSpPr>
              <p:spPr>
                <a:xfrm>
                  <a:off x="821490"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0708934-567A-7EED-6539-07FEEDCAC3C5}"/>
                    </a:ext>
                  </a:extLst>
                </p:cNvPr>
                <p:cNvSpPr/>
                <p:nvPr/>
              </p:nvSpPr>
              <p:spPr>
                <a:xfrm>
                  <a:off x="733442"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198C265-2598-2277-B64F-45AE6AE25F19}"/>
                    </a:ext>
                  </a:extLst>
                </p:cNvPr>
                <p:cNvSpPr/>
                <p:nvPr/>
              </p:nvSpPr>
              <p:spPr>
                <a:xfrm>
                  <a:off x="821490"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722889E-CB0C-2F46-59CC-AC6031E71781}"/>
                    </a:ext>
                  </a:extLst>
                </p:cNvPr>
                <p:cNvSpPr/>
                <p:nvPr/>
              </p:nvSpPr>
              <p:spPr>
                <a:xfrm>
                  <a:off x="909537"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6807B02-BC21-AF8F-2E91-41D6C1F2CEBD}"/>
                    </a:ext>
                  </a:extLst>
                </p:cNvPr>
                <p:cNvSpPr/>
                <p:nvPr/>
              </p:nvSpPr>
              <p:spPr>
                <a:xfrm>
                  <a:off x="909537"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86662359-AE32-462E-7932-DDB4611E75CF}"/>
                  </a:ext>
                </a:extLst>
              </p:cNvPr>
              <p:cNvGrpSpPr/>
              <p:nvPr/>
            </p:nvGrpSpPr>
            <p:grpSpPr>
              <a:xfrm>
                <a:off x="423269" y="3335977"/>
                <a:ext cx="968518" cy="748560"/>
                <a:chOff x="423269" y="3335977"/>
                <a:chExt cx="968518" cy="748560"/>
              </a:xfrm>
              <a:solidFill>
                <a:srgbClr val="00C7FD"/>
              </a:solidFill>
            </p:grpSpPr>
            <p:sp>
              <p:nvSpPr>
                <p:cNvPr id="23" name="Freeform: Shape 22">
                  <a:extLst>
                    <a:ext uri="{FF2B5EF4-FFF2-40B4-BE49-F238E27FC236}">
                      <a16:creationId xmlns:a16="http://schemas.microsoft.com/office/drawing/2014/main" id="{EF77C3DE-AC0C-3763-07BB-0D2ABC2F7EE5}"/>
                    </a:ext>
                  </a:extLst>
                </p:cNvPr>
                <p:cNvSpPr/>
                <p:nvPr/>
              </p:nvSpPr>
              <p:spPr>
                <a:xfrm>
                  <a:off x="733510" y="3587070"/>
                  <a:ext cx="44023" cy="117763"/>
                </a:xfrm>
                <a:custGeom>
                  <a:avLst/>
                  <a:gdLst>
                    <a:gd name="connsiteX0" fmla="*/ 0 w 101222"/>
                    <a:gd name="connsiteY0" fmla="*/ 0 h 270770"/>
                    <a:gd name="connsiteX1" fmla="*/ 101223 w 101222"/>
                    <a:gd name="connsiteY1" fmla="*/ 0 h 270770"/>
                    <a:gd name="connsiteX2" fmla="*/ 101223 w 101222"/>
                    <a:gd name="connsiteY2" fmla="*/ 270770 h 270770"/>
                    <a:gd name="connsiteX3" fmla="*/ 0 w 101222"/>
                    <a:gd name="connsiteY3" fmla="*/ 270770 h 270770"/>
                  </a:gdLst>
                  <a:ahLst/>
                  <a:cxnLst>
                    <a:cxn ang="0">
                      <a:pos x="connsiteX0" y="connsiteY0"/>
                    </a:cxn>
                    <a:cxn ang="0">
                      <a:pos x="connsiteX1" y="connsiteY1"/>
                    </a:cxn>
                    <a:cxn ang="0">
                      <a:pos x="connsiteX2" y="connsiteY2"/>
                    </a:cxn>
                    <a:cxn ang="0">
                      <a:pos x="connsiteX3" y="connsiteY3"/>
                    </a:cxn>
                  </a:cxnLst>
                  <a:rect l="l" t="t" r="r" b="b"/>
                  <a:pathLst>
                    <a:path w="101222" h="270770">
                      <a:moveTo>
                        <a:pt x="0" y="0"/>
                      </a:moveTo>
                      <a:lnTo>
                        <a:pt x="101223" y="0"/>
                      </a:lnTo>
                      <a:lnTo>
                        <a:pt x="101223" y="270770"/>
                      </a:lnTo>
                      <a:lnTo>
                        <a:pt x="0" y="270770"/>
                      </a:lnTo>
                      <a:close/>
                    </a:path>
                  </a:pathLst>
                </a:custGeom>
                <a:grpFill/>
                <a:ln w="1265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C846145-5000-2FFB-4ED8-07413D82F6AB}"/>
                    </a:ext>
                  </a:extLst>
                </p:cNvPr>
                <p:cNvSpPr/>
                <p:nvPr/>
              </p:nvSpPr>
              <p:spPr>
                <a:xfrm>
                  <a:off x="687410" y="4040514"/>
                  <a:ext cx="99053" cy="44023"/>
                </a:xfrm>
                <a:custGeom>
                  <a:avLst/>
                  <a:gdLst>
                    <a:gd name="connsiteX0" fmla="*/ 0 w 227750"/>
                    <a:gd name="connsiteY0" fmla="*/ 0 h 101222"/>
                    <a:gd name="connsiteX1" fmla="*/ 227751 w 227750"/>
                    <a:gd name="connsiteY1" fmla="*/ 0 h 101222"/>
                    <a:gd name="connsiteX2" fmla="*/ 227751 w 227750"/>
                    <a:gd name="connsiteY2" fmla="*/ 101223 h 101222"/>
                    <a:gd name="connsiteX3" fmla="*/ 0 w 227750"/>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7750" h="101222">
                      <a:moveTo>
                        <a:pt x="0" y="0"/>
                      </a:moveTo>
                      <a:lnTo>
                        <a:pt x="227751" y="0"/>
                      </a:lnTo>
                      <a:lnTo>
                        <a:pt x="227751" y="101223"/>
                      </a:lnTo>
                      <a:lnTo>
                        <a:pt x="0" y="101223"/>
                      </a:lnTo>
                      <a:close/>
                    </a:path>
                  </a:pathLst>
                </a:custGeom>
                <a:grpFill/>
                <a:ln w="1265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562BCC4-22D3-3386-1503-0919E0001F8A}"/>
                    </a:ext>
                  </a:extLst>
                </p:cNvPr>
                <p:cNvSpPr/>
                <p:nvPr/>
              </p:nvSpPr>
              <p:spPr>
                <a:xfrm>
                  <a:off x="534679" y="3335977"/>
                  <a:ext cx="44023" cy="745099"/>
                </a:xfrm>
                <a:custGeom>
                  <a:avLst/>
                  <a:gdLst>
                    <a:gd name="connsiteX0" fmla="*/ 101223 w 101222"/>
                    <a:gd name="connsiteY0" fmla="*/ 1713191 h 1713190"/>
                    <a:gd name="connsiteX1" fmla="*/ 0 w 101222"/>
                    <a:gd name="connsiteY1" fmla="*/ 1713191 h 1713190"/>
                    <a:gd name="connsiteX2" fmla="*/ 0 w 101222"/>
                    <a:gd name="connsiteY2" fmla="*/ 0 h 1713190"/>
                    <a:gd name="connsiteX3" fmla="*/ 101223 w 101222"/>
                    <a:gd name="connsiteY3" fmla="*/ 0 h 1713190"/>
                  </a:gdLst>
                  <a:ahLst/>
                  <a:cxnLst>
                    <a:cxn ang="0">
                      <a:pos x="connsiteX0" y="connsiteY0"/>
                    </a:cxn>
                    <a:cxn ang="0">
                      <a:pos x="connsiteX1" y="connsiteY1"/>
                    </a:cxn>
                    <a:cxn ang="0">
                      <a:pos x="connsiteX2" y="connsiteY2"/>
                    </a:cxn>
                    <a:cxn ang="0">
                      <a:pos x="connsiteX3" y="connsiteY3"/>
                    </a:cxn>
                  </a:cxnLst>
                  <a:rect l="l" t="t" r="r" b="b"/>
                  <a:pathLst>
                    <a:path w="101222" h="1713190">
                      <a:moveTo>
                        <a:pt x="101223" y="1713191"/>
                      </a:moveTo>
                      <a:lnTo>
                        <a:pt x="0" y="1713191"/>
                      </a:lnTo>
                      <a:lnTo>
                        <a:pt x="0" y="0"/>
                      </a:lnTo>
                      <a:lnTo>
                        <a:pt x="101223" y="0"/>
                      </a:lnTo>
                      <a:close/>
                    </a:path>
                  </a:pathLst>
                </a:custGeom>
                <a:grpFill/>
                <a:ln w="1265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A3CF20B-20F2-C988-DE5B-B2A4F87E1E8C}"/>
                    </a:ext>
                  </a:extLst>
                </p:cNvPr>
                <p:cNvSpPr/>
                <p:nvPr/>
              </p:nvSpPr>
              <p:spPr>
                <a:xfrm>
                  <a:off x="621278" y="3688309"/>
                  <a:ext cx="444984" cy="396227"/>
                </a:xfrm>
                <a:custGeom>
                  <a:avLst/>
                  <a:gdLst>
                    <a:gd name="connsiteX0" fmla="*/ 911003 w 911002"/>
                    <a:gd name="connsiteY0" fmla="*/ 911003 h 911002"/>
                    <a:gd name="connsiteX1" fmla="*/ 0 w 911002"/>
                    <a:gd name="connsiteY1" fmla="*/ 911003 h 911002"/>
                    <a:gd name="connsiteX2" fmla="*/ 0 w 911002"/>
                    <a:gd name="connsiteY2" fmla="*/ 0 h 911002"/>
                    <a:gd name="connsiteX3" fmla="*/ 911003 w 911002"/>
                    <a:gd name="connsiteY3" fmla="*/ 0 h 911002"/>
                    <a:gd name="connsiteX4" fmla="*/ 911003 w 911002"/>
                    <a:gd name="connsiteY4" fmla="*/ 911003 h 911002"/>
                    <a:gd name="connsiteX5" fmla="*/ 101223 w 911002"/>
                    <a:gd name="connsiteY5" fmla="*/ 809780 h 911002"/>
                    <a:gd name="connsiteX6" fmla="*/ 809780 w 911002"/>
                    <a:gd name="connsiteY6" fmla="*/ 809780 h 911002"/>
                    <a:gd name="connsiteX7" fmla="*/ 809780 w 911002"/>
                    <a:gd name="connsiteY7" fmla="*/ 101223 h 911002"/>
                    <a:gd name="connsiteX8" fmla="*/ 101223 w 911002"/>
                    <a:gd name="connsiteY8" fmla="*/ 101223 h 911002"/>
                    <a:gd name="connsiteX9" fmla="*/ 101223 w 911002"/>
                    <a:gd name="connsiteY9" fmla="*/ 809780 h 91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002" h="911002">
                      <a:moveTo>
                        <a:pt x="911003" y="911003"/>
                      </a:moveTo>
                      <a:lnTo>
                        <a:pt x="0" y="911003"/>
                      </a:lnTo>
                      <a:lnTo>
                        <a:pt x="0" y="0"/>
                      </a:lnTo>
                      <a:lnTo>
                        <a:pt x="911003" y="0"/>
                      </a:lnTo>
                      <a:lnTo>
                        <a:pt x="911003" y="911003"/>
                      </a:lnTo>
                      <a:close/>
                      <a:moveTo>
                        <a:pt x="101223" y="809780"/>
                      </a:moveTo>
                      <a:lnTo>
                        <a:pt x="809780" y="809780"/>
                      </a:lnTo>
                      <a:lnTo>
                        <a:pt x="809780" y="101223"/>
                      </a:lnTo>
                      <a:lnTo>
                        <a:pt x="101223" y="101223"/>
                      </a:lnTo>
                      <a:lnTo>
                        <a:pt x="101223" y="809780"/>
                      </a:lnTo>
                      <a:close/>
                    </a:path>
                  </a:pathLst>
                </a:custGeom>
                <a:grpFill/>
                <a:ln w="1265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D977277-D6AF-1DBA-4B50-8ECEE4E464C5}"/>
                    </a:ext>
                  </a:extLst>
                </p:cNvPr>
                <p:cNvSpPr/>
                <p:nvPr/>
              </p:nvSpPr>
              <p:spPr>
                <a:xfrm>
                  <a:off x="546444" y="3336669"/>
                  <a:ext cx="137573" cy="44023"/>
                </a:xfrm>
                <a:custGeom>
                  <a:avLst/>
                  <a:gdLst>
                    <a:gd name="connsiteX0" fmla="*/ 0 w 316320"/>
                    <a:gd name="connsiteY0" fmla="*/ 0 h 101222"/>
                    <a:gd name="connsiteX1" fmla="*/ 316320 w 316320"/>
                    <a:gd name="connsiteY1" fmla="*/ 0 h 101222"/>
                    <a:gd name="connsiteX2" fmla="*/ 316320 w 316320"/>
                    <a:gd name="connsiteY2" fmla="*/ 101222 h 101222"/>
                    <a:gd name="connsiteX3" fmla="*/ 0 w 316320"/>
                    <a:gd name="connsiteY3" fmla="*/ 101222 h 101222"/>
                  </a:gdLst>
                  <a:ahLst/>
                  <a:cxnLst>
                    <a:cxn ang="0">
                      <a:pos x="connsiteX0" y="connsiteY0"/>
                    </a:cxn>
                    <a:cxn ang="0">
                      <a:pos x="connsiteX1" y="connsiteY1"/>
                    </a:cxn>
                    <a:cxn ang="0">
                      <a:pos x="connsiteX2" y="connsiteY2"/>
                    </a:cxn>
                    <a:cxn ang="0">
                      <a:pos x="connsiteX3" y="connsiteY3"/>
                    </a:cxn>
                  </a:cxnLst>
                  <a:rect l="l" t="t" r="r" b="b"/>
                  <a:pathLst>
                    <a:path w="316320" h="101222">
                      <a:moveTo>
                        <a:pt x="0" y="0"/>
                      </a:moveTo>
                      <a:lnTo>
                        <a:pt x="316320" y="0"/>
                      </a:lnTo>
                      <a:lnTo>
                        <a:pt x="316320" y="101222"/>
                      </a:lnTo>
                      <a:lnTo>
                        <a:pt x="0" y="101222"/>
                      </a:lnTo>
                      <a:close/>
                    </a:path>
                  </a:pathLst>
                </a:custGeom>
                <a:grpFill/>
                <a:ln w="1265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F3E3C419-8532-CE4F-4351-B2959E9B5F16}"/>
                    </a:ext>
                  </a:extLst>
                </p:cNvPr>
                <p:cNvSpPr/>
                <p:nvPr/>
              </p:nvSpPr>
              <p:spPr>
                <a:xfrm>
                  <a:off x="733510" y="3429392"/>
                  <a:ext cx="44023" cy="192603"/>
                </a:xfrm>
                <a:custGeom>
                  <a:avLst/>
                  <a:gdLst>
                    <a:gd name="connsiteX0" fmla="*/ 0 w 101222"/>
                    <a:gd name="connsiteY0" fmla="*/ 0 h 442848"/>
                    <a:gd name="connsiteX1" fmla="*/ 101223 w 101222"/>
                    <a:gd name="connsiteY1" fmla="*/ 0 h 442848"/>
                    <a:gd name="connsiteX2" fmla="*/ 101223 w 101222"/>
                    <a:gd name="connsiteY2" fmla="*/ 442848 h 442848"/>
                    <a:gd name="connsiteX3" fmla="*/ 0 w 101222"/>
                    <a:gd name="connsiteY3" fmla="*/ 442848 h 442848"/>
                  </a:gdLst>
                  <a:ahLst/>
                  <a:cxnLst>
                    <a:cxn ang="0">
                      <a:pos x="connsiteX0" y="connsiteY0"/>
                    </a:cxn>
                    <a:cxn ang="0">
                      <a:pos x="connsiteX1" y="connsiteY1"/>
                    </a:cxn>
                    <a:cxn ang="0">
                      <a:pos x="connsiteX2" y="connsiteY2"/>
                    </a:cxn>
                    <a:cxn ang="0">
                      <a:pos x="connsiteX3" y="connsiteY3"/>
                    </a:cxn>
                  </a:cxnLst>
                  <a:rect l="l" t="t" r="r" b="b"/>
                  <a:pathLst>
                    <a:path w="101222" h="442848">
                      <a:moveTo>
                        <a:pt x="0" y="0"/>
                      </a:moveTo>
                      <a:lnTo>
                        <a:pt x="101223" y="0"/>
                      </a:lnTo>
                      <a:lnTo>
                        <a:pt x="101223" y="442848"/>
                      </a:lnTo>
                      <a:lnTo>
                        <a:pt x="0" y="442848"/>
                      </a:lnTo>
                      <a:close/>
                    </a:path>
                  </a:pathLst>
                </a:custGeom>
                <a:grpFill/>
                <a:ln w="1265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34005EB-3017-042D-82F6-5BED14E8307B}"/>
                    </a:ext>
                  </a:extLst>
                </p:cNvPr>
                <p:cNvSpPr/>
                <p:nvPr/>
              </p:nvSpPr>
              <p:spPr>
                <a:xfrm>
                  <a:off x="1016604" y="3644515"/>
                  <a:ext cx="267741" cy="440022"/>
                </a:xfrm>
                <a:custGeom>
                  <a:avLst/>
                  <a:gdLst>
                    <a:gd name="connsiteX0" fmla="*/ 632641 w 632640"/>
                    <a:gd name="connsiteY0" fmla="*/ 983124 h 983123"/>
                    <a:gd name="connsiteX1" fmla="*/ 0 w 632640"/>
                    <a:gd name="connsiteY1" fmla="*/ 983124 h 983123"/>
                    <a:gd name="connsiteX2" fmla="*/ 0 w 632640"/>
                    <a:gd name="connsiteY2" fmla="*/ 366932 h 983123"/>
                    <a:gd name="connsiteX3" fmla="*/ 366931 w 632640"/>
                    <a:gd name="connsiteY3" fmla="*/ 0 h 983123"/>
                    <a:gd name="connsiteX4" fmla="*/ 366931 w 632640"/>
                    <a:gd name="connsiteY4" fmla="*/ 265709 h 983123"/>
                    <a:gd name="connsiteX5" fmla="*/ 632641 w 632640"/>
                    <a:gd name="connsiteY5" fmla="*/ 0 h 983123"/>
                    <a:gd name="connsiteX6" fmla="*/ 632641 w 632640"/>
                    <a:gd name="connsiteY6" fmla="*/ 983124 h 983123"/>
                    <a:gd name="connsiteX7" fmla="*/ 101223 w 632640"/>
                    <a:gd name="connsiteY7" fmla="*/ 881901 h 983123"/>
                    <a:gd name="connsiteX8" fmla="*/ 531418 w 632640"/>
                    <a:gd name="connsiteY8" fmla="*/ 881901 h 983123"/>
                    <a:gd name="connsiteX9" fmla="*/ 531418 w 632640"/>
                    <a:gd name="connsiteY9" fmla="*/ 245464 h 983123"/>
                    <a:gd name="connsiteX10" fmla="*/ 265709 w 632640"/>
                    <a:gd name="connsiteY10" fmla="*/ 511174 h 983123"/>
                    <a:gd name="connsiteX11" fmla="*/ 265709 w 632640"/>
                    <a:gd name="connsiteY11" fmla="*/ 245464 h 983123"/>
                    <a:gd name="connsiteX12" fmla="*/ 101223 w 632640"/>
                    <a:gd name="connsiteY12" fmla="*/ 409951 h 983123"/>
                    <a:gd name="connsiteX13" fmla="*/ 101223 w 632640"/>
                    <a:gd name="connsiteY13" fmla="*/ 881901 h 98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640" h="983123">
                      <a:moveTo>
                        <a:pt x="632641" y="983124"/>
                      </a:moveTo>
                      <a:lnTo>
                        <a:pt x="0" y="983124"/>
                      </a:lnTo>
                      <a:lnTo>
                        <a:pt x="0" y="366932"/>
                      </a:lnTo>
                      <a:lnTo>
                        <a:pt x="366931" y="0"/>
                      </a:lnTo>
                      <a:lnTo>
                        <a:pt x="366931" y="265709"/>
                      </a:lnTo>
                      <a:lnTo>
                        <a:pt x="632641" y="0"/>
                      </a:lnTo>
                      <a:lnTo>
                        <a:pt x="632641" y="983124"/>
                      </a:lnTo>
                      <a:close/>
                      <a:moveTo>
                        <a:pt x="101223" y="881901"/>
                      </a:moveTo>
                      <a:lnTo>
                        <a:pt x="531418" y="881901"/>
                      </a:lnTo>
                      <a:lnTo>
                        <a:pt x="531418" y="245464"/>
                      </a:lnTo>
                      <a:lnTo>
                        <a:pt x="265709" y="511174"/>
                      </a:lnTo>
                      <a:lnTo>
                        <a:pt x="265709" y="245464"/>
                      </a:lnTo>
                      <a:lnTo>
                        <a:pt x="101223" y="409951"/>
                      </a:lnTo>
                      <a:lnTo>
                        <a:pt x="101223" y="881901"/>
                      </a:lnTo>
                      <a:close/>
                    </a:path>
                  </a:pathLst>
                </a:custGeom>
                <a:grpFill/>
                <a:ln w="1265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9A90988-D3E9-F7E3-D92F-5190CACC21A0}"/>
                    </a:ext>
                  </a:extLst>
                </p:cNvPr>
                <p:cNvSpPr/>
                <p:nvPr/>
              </p:nvSpPr>
              <p:spPr>
                <a:xfrm>
                  <a:off x="1122143" y="3950390"/>
                  <a:ext cx="44023" cy="93681"/>
                </a:xfrm>
                <a:custGeom>
                  <a:avLst/>
                  <a:gdLst>
                    <a:gd name="connsiteX0" fmla="*/ 0 w 101222"/>
                    <a:gd name="connsiteY0" fmla="*/ 0 h 202445"/>
                    <a:gd name="connsiteX1" fmla="*/ 101222 w 101222"/>
                    <a:gd name="connsiteY1" fmla="*/ 0 h 202445"/>
                    <a:gd name="connsiteX2" fmla="*/ 101222 w 101222"/>
                    <a:gd name="connsiteY2" fmla="*/ 202445 h 202445"/>
                    <a:gd name="connsiteX3" fmla="*/ 0 w 101222"/>
                    <a:gd name="connsiteY3" fmla="*/ 202445 h 202445"/>
                  </a:gdLst>
                  <a:ahLst/>
                  <a:cxnLst>
                    <a:cxn ang="0">
                      <a:pos x="connsiteX0" y="connsiteY0"/>
                    </a:cxn>
                    <a:cxn ang="0">
                      <a:pos x="connsiteX1" y="connsiteY1"/>
                    </a:cxn>
                    <a:cxn ang="0">
                      <a:pos x="connsiteX2" y="connsiteY2"/>
                    </a:cxn>
                    <a:cxn ang="0">
                      <a:pos x="connsiteX3" y="connsiteY3"/>
                    </a:cxn>
                  </a:cxnLst>
                  <a:rect l="l" t="t" r="r" b="b"/>
                  <a:pathLst>
                    <a:path w="101222" h="202445">
                      <a:moveTo>
                        <a:pt x="0" y="0"/>
                      </a:moveTo>
                      <a:lnTo>
                        <a:pt x="101222" y="0"/>
                      </a:lnTo>
                      <a:lnTo>
                        <a:pt x="101222" y="202445"/>
                      </a:lnTo>
                      <a:lnTo>
                        <a:pt x="0" y="202445"/>
                      </a:lnTo>
                      <a:close/>
                    </a:path>
                  </a:pathLst>
                </a:custGeom>
                <a:grpFill/>
                <a:ln w="1265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BDB118D-BF50-BA3B-0DAC-CDF900511608}"/>
                    </a:ext>
                  </a:extLst>
                </p:cNvPr>
                <p:cNvSpPr/>
                <p:nvPr/>
              </p:nvSpPr>
              <p:spPr>
                <a:xfrm>
                  <a:off x="423269" y="4040514"/>
                  <a:ext cx="968518" cy="44023"/>
                </a:xfrm>
                <a:custGeom>
                  <a:avLst/>
                  <a:gdLst>
                    <a:gd name="connsiteX0" fmla="*/ 0 w 2226895"/>
                    <a:gd name="connsiteY0" fmla="*/ 0 h 101222"/>
                    <a:gd name="connsiteX1" fmla="*/ 2226895 w 2226895"/>
                    <a:gd name="connsiteY1" fmla="*/ 0 h 101222"/>
                    <a:gd name="connsiteX2" fmla="*/ 2226895 w 2226895"/>
                    <a:gd name="connsiteY2" fmla="*/ 101223 h 101222"/>
                    <a:gd name="connsiteX3" fmla="*/ 0 w 2226895"/>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26895" h="101222">
                      <a:moveTo>
                        <a:pt x="0" y="0"/>
                      </a:moveTo>
                      <a:lnTo>
                        <a:pt x="2226895" y="0"/>
                      </a:lnTo>
                      <a:lnTo>
                        <a:pt x="2226895" y="101223"/>
                      </a:lnTo>
                      <a:lnTo>
                        <a:pt x="0" y="101223"/>
                      </a:lnTo>
                      <a:close/>
                    </a:path>
                  </a:pathLst>
                </a:custGeom>
                <a:grpFill/>
                <a:ln w="12650" cap="flat">
                  <a:noFill/>
                  <a:prstDash val="solid"/>
                  <a:miter/>
                </a:ln>
              </p:spPr>
              <p:txBody>
                <a:bodyPr rtlCol="0" anchor="ctr"/>
                <a:lstStyle/>
                <a:p>
                  <a:endParaRPr lang="en-US"/>
                </a:p>
              </p:txBody>
            </p:sp>
          </p:grpSp>
        </p:grpSp>
        <p:grpSp>
          <p:nvGrpSpPr>
            <p:cNvPr id="72" name="Group 71">
              <a:extLst>
                <a:ext uri="{FF2B5EF4-FFF2-40B4-BE49-F238E27FC236}">
                  <a16:creationId xmlns:a16="http://schemas.microsoft.com/office/drawing/2014/main" id="{C54B8FF7-5A3E-C77F-18AB-F7AF5556A27A}"/>
                </a:ext>
              </a:extLst>
            </p:cNvPr>
            <p:cNvGrpSpPr/>
            <p:nvPr/>
          </p:nvGrpSpPr>
          <p:grpSpPr>
            <a:xfrm>
              <a:off x="2716783" y="4035027"/>
              <a:ext cx="734337" cy="736436"/>
              <a:chOff x="423269" y="3113250"/>
              <a:chExt cx="968518" cy="971287"/>
            </a:xfrm>
          </p:grpSpPr>
          <p:grpSp>
            <p:nvGrpSpPr>
              <p:cNvPr id="73" name="Group 72">
                <a:extLst>
                  <a:ext uri="{FF2B5EF4-FFF2-40B4-BE49-F238E27FC236}">
                    <a16:creationId xmlns:a16="http://schemas.microsoft.com/office/drawing/2014/main" id="{61DDA8C7-4BA3-147D-15EC-42580FD3FA10}"/>
                  </a:ext>
                </a:extLst>
              </p:cNvPr>
              <p:cNvGrpSpPr/>
              <p:nvPr/>
            </p:nvGrpSpPr>
            <p:grpSpPr>
              <a:xfrm>
                <a:off x="720428" y="3113250"/>
                <a:ext cx="278449" cy="817170"/>
                <a:chOff x="720428" y="3113250"/>
                <a:chExt cx="278449" cy="817170"/>
              </a:xfrm>
              <a:solidFill>
                <a:srgbClr val="0068B5"/>
              </a:solidFill>
            </p:grpSpPr>
            <p:sp>
              <p:nvSpPr>
                <p:cNvPr id="84" name="Freeform: Shape 83">
                  <a:extLst>
                    <a:ext uri="{FF2B5EF4-FFF2-40B4-BE49-F238E27FC236}">
                      <a16:creationId xmlns:a16="http://schemas.microsoft.com/office/drawing/2014/main" id="{08AA797F-635E-DC22-F03A-222BA8AC73EA}"/>
                    </a:ext>
                  </a:extLst>
                </p:cNvPr>
                <p:cNvSpPr/>
                <p:nvPr/>
              </p:nvSpPr>
              <p:spPr>
                <a:xfrm>
                  <a:off x="720428" y="3326355"/>
                  <a:ext cx="66035" cy="66035"/>
                </a:xfrm>
                <a:custGeom>
                  <a:avLst/>
                  <a:gdLst>
                    <a:gd name="connsiteX0" fmla="*/ 0 w 151833"/>
                    <a:gd name="connsiteY0" fmla="*/ 0 h 151833"/>
                    <a:gd name="connsiteX1" fmla="*/ 151834 w 151833"/>
                    <a:gd name="connsiteY1" fmla="*/ 0 h 151833"/>
                    <a:gd name="connsiteX2" fmla="*/ 151834 w 151833"/>
                    <a:gd name="connsiteY2" fmla="*/ 151834 h 151833"/>
                    <a:gd name="connsiteX3" fmla="*/ 0 w 151833"/>
                    <a:gd name="connsiteY3" fmla="*/ 151834 h 151833"/>
                  </a:gdLst>
                  <a:ahLst/>
                  <a:cxnLst>
                    <a:cxn ang="0">
                      <a:pos x="connsiteX0" y="connsiteY0"/>
                    </a:cxn>
                    <a:cxn ang="0">
                      <a:pos x="connsiteX1" y="connsiteY1"/>
                    </a:cxn>
                    <a:cxn ang="0">
                      <a:pos x="connsiteX2" y="connsiteY2"/>
                    </a:cxn>
                    <a:cxn ang="0">
                      <a:pos x="connsiteX3" y="connsiteY3"/>
                    </a:cxn>
                  </a:cxnLst>
                  <a:rect l="l" t="t" r="r" b="b"/>
                  <a:pathLst>
                    <a:path w="151833" h="151833">
                      <a:moveTo>
                        <a:pt x="0" y="0"/>
                      </a:moveTo>
                      <a:lnTo>
                        <a:pt x="151834" y="0"/>
                      </a:lnTo>
                      <a:lnTo>
                        <a:pt x="151834" y="151834"/>
                      </a:lnTo>
                      <a:lnTo>
                        <a:pt x="0" y="151834"/>
                      </a:lnTo>
                      <a:close/>
                    </a:path>
                  </a:pathLst>
                </a:custGeom>
                <a:grpFill/>
                <a:ln w="12650" cap="flat">
                  <a:noFill/>
                  <a:prstDash val="solid"/>
                  <a:miter/>
                </a:ln>
              </p:spPr>
              <p:txBody>
                <a:bodyPr rtlCol="0" anchor="ctr"/>
                <a:lstStyle/>
                <a:p>
                  <a:endParaRPr lang="en-US"/>
                </a:p>
              </p:txBody>
            </p:sp>
            <p:grpSp>
              <p:nvGrpSpPr>
                <p:cNvPr id="85" name="Graphic 189">
                  <a:extLst>
                    <a:ext uri="{FF2B5EF4-FFF2-40B4-BE49-F238E27FC236}">
                      <a16:creationId xmlns:a16="http://schemas.microsoft.com/office/drawing/2014/main" id="{C66DB384-69A5-1118-F01C-4E476211ABA7}"/>
                    </a:ext>
                  </a:extLst>
                </p:cNvPr>
                <p:cNvGrpSpPr/>
                <p:nvPr/>
              </p:nvGrpSpPr>
              <p:grpSpPr>
                <a:xfrm>
                  <a:off x="751795" y="3113250"/>
                  <a:ext cx="247082" cy="245981"/>
                  <a:chOff x="5720848" y="2299703"/>
                  <a:chExt cx="568111" cy="565579"/>
                </a:xfrm>
                <a:grpFill/>
              </p:grpSpPr>
              <p:sp>
                <p:nvSpPr>
                  <p:cNvPr id="92" name="Freeform: Shape 91">
                    <a:extLst>
                      <a:ext uri="{FF2B5EF4-FFF2-40B4-BE49-F238E27FC236}">
                        <a16:creationId xmlns:a16="http://schemas.microsoft.com/office/drawing/2014/main" id="{7A2EB5C7-01EB-1E84-DA14-22D5699E0B65}"/>
                      </a:ext>
                    </a:extLst>
                  </p:cNvPr>
                  <p:cNvSpPr/>
                  <p:nvPr/>
                </p:nvSpPr>
                <p:spPr>
                  <a:xfrm>
                    <a:off x="5722113" y="2603366"/>
                    <a:ext cx="263178" cy="261913"/>
                  </a:xfrm>
                  <a:custGeom>
                    <a:avLst/>
                    <a:gdLst>
                      <a:gd name="connsiteX0" fmla="*/ 0 w 263178"/>
                      <a:gd name="connsiteY0" fmla="*/ 0 h 261913"/>
                      <a:gd name="connsiteX1" fmla="*/ 0 w 263178"/>
                      <a:gd name="connsiteY1" fmla="*/ 105018 h 261913"/>
                      <a:gd name="connsiteX2" fmla="*/ 158160 w 263178"/>
                      <a:gd name="connsiteY2" fmla="*/ 261913 h 261913"/>
                      <a:gd name="connsiteX3" fmla="*/ 263179 w 263178"/>
                      <a:gd name="connsiteY3" fmla="*/ 261913 h 261913"/>
                      <a:gd name="connsiteX4" fmla="*/ 0 w 263178"/>
                      <a:gd name="connsiteY4" fmla="*/ 0 h 2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78" h="261913">
                        <a:moveTo>
                          <a:pt x="0" y="0"/>
                        </a:moveTo>
                        <a:lnTo>
                          <a:pt x="0" y="105018"/>
                        </a:lnTo>
                        <a:cubicBezTo>
                          <a:pt x="79713" y="118936"/>
                          <a:pt x="144242" y="182201"/>
                          <a:pt x="158160" y="261913"/>
                        </a:cubicBezTo>
                        <a:lnTo>
                          <a:pt x="263179" y="261913"/>
                        </a:lnTo>
                        <a:cubicBezTo>
                          <a:pt x="246730" y="123998"/>
                          <a:pt x="136650" y="15183"/>
                          <a:pt x="0" y="0"/>
                        </a:cubicBezTo>
                        <a:close/>
                      </a:path>
                    </a:pathLst>
                  </a:custGeom>
                  <a:grpFill/>
                  <a:ln w="1265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A1442C6-BCFA-11C2-6625-71949DD8618C}"/>
                      </a:ext>
                    </a:extLst>
                  </p:cNvPr>
                  <p:cNvSpPr/>
                  <p:nvPr/>
                </p:nvSpPr>
                <p:spPr>
                  <a:xfrm>
                    <a:off x="5722113" y="2451536"/>
                    <a:ext cx="415012" cy="413746"/>
                  </a:xfrm>
                  <a:custGeom>
                    <a:avLst/>
                    <a:gdLst>
                      <a:gd name="connsiteX0" fmla="*/ 99957 w 415012"/>
                      <a:gd name="connsiteY0" fmla="*/ 18979 h 413746"/>
                      <a:gd name="connsiteX1" fmla="*/ 0 w 415012"/>
                      <a:gd name="connsiteY1" fmla="*/ 0 h 413746"/>
                      <a:gd name="connsiteX2" fmla="*/ 0 w 415012"/>
                      <a:gd name="connsiteY2" fmla="*/ 102488 h 413746"/>
                      <a:gd name="connsiteX3" fmla="*/ 69590 w 415012"/>
                      <a:gd name="connsiteY3" fmla="*/ 116406 h 413746"/>
                      <a:gd name="connsiteX4" fmla="*/ 312525 w 415012"/>
                      <a:gd name="connsiteY4" fmla="*/ 413747 h 413746"/>
                      <a:gd name="connsiteX5" fmla="*/ 415012 w 415012"/>
                      <a:gd name="connsiteY5" fmla="*/ 413747 h 413746"/>
                      <a:gd name="connsiteX6" fmla="*/ 99957 w 415012"/>
                      <a:gd name="connsiteY6" fmla="*/ 18979 h 41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012" h="413746">
                        <a:moveTo>
                          <a:pt x="99957" y="18979"/>
                        </a:moveTo>
                        <a:cubicBezTo>
                          <a:pt x="67060" y="8857"/>
                          <a:pt x="34163" y="2531"/>
                          <a:pt x="0" y="0"/>
                        </a:cubicBezTo>
                        <a:lnTo>
                          <a:pt x="0" y="102488"/>
                        </a:lnTo>
                        <a:cubicBezTo>
                          <a:pt x="24040" y="105018"/>
                          <a:pt x="46815" y="108814"/>
                          <a:pt x="69590" y="116406"/>
                        </a:cubicBezTo>
                        <a:cubicBezTo>
                          <a:pt x="204976" y="158160"/>
                          <a:pt x="298606" y="274566"/>
                          <a:pt x="312525" y="413747"/>
                        </a:cubicBezTo>
                        <a:lnTo>
                          <a:pt x="415012" y="413747"/>
                        </a:lnTo>
                        <a:cubicBezTo>
                          <a:pt x="401094" y="230281"/>
                          <a:pt x="278362" y="74652"/>
                          <a:pt x="99957" y="18979"/>
                        </a:cubicBezTo>
                        <a:close/>
                      </a:path>
                    </a:pathLst>
                  </a:custGeom>
                  <a:grpFill/>
                  <a:ln w="1265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15EAEA4-FF19-C3E3-E2C9-4FD9A48E2C6F}"/>
                      </a:ext>
                    </a:extLst>
                  </p:cNvPr>
                  <p:cNvSpPr/>
                  <p:nvPr/>
                </p:nvSpPr>
                <p:spPr>
                  <a:xfrm>
                    <a:off x="5720848" y="2299703"/>
                    <a:ext cx="568111" cy="564315"/>
                  </a:xfrm>
                  <a:custGeom>
                    <a:avLst/>
                    <a:gdLst>
                      <a:gd name="connsiteX0" fmla="*/ 1265 w 568111"/>
                      <a:gd name="connsiteY0" fmla="*/ 101223 h 564315"/>
                      <a:gd name="connsiteX1" fmla="*/ 466889 w 568111"/>
                      <a:gd name="connsiteY1" fmla="*/ 564315 h 564315"/>
                      <a:gd name="connsiteX2" fmla="*/ 568111 w 568111"/>
                      <a:gd name="connsiteY2" fmla="*/ 564315 h 564315"/>
                      <a:gd name="connsiteX3" fmla="*/ 568111 w 568111"/>
                      <a:gd name="connsiteY3" fmla="*/ 560520 h 564315"/>
                      <a:gd name="connsiteX4" fmla="*/ 2531 w 568111"/>
                      <a:gd name="connsiteY4" fmla="*/ 0 h 564315"/>
                      <a:gd name="connsiteX5" fmla="*/ 0 w 568111"/>
                      <a:gd name="connsiteY5" fmla="*/ 0 h 564315"/>
                      <a:gd name="connsiteX6" fmla="*/ 0 w 568111"/>
                      <a:gd name="connsiteY6" fmla="*/ 101223 h 56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11" h="564315">
                        <a:moveTo>
                          <a:pt x="1265" y="101223"/>
                        </a:moveTo>
                        <a:cubicBezTo>
                          <a:pt x="249260" y="117671"/>
                          <a:pt x="449175" y="316320"/>
                          <a:pt x="466889" y="564315"/>
                        </a:cubicBezTo>
                        <a:lnTo>
                          <a:pt x="568111" y="564315"/>
                        </a:lnTo>
                        <a:cubicBezTo>
                          <a:pt x="568111" y="563050"/>
                          <a:pt x="568111" y="561785"/>
                          <a:pt x="568111" y="560520"/>
                        </a:cubicBezTo>
                        <a:cubicBezTo>
                          <a:pt x="547867" y="259383"/>
                          <a:pt x="304933" y="17714"/>
                          <a:pt x="2531" y="0"/>
                        </a:cubicBezTo>
                        <a:cubicBezTo>
                          <a:pt x="2531" y="0"/>
                          <a:pt x="1265" y="0"/>
                          <a:pt x="0" y="0"/>
                        </a:cubicBezTo>
                        <a:lnTo>
                          <a:pt x="0" y="101223"/>
                        </a:lnTo>
                        <a:close/>
                      </a:path>
                    </a:pathLst>
                  </a:custGeom>
                  <a:grpFill/>
                  <a:ln w="12650" cap="flat">
                    <a:noFill/>
                    <a:prstDash val="solid"/>
                    <a:miter/>
                  </a:ln>
                </p:spPr>
                <p:txBody>
                  <a:bodyPr rtlCol="0" anchor="ctr"/>
                  <a:lstStyle/>
                  <a:p>
                    <a:endParaRPr lang="en-US"/>
                  </a:p>
                </p:txBody>
              </p:sp>
            </p:grpSp>
            <p:sp>
              <p:nvSpPr>
                <p:cNvPr id="86" name="Freeform: Shape 85">
                  <a:extLst>
                    <a:ext uri="{FF2B5EF4-FFF2-40B4-BE49-F238E27FC236}">
                      <a16:creationId xmlns:a16="http://schemas.microsoft.com/office/drawing/2014/main" id="{3A8B2169-C0DD-1DC6-CB60-4554F23E813C}"/>
                    </a:ext>
                  </a:extLst>
                </p:cNvPr>
                <p:cNvSpPr/>
                <p:nvPr/>
              </p:nvSpPr>
              <p:spPr>
                <a:xfrm>
                  <a:off x="733442"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B91514C2-4459-2E0C-F1F5-D62CCB7867A3}"/>
                    </a:ext>
                  </a:extLst>
                </p:cNvPr>
                <p:cNvSpPr/>
                <p:nvPr/>
              </p:nvSpPr>
              <p:spPr>
                <a:xfrm>
                  <a:off x="821490"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EB4DB55E-7E30-CD4B-4CCE-2162591B1242}"/>
                    </a:ext>
                  </a:extLst>
                </p:cNvPr>
                <p:cNvSpPr/>
                <p:nvPr/>
              </p:nvSpPr>
              <p:spPr>
                <a:xfrm>
                  <a:off x="733442"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DE582D8-D35A-76A7-A443-B9D510F90E35}"/>
                    </a:ext>
                  </a:extLst>
                </p:cNvPr>
                <p:cNvSpPr/>
                <p:nvPr/>
              </p:nvSpPr>
              <p:spPr>
                <a:xfrm>
                  <a:off x="821490"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7349383-3713-C9D3-FC13-563111AC33E4}"/>
                    </a:ext>
                  </a:extLst>
                </p:cNvPr>
                <p:cNvSpPr/>
                <p:nvPr/>
              </p:nvSpPr>
              <p:spPr>
                <a:xfrm>
                  <a:off x="909537"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B5BCAFEB-1293-27BD-27EA-A7D9E4265D9A}"/>
                    </a:ext>
                  </a:extLst>
                </p:cNvPr>
                <p:cNvSpPr/>
                <p:nvPr/>
              </p:nvSpPr>
              <p:spPr>
                <a:xfrm>
                  <a:off x="909537"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grpSp>
          <p:grpSp>
            <p:nvGrpSpPr>
              <p:cNvPr id="74" name="Group 73">
                <a:extLst>
                  <a:ext uri="{FF2B5EF4-FFF2-40B4-BE49-F238E27FC236}">
                    <a16:creationId xmlns:a16="http://schemas.microsoft.com/office/drawing/2014/main" id="{B39A8F8D-ADFB-90C0-A117-173B7BE4D39F}"/>
                  </a:ext>
                </a:extLst>
              </p:cNvPr>
              <p:cNvGrpSpPr/>
              <p:nvPr/>
            </p:nvGrpSpPr>
            <p:grpSpPr>
              <a:xfrm>
                <a:off x="423269" y="3335977"/>
                <a:ext cx="968518" cy="748560"/>
                <a:chOff x="423269" y="3335977"/>
                <a:chExt cx="968518" cy="748560"/>
              </a:xfrm>
              <a:solidFill>
                <a:srgbClr val="00C7FD"/>
              </a:solidFill>
            </p:grpSpPr>
            <p:sp>
              <p:nvSpPr>
                <p:cNvPr id="75" name="Freeform: Shape 74">
                  <a:extLst>
                    <a:ext uri="{FF2B5EF4-FFF2-40B4-BE49-F238E27FC236}">
                      <a16:creationId xmlns:a16="http://schemas.microsoft.com/office/drawing/2014/main" id="{78F00234-87FC-97A0-4980-5383199DCB6D}"/>
                    </a:ext>
                  </a:extLst>
                </p:cNvPr>
                <p:cNvSpPr/>
                <p:nvPr/>
              </p:nvSpPr>
              <p:spPr>
                <a:xfrm>
                  <a:off x="733510" y="3587070"/>
                  <a:ext cx="44023" cy="117763"/>
                </a:xfrm>
                <a:custGeom>
                  <a:avLst/>
                  <a:gdLst>
                    <a:gd name="connsiteX0" fmla="*/ 0 w 101222"/>
                    <a:gd name="connsiteY0" fmla="*/ 0 h 270770"/>
                    <a:gd name="connsiteX1" fmla="*/ 101223 w 101222"/>
                    <a:gd name="connsiteY1" fmla="*/ 0 h 270770"/>
                    <a:gd name="connsiteX2" fmla="*/ 101223 w 101222"/>
                    <a:gd name="connsiteY2" fmla="*/ 270770 h 270770"/>
                    <a:gd name="connsiteX3" fmla="*/ 0 w 101222"/>
                    <a:gd name="connsiteY3" fmla="*/ 270770 h 270770"/>
                  </a:gdLst>
                  <a:ahLst/>
                  <a:cxnLst>
                    <a:cxn ang="0">
                      <a:pos x="connsiteX0" y="connsiteY0"/>
                    </a:cxn>
                    <a:cxn ang="0">
                      <a:pos x="connsiteX1" y="connsiteY1"/>
                    </a:cxn>
                    <a:cxn ang="0">
                      <a:pos x="connsiteX2" y="connsiteY2"/>
                    </a:cxn>
                    <a:cxn ang="0">
                      <a:pos x="connsiteX3" y="connsiteY3"/>
                    </a:cxn>
                  </a:cxnLst>
                  <a:rect l="l" t="t" r="r" b="b"/>
                  <a:pathLst>
                    <a:path w="101222" h="270770">
                      <a:moveTo>
                        <a:pt x="0" y="0"/>
                      </a:moveTo>
                      <a:lnTo>
                        <a:pt x="101223" y="0"/>
                      </a:lnTo>
                      <a:lnTo>
                        <a:pt x="101223" y="270770"/>
                      </a:lnTo>
                      <a:lnTo>
                        <a:pt x="0" y="270770"/>
                      </a:lnTo>
                      <a:close/>
                    </a:path>
                  </a:pathLst>
                </a:custGeom>
                <a:grpFill/>
                <a:ln w="1265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0525CF5-6817-C494-10A7-DDDD566D6814}"/>
                    </a:ext>
                  </a:extLst>
                </p:cNvPr>
                <p:cNvSpPr/>
                <p:nvPr/>
              </p:nvSpPr>
              <p:spPr>
                <a:xfrm>
                  <a:off x="687410" y="4040514"/>
                  <a:ext cx="99053" cy="44023"/>
                </a:xfrm>
                <a:custGeom>
                  <a:avLst/>
                  <a:gdLst>
                    <a:gd name="connsiteX0" fmla="*/ 0 w 227750"/>
                    <a:gd name="connsiteY0" fmla="*/ 0 h 101222"/>
                    <a:gd name="connsiteX1" fmla="*/ 227751 w 227750"/>
                    <a:gd name="connsiteY1" fmla="*/ 0 h 101222"/>
                    <a:gd name="connsiteX2" fmla="*/ 227751 w 227750"/>
                    <a:gd name="connsiteY2" fmla="*/ 101223 h 101222"/>
                    <a:gd name="connsiteX3" fmla="*/ 0 w 227750"/>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7750" h="101222">
                      <a:moveTo>
                        <a:pt x="0" y="0"/>
                      </a:moveTo>
                      <a:lnTo>
                        <a:pt x="227751" y="0"/>
                      </a:lnTo>
                      <a:lnTo>
                        <a:pt x="227751" y="101223"/>
                      </a:lnTo>
                      <a:lnTo>
                        <a:pt x="0" y="101223"/>
                      </a:lnTo>
                      <a:close/>
                    </a:path>
                  </a:pathLst>
                </a:custGeom>
                <a:grpFill/>
                <a:ln w="1265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B364675F-B314-3EC7-5D38-1E26C3F6BDBB}"/>
                    </a:ext>
                  </a:extLst>
                </p:cNvPr>
                <p:cNvSpPr/>
                <p:nvPr/>
              </p:nvSpPr>
              <p:spPr>
                <a:xfrm>
                  <a:off x="534679" y="3335977"/>
                  <a:ext cx="44023" cy="745099"/>
                </a:xfrm>
                <a:custGeom>
                  <a:avLst/>
                  <a:gdLst>
                    <a:gd name="connsiteX0" fmla="*/ 101223 w 101222"/>
                    <a:gd name="connsiteY0" fmla="*/ 1713191 h 1713190"/>
                    <a:gd name="connsiteX1" fmla="*/ 0 w 101222"/>
                    <a:gd name="connsiteY1" fmla="*/ 1713191 h 1713190"/>
                    <a:gd name="connsiteX2" fmla="*/ 0 w 101222"/>
                    <a:gd name="connsiteY2" fmla="*/ 0 h 1713190"/>
                    <a:gd name="connsiteX3" fmla="*/ 101223 w 101222"/>
                    <a:gd name="connsiteY3" fmla="*/ 0 h 1713190"/>
                  </a:gdLst>
                  <a:ahLst/>
                  <a:cxnLst>
                    <a:cxn ang="0">
                      <a:pos x="connsiteX0" y="connsiteY0"/>
                    </a:cxn>
                    <a:cxn ang="0">
                      <a:pos x="connsiteX1" y="connsiteY1"/>
                    </a:cxn>
                    <a:cxn ang="0">
                      <a:pos x="connsiteX2" y="connsiteY2"/>
                    </a:cxn>
                    <a:cxn ang="0">
                      <a:pos x="connsiteX3" y="connsiteY3"/>
                    </a:cxn>
                  </a:cxnLst>
                  <a:rect l="l" t="t" r="r" b="b"/>
                  <a:pathLst>
                    <a:path w="101222" h="1713190">
                      <a:moveTo>
                        <a:pt x="101223" y="1713191"/>
                      </a:moveTo>
                      <a:lnTo>
                        <a:pt x="0" y="1713191"/>
                      </a:lnTo>
                      <a:lnTo>
                        <a:pt x="0" y="0"/>
                      </a:lnTo>
                      <a:lnTo>
                        <a:pt x="101223" y="0"/>
                      </a:lnTo>
                      <a:close/>
                    </a:path>
                  </a:pathLst>
                </a:custGeom>
                <a:grpFill/>
                <a:ln w="1265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D3618D3-BD5C-1845-B748-D8089954211E}"/>
                    </a:ext>
                  </a:extLst>
                </p:cNvPr>
                <p:cNvSpPr/>
                <p:nvPr/>
              </p:nvSpPr>
              <p:spPr>
                <a:xfrm>
                  <a:off x="621278" y="3688309"/>
                  <a:ext cx="444984" cy="396227"/>
                </a:xfrm>
                <a:custGeom>
                  <a:avLst/>
                  <a:gdLst>
                    <a:gd name="connsiteX0" fmla="*/ 911003 w 911002"/>
                    <a:gd name="connsiteY0" fmla="*/ 911003 h 911002"/>
                    <a:gd name="connsiteX1" fmla="*/ 0 w 911002"/>
                    <a:gd name="connsiteY1" fmla="*/ 911003 h 911002"/>
                    <a:gd name="connsiteX2" fmla="*/ 0 w 911002"/>
                    <a:gd name="connsiteY2" fmla="*/ 0 h 911002"/>
                    <a:gd name="connsiteX3" fmla="*/ 911003 w 911002"/>
                    <a:gd name="connsiteY3" fmla="*/ 0 h 911002"/>
                    <a:gd name="connsiteX4" fmla="*/ 911003 w 911002"/>
                    <a:gd name="connsiteY4" fmla="*/ 911003 h 911002"/>
                    <a:gd name="connsiteX5" fmla="*/ 101223 w 911002"/>
                    <a:gd name="connsiteY5" fmla="*/ 809780 h 911002"/>
                    <a:gd name="connsiteX6" fmla="*/ 809780 w 911002"/>
                    <a:gd name="connsiteY6" fmla="*/ 809780 h 911002"/>
                    <a:gd name="connsiteX7" fmla="*/ 809780 w 911002"/>
                    <a:gd name="connsiteY7" fmla="*/ 101223 h 911002"/>
                    <a:gd name="connsiteX8" fmla="*/ 101223 w 911002"/>
                    <a:gd name="connsiteY8" fmla="*/ 101223 h 911002"/>
                    <a:gd name="connsiteX9" fmla="*/ 101223 w 911002"/>
                    <a:gd name="connsiteY9" fmla="*/ 809780 h 91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002" h="911002">
                      <a:moveTo>
                        <a:pt x="911003" y="911003"/>
                      </a:moveTo>
                      <a:lnTo>
                        <a:pt x="0" y="911003"/>
                      </a:lnTo>
                      <a:lnTo>
                        <a:pt x="0" y="0"/>
                      </a:lnTo>
                      <a:lnTo>
                        <a:pt x="911003" y="0"/>
                      </a:lnTo>
                      <a:lnTo>
                        <a:pt x="911003" y="911003"/>
                      </a:lnTo>
                      <a:close/>
                      <a:moveTo>
                        <a:pt x="101223" y="809780"/>
                      </a:moveTo>
                      <a:lnTo>
                        <a:pt x="809780" y="809780"/>
                      </a:lnTo>
                      <a:lnTo>
                        <a:pt x="809780" y="101223"/>
                      </a:lnTo>
                      <a:lnTo>
                        <a:pt x="101223" y="101223"/>
                      </a:lnTo>
                      <a:lnTo>
                        <a:pt x="101223" y="809780"/>
                      </a:lnTo>
                      <a:close/>
                    </a:path>
                  </a:pathLst>
                </a:custGeom>
                <a:grpFill/>
                <a:ln w="1265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78C3F92-FCCA-02C2-6455-5A3AF7162EE5}"/>
                    </a:ext>
                  </a:extLst>
                </p:cNvPr>
                <p:cNvSpPr/>
                <p:nvPr/>
              </p:nvSpPr>
              <p:spPr>
                <a:xfrm>
                  <a:off x="546444" y="3336669"/>
                  <a:ext cx="137573" cy="44023"/>
                </a:xfrm>
                <a:custGeom>
                  <a:avLst/>
                  <a:gdLst>
                    <a:gd name="connsiteX0" fmla="*/ 0 w 316320"/>
                    <a:gd name="connsiteY0" fmla="*/ 0 h 101222"/>
                    <a:gd name="connsiteX1" fmla="*/ 316320 w 316320"/>
                    <a:gd name="connsiteY1" fmla="*/ 0 h 101222"/>
                    <a:gd name="connsiteX2" fmla="*/ 316320 w 316320"/>
                    <a:gd name="connsiteY2" fmla="*/ 101222 h 101222"/>
                    <a:gd name="connsiteX3" fmla="*/ 0 w 316320"/>
                    <a:gd name="connsiteY3" fmla="*/ 101222 h 101222"/>
                  </a:gdLst>
                  <a:ahLst/>
                  <a:cxnLst>
                    <a:cxn ang="0">
                      <a:pos x="connsiteX0" y="connsiteY0"/>
                    </a:cxn>
                    <a:cxn ang="0">
                      <a:pos x="connsiteX1" y="connsiteY1"/>
                    </a:cxn>
                    <a:cxn ang="0">
                      <a:pos x="connsiteX2" y="connsiteY2"/>
                    </a:cxn>
                    <a:cxn ang="0">
                      <a:pos x="connsiteX3" y="connsiteY3"/>
                    </a:cxn>
                  </a:cxnLst>
                  <a:rect l="l" t="t" r="r" b="b"/>
                  <a:pathLst>
                    <a:path w="316320" h="101222">
                      <a:moveTo>
                        <a:pt x="0" y="0"/>
                      </a:moveTo>
                      <a:lnTo>
                        <a:pt x="316320" y="0"/>
                      </a:lnTo>
                      <a:lnTo>
                        <a:pt x="316320" y="101222"/>
                      </a:lnTo>
                      <a:lnTo>
                        <a:pt x="0" y="101222"/>
                      </a:lnTo>
                      <a:close/>
                    </a:path>
                  </a:pathLst>
                </a:custGeom>
                <a:grpFill/>
                <a:ln w="1265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0DDAF278-EA42-739C-AFDD-C5EE1FFF12E6}"/>
                    </a:ext>
                  </a:extLst>
                </p:cNvPr>
                <p:cNvSpPr/>
                <p:nvPr/>
              </p:nvSpPr>
              <p:spPr>
                <a:xfrm>
                  <a:off x="733510" y="3429392"/>
                  <a:ext cx="44023" cy="192603"/>
                </a:xfrm>
                <a:custGeom>
                  <a:avLst/>
                  <a:gdLst>
                    <a:gd name="connsiteX0" fmla="*/ 0 w 101222"/>
                    <a:gd name="connsiteY0" fmla="*/ 0 h 442848"/>
                    <a:gd name="connsiteX1" fmla="*/ 101223 w 101222"/>
                    <a:gd name="connsiteY1" fmla="*/ 0 h 442848"/>
                    <a:gd name="connsiteX2" fmla="*/ 101223 w 101222"/>
                    <a:gd name="connsiteY2" fmla="*/ 442848 h 442848"/>
                    <a:gd name="connsiteX3" fmla="*/ 0 w 101222"/>
                    <a:gd name="connsiteY3" fmla="*/ 442848 h 442848"/>
                  </a:gdLst>
                  <a:ahLst/>
                  <a:cxnLst>
                    <a:cxn ang="0">
                      <a:pos x="connsiteX0" y="connsiteY0"/>
                    </a:cxn>
                    <a:cxn ang="0">
                      <a:pos x="connsiteX1" y="connsiteY1"/>
                    </a:cxn>
                    <a:cxn ang="0">
                      <a:pos x="connsiteX2" y="connsiteY2"/>
                    </a:cxn>
                    <a:cxn ang="0">
                      <a:pos x="connsiteX3" y="connsiteY3"/>
                    </a:cxn>
                  </a:cxnLst>
                  <a:rect l="l" t="t" r="r" b="b"/>
                  <a:pathLst>
                    <a:path w="101222" h="442848">
                      <a:moveTo>
                        <a:pt x="0" y="0"/>
                      </a:moveTo>
                      <a:lnTo>
                        <a:pt x="101223" y="0"/>
                      </a:lnTo>
                      <a:lnTo>
                        <a:pt x="101223" y="442848"/>
                      </a:lnTo>
                      <a:lnTo>
                        <a:pt x="0" y="442848"/>
                      </a:lnTo>
                      <a:close/>
                    </a:path>
                  </a:pathLst>
                </a:custGeom>
                <a:grpFill/>
                <a:ln w="1265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07D63FB3-60DF-0BE8-8E4A-0280028DD79D}"/>
                    </a:ext>
                  </a:extLst>
                </p:cNvPr>
                <p:cNvSpPr/>
                <p:nvPr/>
              </p:nvSpPr>
              <p:spPr>
                <a:xfrm>
                  <a:off x="1016604" y="3644515"/>
                  <a:ext cx="267741" cy="440022"/>
                </a:xfrm>
                <a:custGeom>
                  <a:avLst/>
                  <a:gdLst>
                    <a:gd name="connsiteX0" fmla="*/ 632641 w 632640"/>
                    <a:gd name="connsiteY0" fmla="*/ 983124 h 983123"/>
                    <a:gd name="connsiteX1" fmla="*/ 0 w 632640"/>
                    <a:gd name="connsiteY1" fmla="*/ 983124 h 983123"/>
                    <a:gd name="connsiteX2" fmla="*/ 0 w 632640"/>
                    <a:gd name="connsiteY2" fmla="*/ 366932 h 983123"/>
                    <a:gd name="connsiteX3" fmla="*/ 366931 w 632640"/>
                    <a:gd name="connsiteY3" fmla="*/ 0 h 983123"/>
                    <a:gd name="connsiteX4" fmla="*/ 366931 w 632640"/>
                    <a:gd name="connsiteY4" fmla="*/ 265709 h 983123"/>
                    <a:gd name="connsiteX5" fmla="*/ 632641 w 632640"/>
                    <a:gd name="connsiteY5" fmla="*/ 0 h 983123"/>
                    <a:gd name="connsiteX6" fmla="*/ 632641 w 632640"/>
                    <a:gd name="connsiteY6" fmla="*/ 983124 h 983123"/>
                    <a:gd name="connsiteX7" fmla="*/ 101223 w 632640"/>
                    <a:gd name="connsiteY7" fmla="*/ 881901 h 983123"/>
                    <a:gd name="connsiteX8" fmla="*/ 531418 w 632640"/>
                    <a:gd name="connsiteY8" fmla="*/ 881901 h 983123"/>
                    <a:gd name="connsiteX9" fmla="*/ 531418 w 632640"/>
                    <a:gd name="connsiteY9" fmla="*/ 245464 h 983123"/>
                    <a:gd name="connsiteX10" fmla="*/ 265709 w 632640"/>
                    <a:gd name="connsiteY10" fmla="*/ 511174 h 983123"/>
                    <a:gd name="connsiteX11" fmla="*/ 265709 w 632640"/>
                    <a:gd name="connsiteY11" fmla="*/ 245464 h 983123"/>
                    <a:gd name="connsiteX12" fmla="*/ 101223 w 632640"/>
                    <a:gd name="connsiteY12" fmla="*/ 409951 h 983123"/>
                    <a:gd name="connsiteX13" fmla="*/ 101223 w 632640"/>
                    <a:gd name="connsiteY13" fmla="*/ 881901 h 98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640" h="983123">
                      <a:moveTo>
                        <a:pt x="632641" y="983124"/>
                      </a:moveTo>
                      <a:lnTo>
                        <a:pt x="0" y="983124"/>
                      </a:lnTo>
                      <a:lnTo>
                        <a:pt x="0" y="366932"/>
                      </a:lnTo>
                      <a:lnTo>
                        <a:pt x="366931" y="0"/>
                      </a:lnTo>
                      <a:lnTo>
                        <a:pt x="366931" y="265709"/>
                      </a:lnTo>
                      <a:lnTo>
                        <a:pt x="632641" y="0"/>
                      </a:lnTo>
                      <a:lnTo>
                        <a:pt x="632641" y="983124"/>
                      </a:lnTo>
                      <a:close/>
                      <a:moveTo>
                        <a:pt x="101223" y="881901"/>
                      </a:moveTo>
                      <a:lnTo>
                        <a:pt x="531418" y="881901"/>
                      </a:lnTo>
                      <a:lnTo>
                        <a:pt x="531418" y="245464"/>
                      </a:lnTo>
                      <a:lnTo>
                        <a:pt x="265709" y="511174"/>
                      </a:lnTo>
                      <a:lnTo>
                        <a:pt x="265709" y="245464"/>
                      </a:lnTo>
                      <a:lnTo>
                        <a:pt x="101223" y="409951"/>
                      </a:lnTo>
                      <a:lnTo>
                        <a:pt x="101223" y="881901"/>
                      </a:lnTo>
                      <a:close/>
                    </a:path>
                  </a:pathLst>
                </a:custGeom>
                <a:grpFill/>
                <a:ln w="1265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9DE61B8-E535-41C5-0D0E-91A318EA5215}"/>
                    </a:ext>
                  </a:extLst>
                </p:cNvPr>
                <p:cNvSpPr/>
                <p:nvPr/>
              </p:nvSpPr>
              <p:spPr>
                <a:xfrm>
                  <a:off x="1122143" y="3950390"/>
                  <a:ext cx="44023" cy="93681"/>
                </a:xfrm>
                <a:custGeom>
                  <a:avLst/>
                  <a:gdLst>
                    <a:gd name="connsiteX0" fmla="*/ 0 w 101222"/>
                    <a:gd name="connsiteY0" fmla="*/ 0 h 202445"/>
                    <a:gd name="connsiteX1" fmla="*/ 101222 w 101222"/>
                    <a:gd name="connsiteY1" fmla="*/ 0 h 202445"/>
                    <a:gd name="connsiteX2" fmla="*/ 101222 w 101222"/>
                    <a:gd name="connsiteY2" fmla="*/ 202445 h 202445"/>
                    <a:gd name="connsiteX3" fmla="*/ 0 w 101222"/>
                    <a:gd name="connsiteY3" fmla="*/ 202445 h 202445"/>
                  </a:gdLst>
                  <a:ahLst/>
                  <a:cxnLst>
                    <a:cxn ang="0">
                      <a:pos x="connsiteX0" y="connsiteY0"/>
                    </a:cxn>
                    <a:cxn ang="0">
                      <a:pos x="connsiteX1" y="connsiteY1"/>
                    </a:cxn>
                    <a:cxn ang="0">
                      <a:pos x="connsiteX2" y="connsiteY2"/>
                    </a:cxn>
                    <a:cxn ang="0">
                      <a:pos x="connsiteX3" y="connsiteY3"/>
                    </a:cxn>
                  </a:cxnLst>
                  <a:rect l="l" t="t" r="r" b="b"/>
                  <a:pathLst>
                    <a:path w="101222" h="202445">
                      <a:moveTo>
                        <a:pt x="0" y="0"/>
                      </a:moveTo>
                      <a:lnTo>
                        <a:pt x="101222" y="0"/>
                      </a:lnTo>
                      <a:lnTo>
                        <a:pt x="101222" y="202445"/>
                      </a:lnTo>
                      <a:lnTo>
                        <a:pt x="0" y="202445"/>
                      </a:lnTo>
                      <a:close/>
                    </a:path>
                  </a:pathLst>
                </a:custGeom>
                <a:grpFill/>
                <a:ln w="1265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B0F6CA19-D6D5-352B-793A-2E62B97524F7}"/>
                    </a:ext>
                  </a:extLst>
                </p:cNvPr>
                <p:cNvSpPr/>
                <p:nvPr/>
              </p:nvSpPr>
              <p:spPr>
                <a:xfrm>
                  <a:off x="423269" y="4040514"/>
                  <a:ext cx="968518" cy="44023"/>
                </a:xfrm>
                <a:custGeom>
                  <a:avLst/>
                  <a:gdLst>
                    <a:gd name="connsiteX0" fmla="*/ 0 w 2226895"/>
                    <a:gd name="connsiteY0" fmla="*/ 0 h 101222"/>
                    <a:gd name="connsiteX1" fmla="*/ 2226895 w 2226895"/>
                    <a:gd name="connsiteY1" fmla="*/ 0 h 101222"/>
                    <a:gd name="connsiteX2" fmla="*/ 2226895 w 2226895"/>
                    <a:gd name="connsiteY2" fmla="*/ 101223 h 101222"/>
                    <a:gd name="connsiteX3" fmla="*/ 0 w 2226895"/>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26895" h="101222">
                      <a:moveTo>
                        <a:pt x="0" y="0"/>
                      </a:moveTo>
                      <a:lnTo>
                        <a:pt x="2226895" y="0"/>
                      </a:lnTo>
                      <a:lnTo>
                        <a:pt x="2226895" y="101223"/>
                      </a:lnTo>
                      <a:lnTo>
                        <a:pt x="0" y="101223"/>
                      </a:lnTo>
                      <a:close/>
                    </a:path>
                  </a:pathLst>
                </a:custGeom>
                <a:grpFill/>
                <a:ln w="12650" cap="flat">
                  <a:noFill/>
                  <a:prstDash val="solid"/>
                  <a:miter/>
                </a:ln>
              </p:spPr>
              <p:txBody>
                <a:bodyPr rtlCol="0" anchor="ctr"/>
                <a:lstStyle/>
                <a:p>
                  <a:endParaRPr lang="en-US"/>
                </a:p>
              </p:txBody>
            </p:sp>
          </p:grpSp>
        </p:grpSp>
        <p:grpSp>
          <p:nvGrpSpPr>
            <p:cNvPr id="95" name="Group 94">
              <a:extLst>
                <a:ext uri="{FF2B5EF4-FFF2-40B4-BE49-F238E27FC236}">
                  <a16:creationId xmlns:a16="http://schemas.microsoft.com/office/drawing/2014/main" id="{A32D02CB-EA6E-7F8B-33BC-C2855727AAF3}"/>
                </a:ext>
              </a:extLst>
            </p:cNvPr>
            <p:cNvGrpSpPr/>
            <p:nvPr/>
          </p:nvGrpSpPr>
          <p:grpSpPr>
            <a:xfrm>
              <a:off x="4728169" y="4035027"/>
              <a:ext cx="734337" cy="736436"/>
              <a:chOff x="423269" y="3113250"/>
              <a:chExt cx="968518" cy="971287"/>
            </a:xfrm>
          </p:grpSpPr>
          <p:grpSp>
            <p:nvGrpSpPr>
              <p:cNvPr id="96" name="Group 95">
                <a:extLst>
                  <a:ext uri="{FF2B5EF4-FFF2-40B4-BE49-F238E27FC236}">
                    <a16:creationId xmlns:a16="http://schemas.microsoft.com/office/drawing/2014/main" id="{891A3A79-97B9-2A64-710F-CACDA4CE7DCB}"/>
                  </a:ext>
                </a:extLst>
              </p:cNvPr>
              <p:cNvGrpSpPr/>
              <p:nvPr/>
            </p:nvGrpSpPr>
            <p:grpSpPr>
              <a:xfrm>
                <a:off x="720428" y="3113250"/>
                <a:ext cx="278449" cy="817170"/>
                <a:chOff x="720428" y="3113250"/>
                <a:chExt cx="278449" cy="817170"/>
              </a:xfrm>
              <a:solidFill>
                <a:srgbClr val="0068B5"/>
              </a:solidFill>
            </p:grpSpPr>
            <p:sp>
              <p:nvSpPr>
                <p:cNvPr id="107" name="Freeform: Shape 106">
                  <a:extLst>
                    <a:ext uri="{FF2B5EF4-FFF2-40B4-BE49-F238E27FC236}">
                      <a16:creationId xmlns:a16="http://schemas.microsoft.com/office/drawing/2014/main" id="{11788ED6-6DDD-09FC-B1F3-DD3B29D16306}"/>
                    </a:ext>
                  </a:extLst>
                </p:cNvPr>
                <p:cNvSpPr/>
                <p:nvPr/>
              </p:nvSpPr>
              <p:spPr>
                <a:xfrm>
                  <a:off x="720428" y="3326355"/>
                  <a:ext cx="66035" cy="66035"/>
                </a:xfrm>
                <a:custGeom>
                  <a:avLst/>
                  <a:gdLst>
                    <a:gd name="connsiteX0" fmla="*/ 0 w 151833"/>
                    <a:gd name="connsiteY0" fmla="*/ 0 h 151833"/>
                    <a:gd name="connsiteX1" fmla="*/ 151834 w 151833"/>
                    <a:gd name="connsiteY1" fmla="*/ 0 h 151833"/>
                    <a:gd name="connsiteX2" fmla="*/ 151834 w 151833"/>
                    <a:gd name="connsiteY2" fmla="*/ 151834 h 151833"/>
                    <a:gd name="connsiteX3" fmla="*/ 0 w 151833"/>
                    <a:gd name="connsiteY3" fmla="*/ 151834 h 151833"/>
                  </a:gdLst>
                  <a:ahLst/>
                  <a:cxnLst>
                    <a:cxn ang="0">
                      <a:pos x="connsiteX0" y="connsiteY0"/>
                    </a:cxn>
                    <a:cxn ang="0">
                      <a:pos x="connsiteX1" y="connsiteY1"/>
                    </a:cxn>
                    <a:cxn ang="0">
                      <a:pos x="connsiteX2" y="connsiteY2"/>
                    </a:cxn>
                    <a:cxn ang="0">
                      <a:pos x="connsiteX3" y="connsiteY3"/>
                    </a:cxn>
                  </a:cxnLst>
                  <a:rect l="l" t="t" r="r" b="b"/>
                  <a:pathLst>
                    <a:path w="151833" h="151833">
                      <a:moveTo>
                        <a:pt x="0" y="0"/>
                      </a:moveTo>
                      <a:lnTo>
                        <a:pt x="151834" y="0"/>
                      </a:lnTo>
                      <a:lnTo>
                        <a:pt x="151834" y="151834"/>
                      </a:lnTo>
                      <a:lnTo>
                        <a:pt x="0" y="151834"/>
                      </a:lnTo>
                      <a:close/>
                    </a:path>
                  </a:pathLst>
                </a:custGeom>
                <a:grpFill/>
                <a:ln w="12650" cap="flat">
                  <a:noFill/>
                  <a:prstDash val="solid"/>
                  <a:miter/>
                </a:ln>
              </p:spPr>
              <p:txBody>
                <a:bodyPr rtlCol="0" anchor="ctr"/>
                <a:lstStyle/>
                <a:p>
                  <a:endParaRPr lang="en-US"/>
                </a:p>
              </p:txBody>
            </p:sp>
            <p:grpSp>
              <p:nvGrpSpPr>
                <p:cNvPr id="108" name="Graphic 189">
                  <a:extLst>
                    <a:ext uri="{FF2B5EF4-FFF2-40B4-BE49-F238E27FC236}">
                      <a16:creationId xmlns:a16="http://schemas.microsoft.com/office/drawing/2014/main" id="{5DAFA8CB-4F63-E6BA-D3FA-2DCA2EF23D72}"/>
                    </a:ext>
                  </a:extLst>
                </p:cNvPr>
                <p:cNvGrpSpPr/>
                <p:nvPr/>
              </p:nvGrpSpPr>
              <p:grpSpPr>
                <a:xfrm>
                  <a:off x="751795" y="3113250"/>
                  <a:ext cx="247082" cy="245981"/>
                  <a:chOff x="5720848" y="2299703"/>
                  <a:chExt cx="568111" cy="565579"/>
                </a:xfrm>
                <a:grpFill/>
              </p:grpSpPr>
              <p:sp>
                <p:nvSpPr>
                  <p:cNvPr id="115" name="Freeform: Shape 114">
                    <a:extLst>
                      <a:ext uri="{FF2B5EF4-FFF2-40B4-BE49-F238E27FC236}">
                        <a16:creationId xmlns:a16="http://schemas.microsoft.com/office/drawing/2014/main" id="{DF6DD68F-B9F3-5F5F-E96D-70A43D7442C7}"/>
                      </a:ext>
                    </a:extLst>
                  </p:cNvPr>
                  <p:cNvSpPr/>
                  <p:nvPr/>
                </p:nvSpPr>
                <p:spPr>
                  <a:xfrm>
                    <a:off x="5722113" y="2603366"/>
                    <a:ext cx="263178" cy="261913"/>
                  </a:xfrm>
                  <a:custGeom>
                    <a:avLst/>
                    <a:gdLst>
                      <a:gd name="connsiteX0" fmla="*/ 0 w 263178"/>
                      <a:gd name="connsiteY0" fmla="*/ 0 h 261913"/>
                      <a:gd name="connsiteX1" fmla="*/ 0 w 263178"/>
                      <a:gd name="connsiteY1" fmla="*/ 105018 h 261913"/>
                      <a:gd name="connsiteX2" fmla="*/ 158160 w 263178"/>
                      <a:gd name="connsiteY2" fmla="*/ 261913 h 261913"/>
                      <a:gd name="connsiteX3" fmla="*/ 263179 w 263178"/>
                      <a:gd name="connsiteY3" fmla="*/ 261913 h 261913"/>
                      <a:gd name="connsiteX4" fmla="*/ 0 w 263178"/>
                      <a:gd name="connsiteY4" fmla="*/ 0 h 2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78" h="261913">
                        <a:moveTo>
                          <a:pt x="0" y="0"/>
                        </a:moveTo>
                        <a:lnTo>
                          <a:pt x="0" y="105018"/>
                        </a:lnTo>
                        <a:cubicBezTo>
                          <a:pt x="79713" y="118936"/>
                          <a:pt x="144242" y="182201"/>
                          <a:pt x="158160" y="261913"/>
                        </a:cubicBezTo>
                        <a:lnTo>
                          <a:pt x="263179" y="261913"/>
                        </a:lnTo>
                        <a:cubicBezTo>
                          <a:pt x="246730" y="123998"/>
                          <a:pt x="136650" y="15183"/>
                          <a:pt x="0" y="0"/>
                        </a:cubicBezTo>
                        <a:close/>
                      </a:path>
                    </a:pathLst>
                  </a:custGeom>
                  <a:grpFill/>
                  <a:ln w="1265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10725064-9912-A036-7F12-E95E5E50EDB9}"/>
                      </a:ext>
                    </a:extLst>
                  </p:cNvPr>
                  <p:cNvSpPr/>
                  <p:nvPr/>
                </p:nvSpPr>
                <p:spPr>
                  <a:xfrm>
                    <a:off x="5722113" y="2451536"/>
                    <a:ext cx="415012" cy="413746"/>
                  </a:xfrm>
                  <a:custGeom>
                    <a:avLst/>
                    <a:gdLst>
                      <a:gd name="connsiteX0" fmla="*/ 99957 w 415012"/>
                      <a:gd name="connsiteY0" fmla="*/ 18979 h 413746"/>
                      <a:gd name="connsiteX1" fmla="*/ 0 w 415012"/>
                      <a:gd name="connsiteY1" fmla="*/ 0 h 413746"/>
                      <a:gd name="connsiteX2" fmla="*/ 0 w 415012"/>
                      <a:gd name="connsiteY2" fmla="*/ 102488 h 413746"/>
                      <a:gd name="connsiteX3" fmla="*/ 69590 w 415012"/>
                      <a:gd name="connsiteY3" fmla="*/ 116406 h 413746"/>
                      <a:gd name="connsiteX4" fmla="*/ 312525 w 415012"/>
                      <a:gd name="connsiteY4" fmla="*/ 413747 h 413746"/>
                      <a:gd name="connsiteX5" fmla="*/ 415012 w 415012"/>
                      <a:gd name="connsiteY5" fmla="*/ 413747 h 413746"/>
                      <a:gd name="connsiteX6" fmla="*/ 99957 w 415012"/>
                      <a:gd name="connsiteY6" fmla="*/ 18979 h 41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012" h="413746">
                        <a:moveTo>
                          <a:pt x="99957" y="18979"/>
                        </a:moveTo>
                        <a:cubicBezTo>
                          <a:pt x="67060" y="8857"/>
                          <a:pt x="34163" y="2531"/>
                          <a:pt x="0" y="0"/>
                        </a:cubicBezTo>
                        <a:lnTo>
                          <a:pt x="0" y="102488"/>
                        </a:lnTo>
                        <a:cubicBezTo>
                          <a:pt x="24040" y="105018"/>
                          <a:pt x="46815" y="108814"/>
                          <a:pt x="69590" y="116406"/>
                        </a:cubicBezTo>
                        <a:cubicBezTo>
                          <a:pt x="204976" y="158160"/>
                          <a:pt x="298606" y="274566"/>
                          <a:pt x="312525" y="413747"/>
                        </a:cubicBezTo>
                        <a:lnTo>
                          <a:pt x="415012" y="413747"/>
                        </a:lnTo>
                        <a:cubicBezTo>
                          <a:pt x="401094" y="230281"/>
                          <a:pt x="278362" y="74652"/>
                          <a:pt x="99957" y="18979"/>
                        </a:cubicBezTo>
                        <a:close/>
                      </a:path>
                    </a:pathLst>
                  </a:custGeom>
                  <a:grpFill/>
                  <a:ln w="1265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FF697A9-9FE9-3D24-BE1A-B27C72A93986}"/>
                      </a:ext>
                    </a:extLst>
                  </p:cNvPr>
                  <p:cNvSpPr/>
                  <p:nvPr/>
                </p:nvSpPr>
                <p:spPr>
                  <a:xfrm>
                    <a:off x="5720848" y="2299703"/>
                    <a:ext cx="568111" cy="564315"/>
                  </a:xfrm>
                  <a:custGeom>
                    <a:avLst/>
                    <a:gdLst>
                      <a:gd name="connsiteX0" fmla="*/ 1265 w 568111"/>
                      <a:gd name="connsiteY0" fmla="*/ 101223 h 564315"/>
                      <a:gd name="connsiteX1" fmla="*/ 466889 w 568111"/>
                      <a:gd name="connsiteY1" fmla="*/ 564315 h 564315"/>
                      <a:gd name="connsiteX2" fmla="*/ 568111 w 568111"/>
                      <a:gd name="connsiteY2" fmla="*/ 564315 h 564315"/>
                      <a:gd name="connsiteX3" fmla="*/ 568111 w 568111"/>
                      <a:gd name="connsiteY3" fmla="*/ 560520 h 564315"/>
                      <a:gd name="connsiteX4" fmla="*/ 2531 w 568111"/>
                      <a:gd name="connsiteY4" fmla="*/ 0 h 564315"/>
                      <a:gd name="connsiteX5" fmla="*/ 0 w 568111"/>
                      <a:gd name="connsiteY5" fmla="*/ 0 h 564315"/>
                      <a:gd name="connsiteX6" fmla="*/ 0 w 568111"/>
                      <a:gd name="connsiteY6" fmla="*/ 101223 h 56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11" h="564315">
                        <a:moveTo>
                          <a:pt x="1265" y="101223"/>
                        </a:moveTo>
                        <a:cubicBezTo>
                          <a:pt x="249260" y="117671"/>
                          <a:pt x="449175" y="316320"/>
                          <a:pt x="466889" y="564315"/>
                        </a:cubicBezTo>
                        <a:lnTo>
                          <a:pt x="568111" y="564315"/>
                        </a:lnTo>
                        <a:cubicBezTo>
                          <a:pt x="568111" y="563050"/>
                          <a:pt x="568111" y="561785"/>
                          <a:pt x="568111" y="560520"/>
                        </a:cubicBezTo>
                        <a:cubicBezTo>
                          <a:pt x="547867" y="259383"/>
                          <a:pt x="304933" y="17714"/>
                          <a:pt x="2531" y="0"/>
                        </a:cubicBezTo>
                        <a:cubicBezTo>
                          <a:pt x="2531" y="0"/>
                          <a:pt x="1265" y="0"/>
                          <a:pt x="0" y="0"/>
                        </a:cubicBezTo>
                        <a:lnTo>
                          <a:pt x="0" y="101223"/>
                        </a:lnTo>
                        <a:close/>
                      </a:path>
                    </a:pathLst>
                  </a:custGeom>
                  <a:grpFill/>
                  <a:ln w="12650" cap="flat">
                    <a:noFill/>
                    <a:prstDash val="solid"/>
                    <a:miter/>
                  </a:ln>
                </p:spPr>
                <p:txBody>
                  <a:bodyPr rtlCol="0" anchor="ctr"/>
                  <a:lstStyle/>
                  <a:p>
                    <a:endParaRPr lang="en-US"/>
                  </a:p>
                </p:txBody>
              </p:sp>
            </p:grpSp>
            <p:sp>
              <p:nvSpPr>
                <p:cNvPr id="109" name="Freeform: Shape 108">
                  <a:extLst>
                    <a:ext uri="{FF2B5EF4-FFF2-40B4-BE49-F238E27FC236}">
                      <a16:creationId xmlns:a16="http://schemas.microsoft.com/office/drawing/2014/main" id="{708C0AA2-85C0-3F26-C57D-F0E3B9BB908F}"/>
                    </a:ext>
                  </a:extLst>
                </p:cNvPr>
                <p:cNvSpPr/>
                <p:nvPr/>
              </p:nvSpPr>
              <p:spPr>
                <a:xfrm>
                  <a:off x="733442"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422DEE01-9FE3-41E4-96CD-3F83C7DC8616}"/>
                    </a:ext>
                  </a:extLst>
                </p:cNvPr>
                <p:cNvSpPr/>
                <p:nvPr/>
              </p:nvSpPr>
              <p:spPr>
                <a:xfrm>
                  <a:off x="821490"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53E5287-1F37-55D7-60F9-830661C8284D}"/>
                    </a:ext>
                  </a:extLst>
                </p:cNvPr>
                <p:cNvSpPr/>
                <p:nvPr/>
              </p:nvSpPr>
              <p:spPr>
                <a:xfrm>
                  <a:off x="733442"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6E38D097-DC34-D0A9-A09E-5C58FC8CB05F}"/>
                    </a:ext>
                  </a:extLst>
                </p:cNvPr>
                <p:cNvSpPr/>
                <p:nvPr/>
              </p:nvSpPr>
              <p:spPr>
                <a:xfrm>
                  <a:off x="821490"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FC0354C2-9EF8-82EE-F02A-B0276464C190}"/>
                    </a:ext>
                  </a:extLst>
                </p:cNvPr>
                <p:cNvSpPr/>
                <p:nvPr/>
              </p:nvSpPr>
              <p:spPr>
                <a:xfrm>
                  <a:off x="909537"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1D7B24F4-340E-D423-0C48-4D485B5E8ABD}"/>
                    </a:ext>
                  </a:extLst>
                </p:cNvPr>
                <p:cNvSpPr/>
                <p:nvPr/>
              </p:nvSpPr>
              <p:spPr>
                <a:xfrm>
                  <a:off x="909537"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grpSp>
          <p:grpSp>
            <p:nvGrpSpPr>
              <p:cNvPr id="97" name="Group 96">
                <a:extLst>
                  <a:ext uri="{FF2B5EF4-FFF2-40B4-BE49-F238E27FC236}">
                    <a16:creationId xmlns:a16="http://schemas.microsoft.com/office/drawing/2014/main" id="{8BA6B426-40C6-F9FF-DB5D-D0C73B04A66F}"/>
                  </a:ext>
                </a:extLst>
              </p:cNvPr>
              <p:cNvGrpSpPr/>
              <p:nvPr/>
            </p:nvGrpSpPr>
            <p:grpSpPr>
              <a:xfrm>
                <a:off x="423269" y="3335977"/>
                <a:ext cx="968518" cy="748560"/>
                <a:chOff x="423269" y="3335977"/>
                <a:chExt cx="968518" cy="748560"/>
              </a:xfrm>
              <a:solidFill>
                <a:srgbClr val="00C7FD"/>
              </a:solidFill>
            </p:grpSpPr>
            <p:sp>
              <p:nvSpPr>
                <p:cNvPr id="98" name="Freeform: Shape 97">
                  <a:extLst>
                    <a:ext uri="{FF2B5EF4-FFF2-40B4-BE49-F238E27FC236}">
                      <a16:creationId xmlns:a16="http://schemas.microsoft.com/office/drawing/2014/main" id="{1C924365-D7DE-020C-C37E-CC1ED534DFFB}"/>
                    </a:ext>
                  </a:extLst>
                </p:cNvPr>
                <p:cNvSpPr/>
                <p:nvPr/>
              </p:nvSpPr>
              <p:spPr>
                <a:xfrm>
                  <a:off x="733510" y="3587070"/>
                  <a:ext cx="44023" cy="117763"/>
                </a:xfrm>
                <a:custGeom>
                  <a:avLst/>
                  <a:gdLst>
                    <a:gd name="connsiteX0" fmla="*/ 0 w 101222"/>
                    <a:gd name="connsiteY0" fmla="*/ 0 h 270770"/>
                    <a:gd name="connsiteX1" fmla="*/ 101223 w 101222"/>
                    <a:gd name="connsiteY1" fmla="*/ 0 h 270770"/>
                    <a:gd name="connsiteX2" fmla="*/ 101223 w 101222"/>
                    <a:gd name="connsiteY2" fmla="*/ 270770 h 270770"/>
                    <a:gd name="connsiteX3" fmla="*/ 0 w 101222"/>
                    <a:gd name="connsiteY3" fmla="*/ 270770 h 270770"/>
                  </a:gdLst>
                  <a:ahLst/>
                  <a:cxnLst>
                    <a:cxn ang="0">
                      <a:pos x="connsiteX0" y="connsiteY0"/>
                    </a:cxn>
                    <a:cxn ang="0">
                      <a:pos x="connsiteX1" y="connsiteY1"/>
                    </a:cxn>
                    <a:cxn ang="0">
                      <a:pos x="connsiteX2" y="connsiteY2"/>
                    </a:cxn>
                    <a:cxn ang="0">
                      <a:pos x="connsiteX3" y="connsiteY3"/>
                    </a:cxn>
                  </a:cxnLst>
                  <a:rect l="l" t="t" r="r" b="b"/>
                  <a:pathLst>
                    <a:path w="101222" h="270770">
                      <a:moveTo>
                        <a:pt x="0" y="0"/>
                      </a:moveTo>
                      <a:lnTo>
                        <a:pt x="101223" y="0"/>
                      </a:lnTo>
                      <a:lnTo>
                        <a:pt x="101223" y="270770"/>
                      </a:lnTo>
                      <a:lnTo>
                        <a:pt x="0" y="270770"/>
                      </a:lnTo>
                      <a:close/>
                    </a:path>
                  </a:pathLst>
                </a:custGeom>
                <a:grpFill/>
                <a:ln w="1265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31B7AFF-B5EC-6FF8-5E33-50023798A3C5}"/>
                    </a:ext>
                  </a:extLst>
                </p:cNvPr>
                <p:cNvSpPr/>
                <p:nvPr/>
              </p:nvSpPr>
              <p:spPr>
                <a:xfrm>
                  <a:off x="687410" y="4040514"/>
                  <a:ext cx="99053" cy="44023"/>
                </a:xfrm>
                <a:custGeom>
                  <a:avLst/>
                  <a:gdLst>
                    <a:gd name="connsiteX0" fmla="*/ 0 w 227750"/>
                    <a:gd name="connsiteY0" fmla="*/ 0 h 101222"/>
                    <a:gd name="connsiteX1" fmla="*/ 227751 w 227750"/>
                    <a:gd name="connsiteY1" fmla="*/ 0 h 101222"/>
                    <a:gd name="connsiteX2" fmla="*/ 227751 w 227750"/>
                    <a:gd name="connsiteY2" fmla="*/ 101223 h 101222"/>
                    <a:gd name="connsiteX3" fmla="*/ 0 w 227750"/>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7750" h="101222">
                      <a:moveTo>
                        <a:pt x="0" y="0"/>
                      </a:moveTo>
                      <a:lnTo>
                        <a:pt x="227751" y="0"/>
                      </a:lnTo>
                      <a:lnTo>
                        <a:pt x="227751" y="101223"/>
                      </a:lnTo>
                      <a:lnTo>
                        <a:pt x="0" y="101223"/>
                      </a:lnTo>
                      <a:close/>
                    </a:path>
                  </a:pathLst>
                </a:custGeom>
                <a:grpFill/>
                <a:ln w="1265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C8D6DE4F-AB55-4020-16F5-B0F82B3C5711}"/>
                    </a:ext>
                  </a:extLst>
                </p:cNvPr>
                <p:cNvSpPr/>
                <p:nvPr/>
              </p:nvSpPr>
              <p:spPr>
                <a:xfrm>
                  <a:off x="534679" y="3335977"/>
                  <a:ext cx="44023" cy="745099"/>
                </a:xfrm>
                <a:custGeom>
                  <a:avLst/>
                  <a:gdLst>
                    <a:gd name="connsiteX0" fmla="*/ 101223 w 101222"/>
                    <a:gd name="connsiteY0" fmla="*/ 1713191 h 1713190"/>
                    <a:gd name="connsiteX1" fmla="*/ 0 w 101222"/>
                    <a:gd name="connsiteY1" fmla="*/ 1713191 h 1713190"/>
                    <a:gd name="connsiteX2" fmla="*/ 0 w 101222"/>
                    <a:gd name="connsiteY2" fmla="*/ 0 h 1713190"/>
                    <a:gd name="connsiteX3" fmla="*/ 101223 w 101222"/>
                    <a:gd name="connsiteY3" fmla="*/ 0 h 1713190"/>
                  </a:gdLst>
                  <a:ahLst/>
                  <a:cxnLst>
                    <a:cxn ang="0">
                      <a:pos x="connsiteX0" y="connsiteY0"/>
                    </a:cxn>
                    <a:cxn ang="0">
                      <a:pos x="connsiteX1" y="connsiteY1"/>
                    </a:cxn>
                    <a:cxn ang="0">
                      <a:pos x="connsiteX2" y="connsiteY2"/>
                    </a:cxn>
                    <a:cxn ang="0">
                      <a:pos x="connsiteX3" y="connsiteY3"/>
                    </a:cxn>
                  </a:cxnLst>
                  <a:rect l="l" t="t" r="r" b="b"/>
                  <a:pathLst>
                    <a:path w="101222" h="1713190">
                      <a:moveTo>
                        <a:pt x="101223" y="1713191"/>
                      </a:moveTo>
                      <a:lnTo>
                        <a:pt x="0" y="1713191"/>
                      </a:lnTo>
                      <a:lnTo>
                        <a:pt x="0" y="0"/>
                      </a:lnTo>
                      <a:lnTo>
                        <a:pt x="101223" y="0"/>
                      </a:lnTo>
                      <a:close/>
                    </a:path>
                  </a:pathLst>
                </a:custGeom>
                <a:grpFill/>
                <a:ln w="1265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D504481-0CBD-75C5-8D72-C9276767BB70}"/>
                    </a:ext>
                  </a:extLst>
                </p:cNvPr>
                <p:cNvSpPr/>
                <p:nvPr/>
              </p:nvSpPr>
              <p:spPr>
                <a:xfrm>
                  <a:off x="621278" y="3688309"/>
                  <a:ext cx="444984" cy="396227"/>
                </a:xfrm>
                <a:custGeom>
                  <a:avLst/>
                  <a:gdLst>
                    <a:gd name="connsiteX0" fmla="*/ 911003 w 911002"/>
                    <a:gd name="connsiteY0" fmla="*/ 911003 h 911002"/>
                    <a:gd name="connsiteX1" fmla="*/ 0 w 911002"/>
                    <a:gd name="connsiteY1" fmla="*/ 911003 h 911002"/>
                    <a:gd name="connsiteX2" fmla="*/ 0 w 911002"/>
                    <a:gd name="connsiteY2" fmla="*/ 0 h 911002"/>
                    <a:gd name="connsiteX3" fmla="*/ 911003 w 911002"/>
                    <a:gd name="connsiteY3" fmla="*/ 0 h 911002"/>
                    <a:gd name="connsiteX4" fmla="*/ 911003 w 911002"/>
                    <a:gd name="connsiteY4" fmla="*/ 911003 h 911002"/>
                    <a:gd name="connsiteX5" fmla="*/ 101223 w 911002"/>
                    <a:gd name="connsiteY5" fmla="*/ 809780 h 911002"/>
                    <a:gd name="connsiteX6" fmla="*/ 809780 w 911002"/>
                    <a:gd name="connsiteY6" fmla="*/ 809780 h 911002"/>
                    <a:gd name="connsiteX7" fmla="*/ 809780 w 911002"/>
                    <a:gd name="connsiteY7" fmla="*/ 101223 h 911002"/>
                    <a:gd name="connsiteX8" fmla="*/ 101223 w 911002"/>
                    <a:gd name="connsiteY8" fmla="*/ 101223 h 911002"/>
                    <a:gd name="connsiteX9" fmla="*/ 101223 w 911002"/>
                    <a:gd name="connsiteY9" fmla="*/ 809780 h 91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002" h="911002">
                      <a:moveTo>
                        <a:pt x="911003" y="911003"/>
                      </a:moveTo>
                      <a:lnTo>
                        <a:pt x="0" y="911003"/>
                      </a:lnTo>
                      <a:lnTo>
                        <a:pt x="0" y="0"/>
                      </a:lnTo>
                      <a:lnTo>
                        <a:pt x="911003" y="0"/>
                      </a:lnTo>
                      <a:lnTo>
                        <a:pt x="911003" y="911003"/>
                      </a:lnTo>
                      <a:close/>
                      <a:moveTo>
                        <a:pt x="101223" y="809780"/>
                      </a:moveTo>
                      <a:lnTo>
                        <a:pt x="809780" y="809780"/>
                      </a:lnTo>
                      <a:lnTo>
                        <a:pt x="809780" y="101223"/>
                      </a:lnTo>
                      <a:lnTo>
                        <a:pt x="101223" y="101223"/>
                      </a:lnTo>
                      <a:lnTo>
                        <a:pt x="101223" y="809780"/>
                      </a:lnTo>
                      <a:close/>
                    </a:path>
                  </a:pathLst>
                </a:custGeom>
                <a:grpFill/>
                <a:ln w="1265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7633091D-E864-B989-5957-07DB076744C0}"/>
                    </a:ext>
                  </a:extLst>
                </p:cNvPr>
                <p:cNvSpPr/>
                <p:nvPr/>
              </p:nvSpPr>
              <p:spPr>
                <a:xfrm>
                  <a:off x="546444" y="3336669"/>
                  <a:ext cx="137573" cy="44023"/>
                </a:xfrm>
                <a:custGeom>
                  <a:avLst/>
                  <a:gdLst>
                    <a:gd name="connsiteX0" fmla="*/ 0 w 316320"/>
                    <a:gd name="connsiteY0" fmla="*/ 0 h 101222"/>
                    <a:gd name="connsiteX1" fmla="*/ 316320 w 316320"/>
                    <a:gd name="connsiteY1" fmla="*/ 0 h 101222"/>
                    <a:gd name="connsiteX2" fmla="*/ 316320 w 316320"/>
                    <a:gd name="connsiteY2" fmla="*/ 101222 h 101222"/>
                    <a:gd name="connsiteX3" fmla="*/ 0 w 316320"/>
                    <a:gd name="connsiteY3" fmla="*/ 101222 h 101222"/>
                  </a:gdLst>
                  <a:ahLst/>
                  <a:cxnLst>
                    <a:cxn ang="0">
                      <a:pos x="connsiteX0" y="connsiteY0"/>
                    </a:cxn>
                    <a:cxn ang="0">
                      <a:pos x="connsiteX1" y="connsiteY1"/>
                    </a:cxn>
                    <a:cxn ang="0">
                      <a:pos x="connsiteX2" y="connsiteY2"/>
                    </a:cxn>
                    <a:cxn ang="0">
                      <a:pos x="connsiteX3" y="connsiteY3"/>
                    </a:cxn>
                  </a:cxnLst>
                  <a:rect l="l" t="t" r="r" b="b"/>
                  <a:pathLst>
                    <a:path w="316320" h="101222">
                      <a:moveTo>
                        <a:pt x="0" y="0"/>
                      </a:moveTo>
                      <a:lnTo>
                        <a:pt x="316320" y="0"/>
                      </a:lnTo>
                      <a:lnTo>
                        <a:pt x="316320" y="101222"/>
                      </a:lnTo>
                      <a:lnTo>
                        <a:pt x="0" y="101222"/>
                      </a:lnTo>
                      <a:close/>
                    </a:path>
                  </a:pathLst>
                </a:custGeom>
                <a:grpFill/>
                <a:ln w="1265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C157D21-EB0C-CB68-B8BA-C2C5FE2014DF}"/>
                    </a:ext>
                  </a:extLst>
                </p:cNvPr>
                <p:cNvSpPr/>
                <p:nvPr/>
              </p:nvSpPr>
              <p:spPr>
                <a:xfrm>
                  <a:off x="733510" y="3429392"/>
                  <a:ext cx="44023" cy="192603"/>
                </a:xfrm>
                <a:custGeom>
                  <a:avLst/>
                  <a:gdLst>
                    <a:gd name="connsiteX0" fmla="*/ 0 w 101222"/>
                    <a:gd name="connsiteY0" fmla="*/ 0 h 442848"/>
                    <a:gd name="connsiteX1" fmla="*/ 101223 w 101222"/>
                    <a:gd name="connsiteY1" fmla="*/ 0 h 442848"/>
                    <a:gd name="connsiteX2" fmla="*/ 101223 w 101222"/>
                    <a:gd name="connsiteY2" fmla="*/ 442848 h 442848"/>
                    <a:gd name="connsiteX3" fmla="*/ 0 w 101222"/>
                    <a:gd name="connsiteY3" fmla="*/ 442848 h 442848"/>
                  </a:gdLst>
                  <a:ahLst/>
                  <a:cxnLst>
                    <a:cxn ang="0">
                      <a:pos x="connsiteX0" y="connsiteY0"/>
                    </a:cxn>
                    <a:cxn ang="0">
                      <a:pos x="connsiteX1" y="connsiteY1"/>
                    </a:cxn>
                    <a:cxn ang="0">
                      <a:pos x="connsiteX2" y="connsiteY2"/>
                    </a:cxn>
                    <a:cxn ang="0">
                      <a:pos x="connsiteX3" y="connsiteY3"/>
                    </a:cxn>
                  </a:cxnLst>
                  <a:rect l="l" t="t" r="r" b="b"/>
                  <a:pathLst>
                    <a:path w="101222" h="442848">
                      <a:moveTo>
                        <a:pt x="0" y="0"/>
                      </a:moveTo>
                      <a:lnTo>
                        <a:pt x="101223" y="0"/>
                      </a:lnTo>
                      <a:lnTo>
                        <a:pt x="101223" y="442848"/>
                      </a:lnTo>
                      <a:lnTo>
                        <a:pt x="0" y="442848"/>
                      </a:lnTo>
                      <a:close/>
                    </a:path>
                  </a:pathLst>
                </a:custGeom>
                <a:grpFill/>
                <a:ln w="1265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0375335-E4AC-75D6-7351-BF96E4AE65D9}"/>
                    </a:ext>
                  </a:extLst>
                </p:cNvPr>
                <p:cNvSpPr/>
                <p:nvPr/>
              </p:nvSpPr>
              <p:spPr>
                <a:xfrm>
                  <a:off x="1016604" y="3644515"/>
                  <a:ext cx="267741" cy="440022"/>
                </a:xfrm>
                <a:custGeom>
                  <a:avLst/>
                  <a:gdLst>
                    <a:gd name="connsiteX0" fmla="*/ 632641 w 632640"/>
                    <a:gd name="connsiteY0" fmla="*/ 983124 h 983123"/>
                    <a:gd name="connsiteX1" fmla="*/ 0 w 632640"/>
                    <a:gd name="connsiteY1" fmla="*/ 983124 h 983123"/>
                    <a:gd name="connsiteX2" fmla="*/ 0 w 632640"/>
                    <a:gd name="connsiteY2" fmla="*/ 366932 h 983123"/>
                    <a:gd name="connsiteX3" fmla="*/ 366931 w 632640"/>
                    <a:gd name="connsiteY3" fmla="*/ 0 h 983123"/>
                    <a:gd name="connsiteX4" fmla="*/ 366931 w 632640"/>
                    <a:gd name="connsiteY4" fmla="*/ 265709 h 983123"/>
                    <a:gd name="connsiteX5" fmla="*/ 632641 w 632640"/>
                    <a:gd name="connsiteY5" fmla="*/ 0 h 983123"/>
                    <a:gd name="connsiteX6" fmla="*/ 632641 w 632640"/>
                    <a:gd name="connsiteY6" fmla="*/ 983124 h 983123"/>
                    <a:gd name="connsiteX7" fmla="*/ 101223 w 632640"/>
                    <a:gd name="connsiteY7" fmla="*/ 881901 h 983123"/>
                    <a:gd name="connsiteX8" fmla="*/ 531418 w 632640"/>
                    <a:gd name="connsiteY8" fmla="*/ 881901 h 983123"/>
                    <a:gd name="connsiteX9" fmla="*/ 531418 w 632640"/>
                    <a:gd name="connsiteY9" fmla="*/ 245464 h 983123"/>
                    <a:gd name="connsiteX10" fmla="*/ 265709 w 632640"/>
                    <a:gd name="connsiteY10" fmla="*/ 511174 h 983123"/>
                    <a:gd name="connsiteX11" fmla="*/ 265709 w 632640"/>
                    <a:gd name="connsiteY11" fmla="*/ 245464 h 983123"/>
                    <a:gd name="connsiteX12" fmla="*/ 101223 w 632640"/>
                    <a:gd name="connsiteY12" fmla="*/ 409951 h 983123"/>
                    <a:gd name="connsiteX13" fmla="*/ 101223 w 632640"/>
                    <a:gd name="connsiteY13" fmla="*/ 881901 h 98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640" h="983123">
                      <a:moveTo>
                        <a:pt x="632641" y="983124"/>
                      </a:moveTo>
                      <a:lnTo>
                        <a:pt x="0" y="983124"/>
                      </a:lnTo>
                      <a:lnTo>
                        <a:pt x="0" y="366932"/>
                      </a:lnTo>
                      <a:lnTo>
                        <a:pt x="366931" y="0"/>
                      </a:lnTo>
                      <a:lnTo>
                        <a:pt x="366931" y="265709"/>
                      </a:lnTo>
                      <a:lnTo>
                        <a:pt x="632641" y="0"/>
                      </a:lnTo>
                      <a:lnTo>
                        <a:pt x="632641" y="983124"/>
                      </a:lnTo>
                      <a:close/>
                      <a:moveTo>
                        <a:pt x="101223" y="881901"/>
                      </a:moveTo>
                      <a:lnTo>
                        <a:pt x="531418" y="881901"/>
                      </a:lnTo>
                      <a:lnTo>
                        <a:pt x="531418" y="245464"/>
                      </a:lnTo>
                      <a:lnTo>
                        <a:pt x="265709" y="511174"/>
                      </a:lnTo>
                      <a:lnTo>
                        <a:pt x="265709" y="245464"/>
                      </a:lnTo>
                      <a:lnTo>
                        <a:pt x="101223" y="409951"/>
                      </a:lnTo>
                      <a:lnTo>
                        <a:pt x="101223" y="881901"/>
                      </a:lnTo>
                      <a:close/>
                    </a:path>
                  </a:pathLst>
                </a:custGeom>
                <a:grpFill/>
                <a:ln w="1265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B81463E0-72D5-E420-24D7-355523FA9891}"/>
                    </a:ext>
                  </a:extLst>
                </p:cNvPr>
                <p:cNvSpPr/>
                <p:nvPr/>
              </p:nvSpPr>
              <p:spPr>
                <a:xfrm>
                  <a:off x="1122143" y="3950390"/>
                  <a:ext cx="44023" cy="93681"/>
                </a:xfrm>
                <a:custGeom>
                  <a:avLst/>
                  <a:gdLst>
                    <a:gd name="connsiteX0" fmla="*/ 0 w 101222"/>
                    <a:gd name="connsiteY0" fmla="*/ 0 h 202445"/>
                    <a:gd name="connsiteX1" fmla="*/ 101222 w 101222"/>
                    <a:gd name="connsiteY1" fmla="*/ 0 h 202445"/>
                    <a:gd name="connsiteX2" fmla="*/ 101222 w 101222"/>
                    <a:gd name="connsiteY2" fmla="*/ 202445 h 202445"/>
                    <a:gd name="connsiteX3" fmla="*/ 0 w 101222"/>
                    <a:gd name="connsiteY3" fmla="*/ 202445 h 202445"/>
                  </a:gdLst>
                  <a:ahLst/>
                  <a:cxnLst>
                    <a:cxn ang="0">
                      <a:pos x="connsiteX0" y="connsiteY0"/>
                    </a:cxn>
                    <a:cxn ang="0">
                      <a:pos x="connsiteX1" y="connsiteY1"/>
                    </a:cxn>
                    <a:cxn ang="0">
                      <a:pos x="connsiteX2" y="connsiteY2"/>
                    </a:cxn>
                    <a:cxn ang="0">
                      <a:pos x="connsiteX3" y="connsiteY3"/>
                    </a:cxn>
                  </a:cxnLst>
                  <a:rect l="l" t="t" r="r" b="b"/>
                  <a:pathLst>
                    <a:path w="101222" h="202445">
                      <a:moveTo>
                        <a:pt x="0" y="0"/>
                      </a:moveTo>
                      <a:lnTo>
                        <a:pt x="101222" y="0"/>
                      </a:lnTo>
                      <a:lnTo>
                        <a:pt x="101222" y="202445"/>
                      </a:lnTo>
                      <a:lnTo>
                        <a:pt x="0" y="202445"/>
                      </a:lnTo>
                      <a:close/>
                    </a:path>
                  </a:pathLst>
                </a:custGeom>
                <a:grpFill/>
                <a:ln w="1265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E0CC3CD-DB8D-46EB-DCAF-4147B7FC002F}"/>
                    </a:ext>
                  </a:extLst>
                </p:cNvPr>
                <p:cNvSpPr/>
                <p:nvPr/>
              </p:nvSpPr>
              <p:spPr>
                <a:xfrm>
                  <a:off x="423269" y="4040514"/>
                  <a:ext cx="968518" cy="44023"/>
                </a:xfrm>
                <a:custGeom>
                  <a:avLst/>
                  <a:gdLst>
                    <a:gd name="connsiteX0" fmla="*/ 0 w 2226895"/>
                    <a:gd name="connsiteY0" fmla="*/ 0 h 101222"/>
                    <a:gd name="connsiteX1" fmla="*/ 2226895 w 2226895"/>
                    <a:gd name="connsiteY1" fmla="*/ 0 h 101222"/>
                    <a:gd name="connsiteX2" fmla="*/ 2226895 w 2226895"/>
                    <a:gd name="connsiteY2" fmla="*/ 101223 h 101222"/>
                    <a:gd name="connsiteX3" fmla="*/ 0 w 2226895"/>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26895" h="101222">
                      <a:moveTo>
                        <a:pt x="0" y="0"/>
                      </a:moveTo>
                      <a:lnTo>
                        <a:pt x="2226895" y="0"/>
                      </a:lnTo>
                      <a:lnTo>
                        <a:pt x="2226895" y="101223"/>
                      </a:lnTo>
                      <a:lnTo>
                        <a:pt x="0" y="101223"/>
                      </a:lnTo>
                      <a:close/>
                    </a:path>
                  </a:pathLst>
                </a:custGeom>
                <a:grpFill/>
                <a:ln w="12650" cap="flat">
                  <a:noFill/>
                  <a:prstDash val="solid"/>
                  <a:miter/>
                </a:ln>
              </p:spPr>
              <p:txBody>
                <a:bodyPr rtlCol="0" anchor="ctr"/>
                <a:lstStyle/>
                <a:p>
                  <a:endParaRPr lang="en-US"/>
                </a:p>
              </p:txBody>
            </p:sp>
          </p:grpSp>
        </p:grpSp>
      </p:grpSp>
      <p:grpSp>
        <p:nvGrpSpPr>
          <p:cNvPr id="120" name="Group 119">
            <a:extLst>
              <a:ext uri="{FF2B5EF4-FFF2-40B4-BE49-F238E27FC236}">
                <a16:creationId xmlns:a16="http://schemas.microsoft.com/office/drawing/2014/main" id="{E6F2199C-7D74-EC01-662B-C09D64391FE7}"/>
              </a:ext>
            </a:extLst>
          </p:cNvPr>
          <p:cNvGrpSpPr/>
          <p:nvPr/>
        </p:nvGrpSpPr>
        <p:grpSpPr>
          <a:xfrm>
            <a:off x="699926" y="2601749"/>
            <a:ext cx="734337" cy="736436"/>
            <a:chOff x="423269" y="3113250"/>
            <a:chExt cx="968518" cy="971287"/>
          </a:xfrm>
        </p:grpSpPr>
        <p:grpSp>
          <p:nvGrpSpPr>
            <p:cNvPr id="167" name="Group 166">
              <a:extLst>
                <a:ext uri="{FF2B5EF4-FFF2-40B4-BE49-F238E27FC236}">
                  <a16:creationId xmlns:a16="http://schemas.microsoft.com/office/drawing/2014/main" id="{70220D6F-32F2-57AC-37C9-E98D46FB7D49}"/>
                </a:ext>
              </a:extLst>
            </p:cNvPr>
            <p:cNvGrpSpPr/>
            <p:nvPr/>
          </p:nvGrpSpPr>
          <p:grpSpPr>
            <a:xfrm>
              <a:off x="720428" y="3113250"/>
              <a:ext cx="278449" cy="817170"/>
              <a:chOff x="720428" y="3113250"/>
              <a:chExt cx="278449" cy="817170"/>
            </a:xfrm>
            <a:solidFill>
              <a:srgbClr val="0068B5"/>
            </a:solidFill>
          </p:grpSpPr>
          <p:sp>
            <p:nvSpPr>
              <p:cNvPr id="178" name="Freeform: Shape 177">
                <a:extLst>
                  <a:ext uri="{FF2B5EF4-FFF2-40B4-BE49-F238E27FC236}">
                    <a16:creationId xmlns:a16="http://schemas.microsoft.com/office/drawing/2014/main" id="{5F6B49C5-D4E3-A0F9-5D16-917EE12C6ACD}"/>
                  </a:ext>
                </a:extLst>
              </p:cNvPr>
              <p:cNvSpPr/>
              <p:nvPr/>
            </p:nvSpPr>
            <p:spPr>
              <a:xfrm>
                <a:off x="720428" y="3326355"/>
                <a:ext cx="66035" cy="66035"/>
              </a:xfrm>
              <a:custGeom>
                <a:avLst/>
                <a:gdLst>
                  <a:gd name="connsiteX0" fmla="*/ 0 w 151833"/>
                  <a:gd name="connsiteY0" fmla="*/ 0 h 151833"/>
                  <a:gd name="connsiteX1" fmla="*/ 151834 w 151833"/>
                  <a:gd name="connsiteY1" fmla="*/ 0 h 151833"/>
                  <a:gd name="connsiteX2" fmla="*/ 151834 w 151833"/>
                  <a:gd name="connsiteY2" fmla="*/ 151834 h 151833"/>
                  <a:gd name="connsiteX3" fmla="*/ 0 w 151833"/>
                  <a:gd name="connsiteY3" fmla="*/ 151834 h 151833"/>
                </a:gdLst>
                <a:ahLst/>
                <a:cxnLst>
                  <a:cxn ang="0">
                    <a:pos x="connsiteX0" y="connsiteY0"/>
                  </a:cxn>
                  <a:cxn ang="0">
                    <a:pos x="connsiteX1" y="connsiteY1"/>
                  </a:cxn>
                  <a:cxn ang="0">
                    <a:pos x="connsiteX2" y="connsiteY2"/>
                  </a:cxn>
                  <a:cxn ang="0">
                    <a:pos x="connsiteX3" y="connsiteY3"/>
                  </a:cxn>
                </a:cxnLst>
                <a:rect l="l" t="t" r="r" b="b"/>
                <a:pathLst>
                  <a:path w="151833" h="151833">
                    <a:moveTo>
                      <a:pt x="0" y="0"/>
                    </a:moveTo>
                    <a:lnTo>
                      <a:pt x="151834" y="0"/>
                    </a:lnTo>
                    <a:lnTo>
                      <a:pt x="151834" y="151834"/>
                    </a:lnTo>
                    <a:lnTo>
                      <a:pt x="0" y="151834"/>
                    </a:lnTo>
                    <a:close/>
                  </a:path>
                </a:pathLst>
              </a:custGeom>
              <a:grpFill/>
              <a:ln w="12650" cap="flat">
                <a:noFill/>
                <a:prstDash val="solid"/>
                <a:miter/>
              </a:ln>
            </p:spPr>
            <p:txBody>
              <a:bodyPr rtlCol="0" anchor="ctr"/>
              <a:lstStyle/>
              <a:p>
                <a:endParaRPr lang="en-US"/>
              </a:p>
            </p:txBody>
          </p:sp>
          <p:grpSp>
            <p:nvGrpSpPr>
              <p:cNvPr id="179" name="Graphic 189">
                <a:extLst>
                  <a:ext uri="{FF2B5EF4-FFF2-40B4-BE49-F238E27FC236}">
                    <a16:creationId xmlns:a16="http://schemas.microsoft.com/office/drawing/2014/main" id="{CA53E744-8A8B-F173-CEAB-111FDF499F83}"/>
                  </a:ext>
                </a:extLst>
              </p:cNvPr>
              <p:cNvGrpSpPr/>
              <p:nvPr/>
            </p:nvGrpSpPr>
            <p:grpSpPr>
              <a:xfrm>
                <a:off x="751795" y="3113250"/>
                <a:ext cx="247082" cy="245981"/>
                <a:chOff x="5720848" y="2299703"/>
                <a:chExt cx="568111" cy="565579"/>
              </a:xfrm>
              <a:grpFill/>
            </p:grpSpPr>
            <p:sp>
              <p:nvSpPr>
                <p:cNvPr id="186" name="Freeform: Shape 185">
                  <a:extLst>
                    <a:ext uri="{FF2B5EF4-FFF2-40B4-BE49-F238E27FC236}">
                      <a16:creationId xmlns:a16="http://schemas.microsoft.com/office/drawing/2014/main" id="{40341057-4C6F-5695-2D8E-1222A2F496CF}"/>
                    </a:ext>
                  </a:extLst>
                </p:cNvPr>
                <p:cNvSpPr/>
                <p:nvPr/>
              </p:nvSpPr>
              <p:spPr>
                <a:xfrm>
                  <a:off x="5722113" y="2603366"/>
                  <a:ext cx="263178" cy="261913"/>
                </a:xfrm>
                <a:custGeom>
                  <a:avLst/>
                  <a:gdLst>
                    <a:gd name="connsiteX0" fmla="*/ 0 w 263178"/>
                    <a:gd name="connsiteY0" fmla="*/ 0 h 261913"/>
                    <a:gd name="connsiteX1" fmla="*/ 0 w 263178"/>
                    <a:gd name="connsiteY1" fmla="*/ 105018 h 261913"/>
                    <a:gd name="connsiteX2" fmla="*/ 158160 w 263178"/>
                    <a:gd name="connsiteY2" fmla="*/ 261913 h 261913"/>
                    <a:gd name="connsiteX3" fmla="*/ 263179 w 263178"/>
                    <a:gd name="connsiteY3" fmla="*/ 261913 h 261913"/>
                    <a:gd name="connsiteX4" fmla="*/ 0 w 263178"/>
                    <a:gd name="connsiteY4" fmla="*/ 0 h 2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78" h="261913">
                      <a:moveTo>
                        <a:pt x="0" y="0"/>
                      </a:moveTo>
                      <a:lnTo>
                        <a:pt x="0" y="105018"/>
                      </a:lnTo>
                      <a:cubicBezTo>
                        <a:pt x="79713" y="118936"/>
                        <a:pt x="144242" y="182201"/>
                        <a:pt x="158160" y="261913"/>
                      </a:cubicBezTo>
                      <a:lnTo>
                        <a:pt x="263179" y="261913"/>
                      </a:lnTo>
                      <a:cubicBezTo>
                        <a:pt x="246730" y="123998"/>
                        <a:pt x="136650" y="15183"/>
                        <a:pt x="0" y="0"/>
                      </a:cubicBezTo>
                      <a:close/>
                    </a:path>
                  </a:pathLst>
                </a:custGeom>
                <a:grpFill/>
                <a:ln w="12650"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DD3223A9-82DE-1BE9-A82A-E313B862B537}"/>
                    </a:ext>
                  </a:extLst>
                </p:cNvPr>
                <p:cNvSpPr/>
                <p:nvPr/>
              </p:nvSpPr>
              <p:spPr>
                <a:xfrm>
                  <a:off x="5722113" y="2451536"/>
                  <a:ext cx="415012" cy="413746"/>
                </a:xfrm>
                <a:custGeom>
                  <a:avLst/>
                  <a:gdLst>
                    <a:gd name="connsiteX0" fmla="*/ 99957 w 415012"/>
                    <a:gd name="connsiteY0" fmla="*/ 18979 h 413746"/>
                    <a:gd name="connsiteX1" fmla="*/ 0 w 415012"/>
                    <a:gd name="connsiteY1" fmla="*/ 0 h 413746"/>
                    <a:gd name="connsiteX2" fmla="*/ 0 w 415012"/>
                    <a:gd name="connsiteY2" fmla="*/ 102488 h 413746"/>
                    <a:gd name="connsiteX3" fmla="*/ 69590 w 415012"/>
                    <a:gd name="connsiteY3" fmla="*/ 116406 h 413746"/>
                    <a:gd name="connsiteX4" fmla="*/ 312525 w 415012"/>
                    <a:gd name="connsiteY4" fmla="*/ 413747 h 413746"/>
                    <a:gd name="connsiteX5" fmla="*/ 415012 w 415012"/>
                    <a:gd name="connsiteY5" fmla="*/ 413747 h 413746"/>
                    <a:gd name="connsiteX6" fmla="*/ 99957 w 415012"/>
                    <a:gd name="connsiteY6" fmla="*/ 18979 h 41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012" h="413746">
                      <a:moveTo>
                        <a:pt x="99957" y="18979"/>
                      </a:moveTo>
                      <a:cubicBezTo>
                        <a:pt x="67060" y="8857"/>
                        <a:pt x="34163" y="2531"/>
                        <a:pt x="0" y="0"/>
                      </a:cubicBezTo>
                      <a:lnTo>
                        <a:pt x="0" y="102488"/>
                      </a:lnTo>
                      <a:cubicBezTo>
                        <a:pt x="24040" y="105018"/>
                        <a:pt x="46815" y="108814"/>
                        <a:pt x="69590" y="116406"/>
                      </a:cubicBezTo>
                      <a:cubicBezTo>
                        <a:pt x="204976" y="158160"/>
                        <a:pt x="298606" y="274566"/>
                        <a:pt x="312525" y="413747"/>
                      </a:cubicBezTo>
                      <a:lnTo>
                        <a:pt x="415012" y="413747"/>
                      </a:lnTo>
                      <a:cubicBezTo>
                        <a:pt x="401094" y="230281"/>
                        <a:pt x="278362" y="74652"/>
                        <a:pt x="99957" y="18979"/>
                      </a:cubicBezTo>
                      <a:close/>
                    </a:path>
                  </a:pathLst>
                </a:custGeom>
                <a:grpFill/>
                <a:ln w="12650"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BB3D80F3-8498-C028-3060-F22314976383}"/>
                    </a:ext>
                  </a:extLst>
                </p:cNvPr>
                <p:cNvSpPr/>
                <p:nvPr/>
              </p:nvSpPr>
              <p:spPr>
                <a:xfrm>
                  <a:off x="5720848" y="2299703"/>
                  <a:ext cx="568111" cy="564315"/>
                </a:xfrm>
                <a:custGeom>
                  <a:avLst/>
                  <a:gdLst>
                    <a:gd name="connsiteX0" fmla="*/ 1265 w 568111"/>
                    <a:gd name="connsiteY0" fmla="*/ 101223 h 564315"/>
                    <a:gd name="connsiteX1" fmla="*/ 466889 w 568111"/>
                    <a:gd name="connsiteY1" fmla="*/ 564315 h 564315"/>
                    <a:gd name="connsiteX2" fmla="*/ 568111 w 568111"/>
                    <a:gd name="connsiteY2" fmla="*/ 564315 h 564315"/>
                    <a:gd name="connsiteX3" fmla="*/ 568111 w 568111"/>
                    <a:gd name="connsiteY3" fmla="*/ 560520 h 564315"/>
                    <a:gd name="connsiteX4" fmla="*/ 2531 w 568111"/>
                    <a:gd name="connsiteY4" fmla="*/ 0 h 564315"/>
                    <a:gd name="connsiteX5" fmla="*/ 0 w 568111"/>
                    <a:gd name="connsiteY5" fmla="*/ 0 h 564315"/>
                    <a:gd name="connsiteX6" fmla="*/ 0 w 568111"/>
                    <a:gd name="connsiteY6" fmla="*/ 101223 h 56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11" h="564315">
                      <a:moveTo>
                        <a:pt x="1265" y="101223"/>
                      </a:moveTo>
                      <a:cubicBezTo>
                        <a:pt x="249260" y="117671"/>
                        <a:pt x="449175" y="316320"/>
                        <a:pt x="466889" y="564315"/>
                      </a:cubicBezTo>
                      <a:lnTo>
                        <a:pt x="568111" y="564315"/>
                      </a:lnTo>
                      <a:cubicBezTo>
                        <a:pt x="568111" y="563050"/>
                        <a:pt x="568111" y="561785"/>
                        <a:pt x="568111" y="560520"/>
                      </a:cubicBezTo>
                      <a:cubicBezTo>
                        <a:pt x="547867" y="259383"/>
                        <a:pt x="304933" y="17714"/>
                        <a:pt x="2531" y="0"/>
                      </a:cubicBezTo>
                      <a:cubicBezTo>
                        <a:pt x="2531" y="0"/>
                        <a:pt x="1265" y="0"/>
                        <a:pt x="0" y="0"/>
                      </a:cubicBezTo>
                      <a:lnTo>
                        <a:pt x="0" y="101223"/>
                      </a:lnTo>
                      <a:close/>
                    </a:path>
                  </a:pathLst>
                </a:custGeom>
                <a:grpFill/>
                <a:ln w="12650" cap="flat">
                  <a:noFill/>
                  <a:prstDash val="solid"/>
                  <a:miter/>
                </a:ln>
              </p:spPr>
              <p:txBody>
                <a:bodyPr rtlCol="0" anchor="ctr"/>
                <a:lstStyle/>
                <a:p>
                  <a:endParaRPr lang="en-US"/>
                </a:p>
              </p:txBody>
            </p:sp>
          </p:grpSp>
          <p:sp>
            <p:nvSpPr>
              <p:cNvPr id="180" name="Freeform: Shape 179">
                <a:extLst>
                  <a:ext uri="{FF2B5EF4-FFF2-40B4-BE49-F238E27FC236}">
                    <a16:creationId xmlns:a16="http://schemas.microsoft.com/office/drawing/2014/main" id="{3AE57701-5B73-6C51-1334-41C7C9DC0F3F}"/>
                  </a:ext>
                </a:extLst>
              </p:cNvPr>
              <p:cNvSpPr/>
              <p:nvPr/>
            </p:nvSpPr>
            <p:spPr>
              <a:xfrm>
                <a:off x="733442"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6E68751-4711-AF49-B00A-3BBD39458FB5}"/>
                  </a:ext>
                </a:extLst>
              </p:cNvPr>
              <p:cNvSpPr/>
              <p:nvPr/>
            </p:nvSpPr>
            <p:spPr>
              <a:xfrm>
                <a:off x="821490"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62DF7524-43CA-8332-4DF0-A64F89F538E8}"/>
                  </a:ext>
                </a:extLst>
              </p:cNvPr>
              <p:cNvSpPr/>
              <p:nvPr/>
            </p:nvSpPr>
            <p:spPr>
              <a:xfrm>
                <a:off x="733442"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98F403E-AF6A-54CC-CEF3-41D83EAB95E3}"/>
                  </a:ext>
                </a:extLst>
              </p:cNvPr>
              <p:cNvSpPr/>
              <p:nvPr/>
            </p:nvSpPr>
            <p:spPr>
              <a:xfrm>
                <a:off x="821490"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E491EAF4-88F6-DA61-01B8-50C638B71DB0}"/>
                  </a:ext>
                </a:extLst>
              </p:cNvPr>
              <p:cNvSpPr/>
              <p:nvPr/>
            </p:nvSpPr>
            <p:spPr>
              <a:xfrm>
                <a:off x="909537"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FC9276D7-8566-2F97-B857-626526EE215C}"/>
                  </a:ext>
                </a:extLst>
              </p:cNvPr>
              <p:cNvSpPr/>
              <p:nvPr/>
            </p:nvSpPr>
            <p:spPr>
              <a:xfrm>
                <a:off x="909537"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grpSp>
        <p:grpSp>
          <p:nvGrpSpPr>
            <p:cNvPr id="168" name="Group 167">
              <a:extLst>
                <a:ext uri="{FF2B5EF4-FFF2-40B4-BE49-F238E27FC236}">
                  <a16:creationId xmlns:a16="http://schemas.microsoft.com/office/drawing/2014/main" id="{DB062EF4-FB08-D939-A51E-E706FB31A7CB}"/>
                </a:ext>
              </a:extLst>
            </p:cNvPr>
            <p:cNvGrpSpPr/>
            <p:nvPr/>
          </p:nvGrpSpPr>
          <p:grpSpPr>
            <a:xfrm>
              <a:off x="423269" y="3335977"/>
              <a:ext cx="968518" cy="748560"/>
              <a:chOff x="423269" y="3335977"/>
              <a:chExt cx="968518" cy="748560"/>
            </a:xfrm>
            <a:solidFill>
              <a:srgbClr val="00C7FD"/>
            </a:solidFill>
          </p:grpSpPr>
          <p:sp>
            <p:nvSpPr>
              <p:cNvPr id="169" name="Freeform: Shape 168">
                <a:extLst>
                  <a:ext uri="{FF2B5EF4-FFF2-40B4-BE49-F238E27FC236}">
                    <a16:creationId xmlns:a16="http://schemas.microsoft.com/office/drawing/2014/main" id="{FAA19679-5DE3-3F29-1077-173BBD3911F8}"/>
                  </a:ext>
                </a:extLst>
              </p:cNvPr>
              <p:cNvSpPr/>
              <p:nvPr/>
            </p:nvSpPr>
            <p:spPr>
              <a:xfrm>
                <a:off x="733510" y="3587070"/>
                <a:ext cx="44023" cy="117763"/>
              </a:xfrm>
              <a:custGeom>
                <a:avLst/>
                <a:gdLst>
                  <a:gd name="connsiteX0" fmla="*/ 0 w 101222"/>
                  <a:gd name="connsiteY0" fmla="*/ 0 h 270770"/>
                  <a:gd name="connsiteX1" fmla="*/ 101223 w 101222"/>
                  <a:gd name="connsiteY1" fmla="*/ 0 h 270770"/>
                  <a:gd name="connsiteX2" fmla="*/ 101223 w 101222"/>
                  <a:gd name="connsiteY2" fmla="*/ 270770 h 270770"/>
                  <a:gd name="connsiteX3" fmla="*/ 0 w 101222"/>
                  <a:gd name="connsiteY3" fmla="*/ 270770 h 270770"/>
                </a:gdLst>
                <a:ahLst/>
                <a:cxnLst>
                  <a:cxn ang="0">
                    <a:pos x="connsiteX0" y="connsiteY0"/>
                  </a:cxn>
                  <a:cxn ang="0">
                    <a:pos x="connsiteX1" y="connsiteY1"/>
                  </a:cxn>
                  <a:cxn ang="0">
                    <a:pos x="connsiteX2" y="connsiteY2"/>
                  </a:cxn>
                  <a:cxn ang="0">
                    <a:pos x="connsiteX3" y="connsiteY3"/>
                  </a:cxn>
                </a:cxnLst>
                <a:rect l="l" t="t" r="r" b="b"/>
                <a:pathLst>
                  <a:path w="101222" h="270770">
                    <a:moveTo>
                      <a:pt x="0" y="0"/>
                    </a:moveTo>
                    <a:lnTo>
                      <a:pt x="101223" y="0"/>
                    </a:lnTo>
                    <a:lnTo>
                      <a:pt x="101223" y="270770"/>
                    </a:lnTo>
                    <a:lnTo>
                      <a:pt x="0" y="270770"/>
                    </a:lnTo>
                    <a:close/>
                  </a:path>
                </a:pathLst>
              </a:custGeom>
              <a:grpFill/>
              <a:ln w="12650"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B95A85BD-F268-9DB8-A8C4-81D9B921580C}"/>
                  </a:ext>
                </a:extLst>
              </p:cNvPr>
              <p:cNvSpPr/>
              <p:nvPr/>
            </p:nvSpPr>
            <p:spPr>
              <a:xfrm>
                <a:off x="687410" y="4040514"/>
                <a:ext cx="99053" cy="44023"/>
              </a:xfrm>
              <a:custGeom>
                <a:avLst/>
                <a:gdLst>
                  <a:gd name="connsiteX0" fmla="*/ 0 w 227750"/>
                  <a:gd name="connsiteY0" fmla="*/ 0 h 101222"/>
                  <a:gd name="connsiteX1" fmla="*/ 227751 w 227750"/>
                  <a:gd name="connsiteY1" fmla="*/ 0 h 101222"/>
                  <a:gd name="connsiteX2" fmla="*/ 227751 w 227750"/>
                  <a:gd name="connsiteY2" fmla="*/ 101223 h 101222"/>
                  <a:gd name="connsiteX3" fmla="*/ 0 w 227750"/>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7750" h="101222">
                    <a:moveTo>
                      <a:pt x="0" y="0"/>
                    </a:moveTo>
                    <a:lnTo>
                      <a:pt x="227751" y="0"/>
                    </a:lnTo>
                    <a:lnTo>
                      <a:pt x="227751" y="101223"/>
                    </a:lnTo>
                    <a:lnTo>
                      <a:pt x="0" y="101223"/>
                    </a:lnTo>
                    <a:close/>
                  </a:path>
                </a:pathLst>
              </a:custGeom>
              <a:grpFill/>
              <a:ln w="1265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516A6B93-DB02-9007-288A-D7E622F7B82B}"/>
                  </a:ext>
                </a:extLst>
              </p:cNvPr>
              <p:cNvSpPr/>
              <p:nvPr/>
            </p:nvSpPr>
            <p:spPr>
              <a:xfrm>
                <a:off x="534679" y="3335977"/>
                <a:ext cx="44023" cy="745099"/>
              </a:xfrm>
              <a:custGeom>
                <a:avLst/>
                <a:gdLst>
                  <a:gd name="connsiteX0" fmla="*/ 101223 w 101222"/>
                  <a:gd name="connsiteY0" fmla="*/ 1713191 h 1713190"/>
                  <a:gd name="connsiteX1" fmla="*/ 0 w 101222"/>
                  <a:gd name="connsiteY1" fmla="*/ 1713191 h 1713190"/>
                  <a:gd name="connsiteX2" fmla="*/ 0 w 101222"/>
                  <a:gd name="connsiteY2" fmla="*/ 0 h 1713190"/>
                  <a:gd name="connsiteX3" fmla="*/ 101223 w 101222"/>
                  <a:gd name="connsiteY3" fmla="*/ 0 h 1713190"/>
                </a:gdLst>
                <a:ahLst/>
                <a:cxnLst>
                  <a:cxn ang="0">
                    <a:pos x="connsiteX0" y="connsiteY0"/>
                  </a:cxn>
                  <a:cxn ang="0">
                    <a:pos x="connsiteX1" y="connsiteY1"/>
                  </a:cxn>
                  <a:cxn ang="0">
                    <a:pos x="connsiteX2" y="connsiteY2"/>
                  </a:cxn>
                  <a:cxn ang="0">
                    <a:pos x="connsiteX3" y="connsiteY3"/>
                  </a:cxn>
                </a:cxnLst>
                <a:rect l="l" t="t" r="r" b="b"/>
                <a:pathLst>
                  <a:path w="101222" h="1713190">
                    <a:moveTo>
                      <a:pt x="101223" y="1713191"/>
                    </a:moveTo>
                    <a:lnTo>
                      <a:pt x="0" y="1713191"/>
                    </a:lnTo>
                    <a:lnTo>
                      <a:pt x="0" y="0"/>
                    </a:lnTo>
                    <a:lnTo>
                      <a:pt x="101223" y="0"/>
                    </a:lnTo>
                    <a:close/>
                  </a:path>
                </a:pathLst>
              </a:custGeom>
              <a:grpFill/>
              <a:ln w="12650"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7355D7C-368E-1F15-86FA-C57321B14291}"/>
                  </a:ext>
                </a:extLst>
              </p:cNvPr>
              <p:cNvSpPr/>
              <p:nvPr/>
            </p:nvSpPr>
            <p:spPr>
              <a:xfrm>
                <a:off x="621278" y="3688309"/>
                <a:ext cx="444984" cy="396227"/>
              </a:xfrm>
              <a:custGeom>
                <a:avLst/>
                <a:gdLst>
                  <a:gd name="connsiteX0" fmla="*/ 911003 w 911002"/>
                  <a:gd name="connsiteY0" fmla="*/ 911003 h 911002"/>
                  <a:gd name="connsiteX1" fmla="*/ 0 w 911002"/>
                  <a:gd name="connsiteY1" fmla="*/ 911003 h 911002"/>
                  <a:gd name="connsiteX2" fmla="*/ 0 w 911002"/>
                  <a:gd name="connsiteY2" fmla="*/ 0 h 911002"/>
                  <a:gd name="connsiteX3" fmla="*/ 911003 w 911002"/>
                  <a:gd name="connsiteY3" fmla="*/ 0 h 911002"/>
                  <a:gd name="connsiteX4" fmla="*/ 911003 w 911002"/>
                  <a:gd name="connsiteY4" fmla="*/ 911003 h 911002"/>
                  <a:gd name="connsiteX5" fmla="*/ 101223 w 911002"/>
                  <a:gd name="connsiteY5" fmla="*/ 809780 h 911002"/>
                  <a:gd name="connsiteX6" fmla="*/ 809780 w 911002"/>
                  <a:gd name="connsiteY6" fmla="*/ 809780 h 911002"/>
                  <a:gd name="connsiteX7" fmla="*/ 809780 w 911002"/>
                  <a:gd name="connsiteY7" fmla="*/ 101223 h 911002"/>
                  <a:gd name="connsiteX8" fmla="*/ 101223 w 911002"/>
                  <a:gd name="connsiteY8" fmla="*/ 101223 h 911002"/>
                  <a:gd name="connsiteX9" fmla="*/ 101223 w 911002"/>
                  <a:gd name="connsiteY9" fmla="*/ 809780 h 91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002" h="911002">
                    <a:moveTo>
                      <a:pt x="911003" y="911003"/>
                    </a:moveTo>
                    <a:lnTo>
                      <a:pt x="0" y="911003"/>
                    </a:lnTo>
                    <a:lnTo>
                      <a:pt x="0" y="0"/>
                    </a:lnTo>
                    <a:lnTo>
                      <a:pt x="911003" y="0"/>
                    </a:lnTo>
                    <a:lnTo>
                      <a:pt x="911003" y="911003"/>
                    </a:lnTo>
                    <a:close/>
                    <a:moveTo>
                      <a:pt x="101223" y="809780"/>
                    </a:moveTo>
                    <a:lnTo>
                      <a:pt x="809780" y="809780"/>
                    </a:lnTo>
                    <a:lnTo>
                      <a:pt x="809780" y="101223"/>
                    </a:lnTo>
                    <a:lnTo>
                      <a:pt x="101223" y="101223"/>
                    </a:lnTo>
                    <a:lnTo>
                      <a:pt x="101223" y="809780"/>
                    </a:lnTo>
                    <a:close/>
                  </a:path>
                </a:pathLst>
              </a:custGeom>
              <a:grpFill/>
              <a:ln w="12650"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15709F03-63E8-9711-27C7-DB66753E88E6}"/>
                  </a:ext>
                </a:extLst>
              </p:cNvPr>
              <p:cNvSpPr/>
              <p:nvPr/>
            </p:nvSpPr>
            <p:spPr>
              <a:xfrm>
                <a:off x="546444" y="3336669"/>
                <a:ext cx="137573" cy="44023"/>
              </a:xfrm>
              <a:custGeom>
                <a:avLst/>
                <a:gdLst>
                  <a:gd name="connsiteX0" fmla="*/ 0 w 316320"/>
                  <a:gd name="connsiteY0" fmla="*/ 0 h 101222"/>
                  <a:gd name="connsiteX1" fmla="*/ 316320 w 316320"/>
                  <a:gd name="connsiteY1" fmla="*/ 0 h 101222"/>
                  <a:gd name="connsiteX2" fmla="*/ 316320 w 316320"/>
                  <a:gd name="connsiteY2" fmla="*/ 101222 h 101222"/>
                  <a:gd name="connsiteX3" fmla="*/ 0 w 316320"/>
                  <a:gd name="connsiteY3" fmla="*/ 101222 h 101222"/>
                </a:gdLst>
                <a:ahLst/>
                <a:cxnLst>
                  <a:cxn ang="0">
                    <a:pos x="connsiteX0" y="connsiteY0"/>
                  </a:cxn>
                  <a:cxn ang="0">
                    <a:pos x="connsiteX1" y="connsiteY1"/>
                  </a:cxn>
                  <a:cxn ang="0">
                    <a:pos x="connsiteX2" y="connsiteY2"/>
                  </a:cxn>
                  <a:cxn ang="0">
                    <a:pos x="connsiteX3" y="connsiteY3"/>
                  </a:cxn>
                </a:cxnLst>
                <a:rect l="l" t="t" r="r" b="b"/>
                <a:pathLst>
                  <a:path w="316320" h="101222">
                    <a:moveTo>
                      <a:pt x="0" y="0"/>
                    </a:moveTo>
                    <a:lnTo>
                      <a:pt x="316320" y="0"/>
                    </a:lnTo>
                    <a:lnTo>
                      <a:pt x="316320" y="101222"/>
                    </a:lnTo>
                    <a:lnTo>
                      <a:pt x="0" y="101222"/>
                    </a:lnTo>
                    <a:close/>
                  </a:path>
                </a:pathLst>
              </a:custGeom>
              <a:grpFill/>
              <a:ln w="12650"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D3715937-D95E-C9EB-97AC-8DC5D2A8B699}"/>
                  </a:ext>
                </a:extLst>
              </p:cNvPr>
              <p:cNvSpPr/>
              <p:nvPr/>
            </p:nvSpPr>
            <p:spPr>
              <a:xfrm>
                <a:off x="733510" y="3429392"/>
                <a:ext cx="44023" cy="192603"/>
              </a:xfrm>
              <a:custGeom>
                <a:avLst/>
                <a:gdLst>
                  <a:gd name="connsiteX0" fmla="*/ 0 w 101222"/>
                  <a:gd name="connsiteY0" fmla="*/ 0 h 442848"/>
                  <a:gd name="connsiteX1" fmla="*/ 101223 w 101222"/>
                  <a:gd name="connsiteY1" fmla="*/ 0 h 442848"/>
                  <a:gd name="connsiteX2" fmla="*/ 101223 w 101222"/>
                  <a:gd name="connsiteY2" fmla="*/ 442848 h 442848"/>
                  <a:gd name="connsiteX3" fmla="*/ 0 w 101222"/>
                  <a:gd name="connsiteY3" fmla="*/ 442848 h 442848"/>
                </a:gdLst>
                <a:ahLst/>
                <a:cxnLst>
                  <a:cxn ang="0">
                    <a:pos x="connsiteX0" y="connsiteY0"/>
                  </a:cxn>
                  <a:cxn ang="0">
                    <a:pos x="connsiteX1" y="connsiteY1"/>
                  </a:cxn>
                  <a:cxn ang="0">
                    <a:pos x="connsiteX2" y="connsiteY2"/>
                  </a:cxn>
                  <a:cxn ang="0">
                    <a:pos x="connsiteX3" y="connsiteY3"/>
                  </a:cxn>
                </a:cxnLst>
                <a:rect l="l" t="t" r="r" b="b"/>
                <a:pathLst>
                  <a:path w="101222" h="442848">
                    <a:moveTo>
                      <a:pt x="0" y="0"/>
                    </a:moveTo>
                    <a:lnTo>
                      <a:pt x="101223" y="0"/>
                    </a:lnTo>
                    <a:lnTo>
                      <a:pt x="101223" y="442848"/>
                    </a:lnTo>
                    <a:lnTo>
                      <a:pt x="0" y="442848"/>
                    </a:lnTo>
                    <a:close/>
                  </a:path>
                </a:pathLst>
              </a:custGeom>
              <a:grpFill/>
              <a:ln w="12650"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5F4B38D-2B2B-99A5-B510-659B8E076E55}"/>
                  </a:ext>
                </a:extLst>
              </p:cNvPr>
              <p:cNvSpPr/>
              <p:nvPr/>
            </p:nvSpPr>
            <p:spPr>
              <a:xfrm>
                <a:off x="1016604" y="3644515"/>
                <a:ext cx="267741" cy="440022"/>
              </a:xfrm>
              <a:custGeom>
                <a:avLst/>
                <a:gdLst>
                  <a:gd name="connsiteX0" fmla="*/ 632641 w 632640"/>
                  <a:gd name="connsiteY0" fmla="*/ 983124 h 983123"/>
                  <a:gd name="connsiteX1" fmla="*/ 0 w 632640"/>
                  <a:gd name="connsiteY1" fmla="*/ 983124 h 983123"/>
                  <a:gd name="connsiteX2" fmla="*/ 0 w 632640"/>
                  <a:gd name="connsiteY2" fmla="*/ 366932 h 983123"/>
                  <a:gd name="connsiteX3" fmla="*/ 366931 w 632640"/>
                  <a:gd name="connsiteY3" fmla="*/ 0 h 983123"/>
                  <a:gd name="connsiteX4" fmla="*/ 366931 w 632640"/>
                  <a:gd name="connsiteY4" fmla="*/ 265709 h 983123"/>
                  <a:gd name="connsiteX5" fmla="*/ 632641 w 632640"/>
                  <a:gd name="connsiteY5" fmla="*/ 0 h 983123"/>
                  <a:gd name="connsiteX6" fmla="*/ 632641 w 632640"/>
                  <a:gd name="connsiteY6" fmla="*/ 983124 h 983123"/>
                  <a:gd name="connsiteX7" fmla="*/ 101223 w 632640"/>
                  <a:gd name="connsiteY7" fmla="*/ 881901 h 983123"/>
                  <a:gd name="connsiteX8" fmla="*/ 531418 w 632640"/>
                  <a:gd name="connsiteY8" fmla="*/ 881901 h 983123"/>
                  <a:gd name="connsiteX9" fmla="*/ 531418 w 632640"/>
                  <a:gd name="connsiteY9" fmla="*/ 245464 h 983123"/>
                  <a:gd name="connsiteX10" fmla="*/ 265709 w 632640"/>
                  <a:gd name="connsiteY10" fmla="*/ 511174 h 983123"/>
                  <a:gd name="connsiteX11" fmla="*/ 265709 w 632640"/>
                  <a:gd name="connsiteY11" fmla="*/ 245464 h 983123"/>
                  <a:gd name="connsiteX12" fmla="*/ 101223 w 632640"/>
                  <a:gd name="connsiteY12" fmla="*/ 409951 h 983123"/>
                  <a:gd name="connsiteX13" fmla="*/ 101223 w 632640"/>
                  <a:gd name="connsiteY13" fmla="*/ 881901 h 98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640" h="983123">
                    <a:moveTo>
                      <a:pt x="632641" y="983124"/>
                    </a:moveTo>
                    <a:lnTo>
                      <a:pt x="0" y="983124"/>
                    </a:lnTo>
                    <a:lnTo>
                      <a:pt x="0" y="366932"/>
                    </a:lnTo>
                    <a:lnTo>
                      <a:pt x="366931" y="0"/>
                    </a:lnTo>
                    <a:lnTo>
                      <a:pt x="366931" y="265709"/>
                    </a:lnTo>
                    <a:lnTo>
                      <a:pt x="632641" y="0"/>
                    </a:lnTo>
                    <a:lnTo>
                      <a:pt x="632641" y="983124"/>
                    </a:lnTo>
                    <a:close/>
                    <a:moveTo>
                      <a:pt x="101223" y="881901"/>
                    </a:moveTo>
                    <a:lnTo>
                      <a:pt x="531418" y="881901"/>
                    </a:lnTo>
                    <a:lnTo>
                      <a:pt x="531418" y="245464"/>
                    </a:lnTo>
                    <a:lnTo>
                      <a:pt x="265709" y="511174"/>
                    </a:lnTo>
                    <a:lnTo>
                      <a:pt x="265709" y="245464"/>
                    </a:lnTo>
                    <a:lnTo>
                      <a:pt x="101223" y="409951"/>
                    </a:lnTo>
                    <a:lnTo>
                      <a:pt x="101223" y="881901"/>
                    </a:lnTo>
                    <a:close/>
                  </a:path>
                </a:pathLst>
              </a:custGeom>
              <a:grpFill/>
              <a:ln w="12650"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EB378327-7D03-F689-C539-83EA053031BC}"/>
                  </a:ext>
                </a:extLst>
              </p:cNvPr>
              <p:cNvSpPr/>
              <p:nvPr/>
            </p:nvSpPr>
            <p:spPr>
              <a:xfrm>
                <a:off x="1122143" y="3950390"/>
                <a:ext cx="44023" cy="93681"/>
              </a:xfrm>
              <a:custGeom>
                <a:avLst/>
                <a:gdLst>
                  <a:gd name="connsiteX0" fmla="*/ 0 w 101222"/>
                  <a:gd name="connsiteY0" fmla="*/ 0 h 202445"/>
                  <a:gd name="connsiteX1" fmla="*/ 101222 w 101222"/>
                  <a:gd name="connsiteY1" fmla="*/ 0 h 202445"/>
                  <a:gd name="connsiteX2" fmla="*/ 101222 w 101222"/>
                  <a:gd name="connsiteY2" fmla="*/ 202445 h 202445"/>
                  <a:gd name="connsiteX3" fmla="*/ 0 w 101222"/>
                  <a:gd name="connsiteY3" fmla="*/ 202445 h 202445"/>
                </a:gdLst>
                <a:ahLst/>
                <a:cxnLst>
                  <a:cxn ang="0">
                    <a:pos x="connsiteX0" y="connsiteY0"/>
                  </a:cxn>
                  <a:cxn ang="0">
                    <a:pos x="connsiteX1" y="connsiteY1"/>
                  </a:cxn>
                  <a:cxn ang="0">
                    <a:pos x="connsiteX2" y="connsiteY2"/>
                  </a:cxn>
                  <a:cxn ang="0">
                    <a:pos x="connsiteX3" y="connsiteY3"/>
                  </a:cxn>
                </a:cxnLst>
                <a:rect l="l" t="t" r="r" b="b"/>
                <a:pathLst>
                  <a:path w="101222" h="202445">
                    <a:moveTo>
                      <a:pt x="0" y="0"/>
                    </a:moveTo>
                    <a:lnTo>
                      <a:pt x="101222" y="0"/>
                    </a:lnTo>
                    <a:lnTo>
                      <a:pt x="101222" y="202445"/>
                    </a:lnTo>
                    <a:lnTo>
                      <a:pt x="0" y="202445"/>
                    </a:lnTo>
                    <a:close/>
                  </a:path>
                </a:pathLst>
              </a:custGeom>
              <a:grpFill/>
              <a:ln w="12650"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7FF7D546-1C97-CA69-E21F-0A42ABE5CD4E}"/>
                  </a:ext>
                </a:extLst>
              </p:cNvPr>
              <p:cNvSpPr/>
              <p:nvPr/>
            </p:nvSpPr>
            <p:spPr>
              <a:xfrm>
                <a:off x="423269" y="4040514"/>
                <a:ext cx="968518" cy="44023"/>
              </a:xfrm>
              <a:custGeom>
                <a:avLst/>
                <a:gdLst>
                  <a:gd name="connsiteX0" fmla="*/ 0 w 2226895"/>
                  <a:gd name="connsiteY0" fmla="*/ 0 h 101222"/>
                  <a:gd name="connsiteX1" fmla="*/ 2226895 w 2226895"/>
                  <a:gd name="connsiteY1" fmla="*/ 0 h 101222"/>
                  <a:gd name="connsiteX2" fmla="*/ 2226895 w 2226895"/>
                  <a:gd name="connsiteY2" fmla="*/ 101223 h 101222"/>
                  <a:gd name="connsiteX3" fmla="*/ 0 w 2226895"/>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26895" h="101222">
                    <a:moveTo>
                      <a:pt x="0" y="0"/>
                    </a:moveTo>
                    <a:lnTo>
                      <a:pt x="2226895" y="0"/>
                    </a:lnTo>
                    <a:lnTo>
                      <a:pt x="2226895" y="101223"/>
                    </a:lnTo>
                    <a:lnTo>
                      <a:pt x="0" y="101223"/>
                    </a:lnTo>
                    <a:close/>
                  </a:path>
                </a:pathLst>
              </a:custGeom>
              <a:grpFill/>
              <a:ln w="12650" cap="flat">
                <a:noFill/>
                <a:prstDash val="solid"/>
                <a:miter/>
              </a:ln>
            </p:spPr>
            <p:txBody>
              <a:bodyPr rtlCol="0" anchor="ctr"/>
              <a:lstStyle/>
              <a:p>
                <a:endParaRPr lang="en-US"/>
              </a:p>
            </p:txBody>
          </p:sp>
        </p:grpSp>
      </p:grpSp>
      <p:grpSp>
        <p:nvGrpSpPr>
          <p:cNvPr id="122" name="Group 121">
            <a:extLst>
              <a:ext uri="{FF2B5EF4-FFF2-40B4-BE49-F238E27FC236}">
                <a16:creationId xmlns:a16="http://schemas.microsoft.com/office/drawing/2014/main" id="{5917DADC-2358-9B17-65F1-140BE6E42229}"/>
              </a:ext>
            </a:extLst>
          </p:cNvPr>
          <p:cNvGrpSpPr/>
          <p:nvPr/>
        </p:nvGrpSpPr>
        <p:grpSpPr>
          <a:xfrm>
            <a:off x="4722698" y="2601749"/>
            <a:ext cx="734337" cy="736436"/>
            <a:chOff x="423269" y="3113250"/>
            <a:chExt cx="968518" cy="971287"/>
          </a:xfrm>
          <a:solidFill>
            <a:srgbClr val="AEAEAE"/>
          </a:solidFill>
        </p:grpSpPr>
        <p:grpSp>
          <p:nvGrpSpPr>
            <p:cNvPr id="123" name="Group 122">
              <a:extLst>
                <a:ext uri="{FF2B5EF4-FFF2-40B4-BE49-F238E27FC236}">
                  <a16:creationId xmlns:a16="http://schemas.microsoft.com/office/drawing/2014/main" id="{C0EB8DC1-6C46-4D57-EF77-DB85AE7AAF82}"/>
                </a:ext>
              </a:extLst>
            </p:cNvPr>
            <p:cNvGrpSpPr/>
            <p:nvPr/>
          </p:nvGrpSpPr>
          <p:grpSpPr>
            <a:xfrm>
              <a:off x="720428" y="3113250"/>
              <a:ext cx="278449" cy="817170"/>
              <a:chOff x="720428" y="3113250"/>
              <a:chExt cx="278449" cy="817170"/>
            </a:xfrm>
            <a:grpFill/>
          </p:grpSpPr>
          <p:sp>
            <p:nvSpPr>
              <p:cNvPr id="134" name="Freeform: Shape 133">
                <a:extLst>
                  <a:ext uri="{FF2B5EF4-FFF2-40B4-BE49-F238E27FC236}">
                    <a16:creationId xmlns:a16="http://schemas.microsoft.com/office/drawing/2014/main" id="{9FC2F2E6-9EB0-0720-8A43-D2120530087C}"/>
                  </a:ext>
                </a:extLst>
              </p:cNvPr>
              <p:cNvSpPr/>
              <p:nvPr/>
            </p:nvSpPr>
            <p:spPr>
              <a:xfrm>
                <a:off x="720428" y="3326355"/>
                <a:ext cx="66035" cy="66035"/>
              </a:xfrm>
              <a:custGeom>
                <a:avLst/>
                <a:gdLst>
                  <a:gd name="connsiteX0" fmla="*/ 0 w 151833"/>
                  <a:gd name="connsiteY0" fmla="*/ 0 h 151833"/>
                  <a:gd name="connsiteX1" fmla="*/ 151834 w 151833"/>
                  <a:gd name="connsiteY1" fmla="*/ 0 h 151833"/>
                  <a:gd name="connsiteX2" fmla="*/ 151834 w 151833"/>
                  <a:gd name="connsiteY2" fmla="*/ 151834 h 151833"/>
                  <a:gd name="connsiteX3" fmla="*/ 0 w 151833"/>
                  <a:gd name="connsiteY3" fmla="*/ 151834 h 151833"/>
                </a:gdLst>
                <a:ahLst/>
                <a:cxnLst>
                  <a:cxn ang="0">
                    <a:pos x="connsiteX0" y="connsiteY0"/>
                  </a:cxn>
                  <a:cxn ang="0">
                    <a:pos x="connsiteX1" y="connsiteY1"/>
                  </a:cxn>
                  <a:cxn ang="0">
                    <a:pos x="connsiteX2" y="connsiteY2"/>
                  </a:cxn>
                  <a:cxn ang="0">
                    <a:pos x="connsiteX3" y="connsiteY3"/>
                  </a:cxn>
                </a:cxnLst>
                <a:rect l="l" t="t" r="r" b="b"/>
                <a:pathLst>
                  <a:path w="151833" h="151833">
                    <a:moveTo>
                      <a:pt x="0" y="0"/>
                    </a:moveTo>
                    <a:lnTo>
                      <a:pt x="151834" y="0"/>
                    </a:lnTo>
                    <a:lnTo>
                      <a:pt x="151834" y="151834"/>
                    </a:lnTo>
                    <a:lnTo>
                      <a:pt x="0" y="151834"/>
                    </a:lnTo>
                    <a:close/>
                  </a:path>
                </a:pathLst>
              </a:custGeom>
              <a:grpFill/>
              <a:ln w="12650" cap="flat">
                <a:noFill/>
                <a:prstDash val="solid"/>
                <a:miter/>
              </a:ln>
            </p:spPr>
            <p:txBody>
              <a:bodyPr rtlCol="0" anchor="ctr"/>
              <a:lstStyle/>
              <a:p>
                <a:endParaRPr lang="en-US"/>
              </a:p>
            </p:txBody>
          </p:sp>
          <p:grpSp>
            <p:nvGrpSpPr>
              <p:cNvPr id="135" name="Graphic 189">
                <a:extLst>
                  <a:ext uri="{FF2B5EF4-FFF2-40B4-BE49-F238E27FC236}">
                    <a16:creationId xmlns:a16="http://schemas.microsoft.com/office/drawing/2014/main" id="{538F8583-D9BE-BED3-5501-1D7FB7028033}"/>
                  </a:ext>
                </a:extLst>
              </p:cNvPr>
              <p:cNvGrpSpPr/>
              <p:nvPr/>
            </p:nvGrpSpPr>
            <p:grpSpPr>
              <a:xfrm>
                <a:off x="751795" y="3113250"/>
                <a:ext cx="247082" cy="245981"/>
                <a:chOff x="5720848" y="2299703"/>
                <a:chExt cx="568111" cy="565579"/>
              </a:xfrm>
              <a:grpFill/>
            </p:grpSpPr>
            <p:sp>
              <p:nvSpPr>
                <p:cNvPr id="142" name="Freeform: Shape 141">
                  <a:extLst>
                    <a:ext uri="{FF2B5EF4-FFF2-40B4-BE49-F238E27FC236}">
                      <a16:creationId xmlns:a16="http://schemas.microsoft.com/office/drawing/2014/main" id="{192D9972-AEDC-74FB-933D-7C8DCE9A18C8}"/>
                    </a:ext>
                  </a:extLst>
                </p:cNvPr>
                <p:cNvSpPr/>
                <p:nvPr/>
              </p:nvSpPr>
              <p:spPr>
                <a:xfrm>
                  <a:off x="5722113" y="2603366"/>
                  <a:ext cx="263178" cy="261913"/>
                </a:xfrm>
                <a:custGeom>
                  <a:avLst/>
                  <a:gdLst>
                    <a:gd name="connsiteX0" fmla="*/ 0 w 263178"/>
                    <a:gd name="connsiteY0" fmla="*/ 0 h 261913"/>
                    <a:gd name="connsiteX1" fmla="*/ 0 w 263178"/>
                    <a:gd name="connsiteY1" fmla="*/ 105018 h 261913"/>
                    <a:gd name="connsiteX2" fmla="*/ 158160 w 263178"/>
                    <a:gd name="connsiteY2" fmla="*/ 261913 h 261913"/>
                    <a:gd name="connsiteX3" fmla="*/ 263179 w 263178"/>
                    <a:gd name="connsiteY3" fmla="*/ 261913 h 261913"/>
                    <a:gd name="connsiteX4" fmla="*/ 0 w 263178"/>
                    <a:gd name="connsiteY4" fmla="*/ 0 h 2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78" h="261913">
                      <a:moveTo>
                        <a:pt x="0" y="0"/>
                      </a:moveTo>
                      <a:lnTo>
                        <a:pt x="0" y="105018"/>
                      </a:lnTo>
                      <a:cubicBezTo>
                        <a:pt x="79713" y="118936"/>
                        <a:pt x="144242" y="182201"/>
                        <a:pt x="158160" y="261913"/>
                      </a:cubicBezTo>
                      <a:lnTo>
                        <a:pt x="263179" y="261913"/>
                      </a:lnTo>
                      <a:cubicBezTo>
                        <a:pt x="246730" y="123998"/>
                        <a:pt x="136650" y="15183"/>
                        <a:pt x="0" y="0"/>
                      </a:cubicBezTo>
                      <a:close/>
                    </a:path>
                  </a:pathLst>
                </a:custGeom>
                <a:grpFill/>
                <a:ln w="1265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C5E4B13D-3D38-BA80-50AE-E2776A3987D6}"/>
                    </a:ext>
                  </a:extLst>
                </p:cNvPr>
                <p:cNvSpPr/>
                <p:nvPr/>
              </p:nvSpPr>
              <p:spPr>
                <a:xfrm>
                  <a:off x="5722113" y="2451536"/>
                  <a:ext cx="415012" cy="413746"/>
                </a:xfrm>
                <a:custGeom>
                  <a:avLst/>
                  <a:gdLst>
                    <a:gd name="connsiteX0" fmla="*/ 99957 w 415012"/>
                    <a:gd name="connsiteY0" fmla="*/ 18979 h 413746"/>
                    <a:gd name="connsiteX1" fmla="*/ 0 w 415012"/>
                    <a:gd name="connsiteY1" fmla="*/ 0 h 413746"/>
                    <a:gd name="connsiteX2" fmla="*/ 0 w 415012"/>
                    <a:gd name="connsiteY2" fmla="*/ 102488 h 413746"/>
                    <a:gd name="connsiteX3" fmla="*/ 69590 w 415012"/>
                    <a:gd name="connsiteY3" fmla="*/ 116406 h 413746"/>
                    <a:gd name="connsiteX4" fmla="*/ 312525 w 415012"/>
                    <a:gd name="connsiteY4" fmla="*/ 413747 h 413746"/>
                    <a:gd name="connsiteX5" fmla="*/ 415012 w 415012"/>
                    <a:gd name="connsiteY5" fmla="*/ 413747 h 413746"/>
                    <a:gd name="connsiteX6" fmla="*/ 99957 w 415012"/>
                    <a:gd name="connsiteY6" fmla="*/ 18979 h 41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012" h="413746">
                      <a:moveTo>
                        <a:pt x="99957" y="18979"/>
                      </a:moveTo>
                      <a:cubicBezTo>
                        <a:pt x="67060" y="8857"/>
                        <a:pt x="34163" y="2531"/>
                        <a:pt x="0" y="0"/>
                      </a:cubicBezTo>
                      <a:lnTo>
                        <a:pt x="0" y="102488"/>
                      </a:lnTo>
                      <a:cubicBezTo>
                        <a:pt x="24040" y="105018"/>
                        <a:pt x="46815" y="108814"/>
                        <a:pt x="69590" y="116406"/>
                      </a:cubicBezTo>
                      <a:cubicBezTo>
                        <a:pt x="204976" y="158160"/>
                        <a:pt x="298606" y="274566"/>
                        <a:pt x="312525" y="413747"/>
                      </a:cubicBezTo>
                      <a:lnTo>
                        <a:pt x="415012" y="413747"/>
                      </a:lnTo>
                      <a:cubicBezTo>
                        <a:pt x="401094" y="230281"/>
                        <a:pt x="278362" y="74652"/>
                        <a:pt x="99957" y="18979"/>
                      </a:cubicBezTo>
                      <a:close/>
                    </a:path>
                  </a:pathLst>
                </a:custGeom>
                <a:grpFill/>
                <a:ln w="1265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71C7D9E5-385F-991A-D480-FEA4FAD04E76}"/>
                    </a:ext>
                  </a:extLst>
                </p:cNvPr>
                <p:cNvSpPr/>
                <p:nvPr/>
              </p:nvSpPr>
              <p:spPr>
                <a:xfrm>
                  <a:off x="5720848" y="2299703"/>
                  <a:ext cx="568111" cy="564315"/>
                </a:xfrm>
                <a:custGeom>
                  <a:avLst/>
                  <a:gdLst>
                    <a:gd name="connsiteX0" fmla="*/ 1265 w 568111"/>
                    <a:gd name="connsiteY0" fmla="*/ 101223 h 564315"/>
                    <a:gd name="connsiteX1" fmla="*/ 466889 w 568111"/>
                    <a:gd name="connsiteY1" fmla="*/ 564315 h 564315"/>
                    <a:gd name="connsiteX2" fmla="*/ 568111 w 568111"/>
                    <a:gd name="connsiteY2" fmla="*/ 564315 h 564315"/>
                    <a:gd name="connsiteX3" fmla="*/ 568111 w 568111"/>
                    <a:gd name="connsiteY3" fmla="*/ 560520 h 564315"/>
                    <a:gd name="connsiteX4" fmla="*/ 2531 w 568111"/>
                    <a:gd name="connsiteY4" fmla="*/ 0 h 564315"/>
                    <a:gd name="connsiteX5" fmla="*/ 0 w 568111"/>
                    <a:gd name="connsiteY5" fmla="*/ 0 h 564315"/>
                    <a:gd name="connsiteX6" fmla="*/ 0 w 568111"/>
                    <a:gd name="connsiteY6" fmla="*/ 101223 h 56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11" h="564315">
                      <a:moveTo>
                        <a:pt x="1265" y="101223"/>
                      </a:moveTo>
                      <a:cubicBezTo>
                        <a:pt x="249260" y="117671"/>
                        <a:pt x="449175" y="316320"/>
                        <a:pt x="466889" y="564315"/>
                      </a:cubicBezTo>
                      <a:lnTo>
                        <a:pt x="568111" y="564315"/>
                      </a:lnTo>
                      <a:cubicBezTo>
                        <a:pt x="568111" y="563050"/>
                        <a:pt x="568111" y="561785"/>
                        <a:pt x="568111" y="560520"/>
                      </a:cubicBezTo>
                      <a:cubicBezTo>
                        <a:pt x="547867" y="259383"/>
                        <a:pt x="304933" y="17714"/>
                        <a:pt x="2531" y="0"/>
                      </a:cubicBezTo>
                      <a:cubicBezTo>
                        <a:pt x="2531" y="0"/>
                        <a:pt x="1265" y="0"/>
                        <a:pt x="0" y="0"/>
                      </a:cubicBezTo>
                      <a:lnTo>
                        <a:pt x="0" y="101223"/>
                      </a:lnTo>
                      <a:close/>
                    </a:path>
                  </a:pathLst>
                </a:custGeom>
                <a:grpFill/>
                <a:ln w="12650" cap="flat">
                  <a:noFill/>
                  <a:prstDash val="solid"/>
                  <a:miter/>
                </a:ln>
              </p:spPr>
              <p:txBody>
                <a:bodyPr rtlCol="0" anchor="ctr"/>
                <a:lstStyle/>
                <a:p>
                  <a:endParaRPr lang="en-US"/>
                </a:p>
              </p:txBody>
            </p:sp>
          </p:grpSp>
          <p:sp>
            <p:nvSpPr>
              <p:cNvPr id="136" name="Freeform: Shape 135">
                <a:extLst>
                  <a:ext uri="{FF2B5EF4-FFF2-40B4-BE49-F238E27FC236}">
                    <a16:creationId xmlns:a16="http://schemas.microsoft.com/office/drawing/2014/main" id="{FD9C32B2-4A0E-2E95-6983-84FA51677B64}"/>
                  </a:ext>
                </a:extLst>
              </p:cNvPr>
              <p:cNvSpPr/>
              <p:nvPr/>
            </p:nvSpPr>
            <p:spPr>
              <a:xfrm>
                <a:off x="733442"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62A37115-B6D7-4118-3DAE-C46E52124559}"/>
                  </a:ext>
                </a:extLst>
              </p:cNvPr>
              <p:cNvSpPr/>
              <p:nvPr/>
            </p:nvSpPr>
            <p:spPr>
              <a:xfrm>
                <a:off x="821490"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CBBA5F5-120E-F38C-E371-D3B38381FC60}"/>
                  </a:ext>
                </a:extLst>
              </p:cNvPr>
              <p:cNvSpPr/>
              <p:nvPr/>
            </p:nvSpPr>
            <p:spPr>
              <a:xfrm>
                <a:off x="733442"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8B489478-B6CF-F46C-4603-1B70CD7F6296}"/>
                  </a:ext>
                </a:extLst>
              </p:cNvPr>
              <p:cNvSpPr/>
              <p:nvPr/>
            </p:nvSpPr>
            <p:spPr>
              <a:xfrm>
                <a:off x="821490"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9A5A9D13-843E-192C-B6E6-BC066A57A3AA}"/>
                  </a:ext>
                </a:extLst>
              </p:cNvPr>
              <p:cNvSpPr/>
              <p:nvPr/>
            </p:nvSpPr>
            <p:spPr>
              <a:xfrm>
                <a:off x="909537"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A736F5B1-94AB-D23C-748B-A787FD6F02DF}"/>
                  </a:ext>
                </a:extLst>
              </p:cNvPr>
              <p:cNvSpPr/>
              <p:nvPr/>
            </p:nvSpPr>
            <p:spPr>
              <a:xfrm>
                <a:off x="909537"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grpSp>
        <p:grpSp>
          <p:nvGrpSpPr>
            <p:cNvPr id="124" name="Group 123">
              <a:extLst>
                <a:ext uri="{FF2B5EF4-FFF2-40B4-BE49-F238E27FC236}">
                  <a16:creationId xmlns:a16="http://schemas.microsoft.com/office/drawing/2014/main" id="{4F3BCEF2-9877-3557-8372-07FFD47E5002}"/>
                </a:ext>
              </a:extLst>
            </p:cNvPr>
            <p:cNvGrpSpPr/>
            <p:nvPr/>
          </p:nvGrpSpPr>
          <p:grpSpPr>
            <a:xfrm>
              <a:off x="423269" y="3335977"/>
              <a:ext cx="968518" cy="748560"/>
              <a:chOff x="423269" y="3335977"/>
              <a:chExt cx="968518" cy="748560"/>
            </a:xfrm>
            <a:grpFill/>
          </p:grpSpPr>
          <p:sp>
            <p:nvSpPr>
              <p:cNvPr id="125" name="Freeform: Shape 124">
                <a:extLst>
                  <a:ext uri="{FF2B5EF4-FFF2-40B4-BE49-F238E27FC236}">
                    <a16:creationId xmlns:a16="http://schemas.microsoft.com/office/drawing/2014/main" id="{92D4B1F2-DF53-10C4-86AC-3ACCD257C462}"/>
                  </a:ext>
                </a:extLst>
              </p:cNvPr>
              <p:cNvSpPr/>
              <p:nvPr/>
            </p:nvSpPr>
            <p:spPr>
              <a:xfrm>
                <a:off x="733510" y="3587070"/>
                <a:ext cx="44023" cy="117763"/>
              </a:xfrm>
              <a:custGeom>
                <a:avLst/>
                <a:gdLst>
                  <a:gd name="connsiteX0" fmla="*/ 0 w 101222"/>
                  <a:gd name="connsiteY0" fmla="*/ 0 h 270770"/>
                  <a:gd name="connsiteX1" fmla="*/ 101223 w 101222"/>
                  <a:gd name="connsiteY1" fmla="*/ 0 h 270770"/>
                  <a:gd name="connsiteX2" fmla="*/ 101223 w 101222"/>
                  <a:gd name="connsiteY2" fmla="*/ 270770 h 270770"/>
                  <a:gd name="connsiteX3" fmla="*/ 0 w 101222"/>
                  <a:gd name="connsiteY3" fmla="*/ 270770 h 270770"/>
                </a:gdLst>
                <a:ahLst/>
                <a:cxnLst>
                  <a:cxn ang="0">
                    <a:pos x="connsiteX0" y="connsiteY0"/>
                  </a:cxn>
                  <a:cxn ang="0">
                    <a:pos x="connsiteX1" y="connsiteY1"/>
                  </a:cxn>
                  <a:cxn ang="0">
                    <a:pos x="connsiteX2" y="connsiteY2"/>
                  </a:cxn>
                  <a:cxn ang="0">
                    <a:pos x="connsiteX3" y="connsiteY3"/>
                  </a:cxn>
                </a:cxnLst>
                <a:rect l="l" t="t" r="r" b="b"/>
                <a:pathLst>
                  <a:path w="101222" h="270770">
                    <a:moveTo>
                      <a:pt x="0" y="0"/>
                    </a:moveTo>
                    <a:lnTo>
                      <a:pt x="101223" y="0"/>
                    </a:lnTo>
                    <a:lnTo>
                      <a:pt x="101223" y="270770"/>
                    </a:lnTo>
                    <a:lnTo>
                      <a:pt x="0" y="270770"/>
                    </a:lnTo>
                    <a:close/>
                  </a:path>
                </a:pathLst>
              </a:custGeom>
              <a:grpFill/>
              <a:ln w="1265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39CF68D-067F-BB55-FC82-4FA60018A403}"/>
                  </a:ext>
                </a:extLst>
              </p:cNvPr>
              <p:cNvSpPr/>
              <p:nvPr/>
            </p:nvSpPr>
            <p:spPr>
              <a:xfrm>
                <a:off x="687410" y="4040514"/>
                <a:ext cx="99053" cy="44023"/>
              </a:xfrm>
              <a:custGeom>
                <a:avLst/>
                <a:gdLst>
                  <a:gd name="connsiteX0" fmla="*/ 0 w 227750"/>
                  <a:gd name="connsiteY0" fmla="*/ 0 h 101222"/>
                  <a:gd name="connsiteX1" fmla="*/ 227751 w 227750"/>
                  <a:gd name="connsiteY1" fmla="*/ 0 h 101222"/>
                  <a:gd name="connsiteX2" fmla="*/ 227751 w 227750"/>
                  <a:gd name="connsiteY2" fmla="*/ 101223 h 101222"/>
                  <a:gd name="connsiteX3" fmla="*/ 0 w 227750"/>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7750" h="101222">
                    <a:moveTo>
                      <a:pt x="0" y="0"/>
                    </a:moveTo>
                    <a:lnTo>
                      <a:pt x="227751" y="0"/>
                    </a:lnTo>
                    <a:lnTo>
                      <a:pt x="227751" y="101223"/>
                    </a:lnTo>
                    <a:lnTo>
                      <a:pt x="0" y="101223"/>
                    </a:lnTo>
                    <a:close/>
                  </a:path>
                </a:pathLst>
              </a:custGeom>
              <a:grpFill/>
              <a:ln w="1265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EB4A3BC6-8DEF-B5EF-C584-46189A5A5683}"/>
                  </a:ext>
                </a:extLst>
              </p:cNvPr>
              <p:cNvSpPr/>
              <p:nvPr/>
            </p:nvSpPr>
            <p:spPr>
              <a:xfrm>
                <a:off x="534679" y="3335977"/>
                <a:ext cx="44023" cy="745099"/>
              </a:xfrm>
              <a:custGeom>
                <a:avLst/>
                <a:gdLst>
                  <a:gd name="connsiteX0" fmla="*/ 101223 w 101222"/>
                  <a:gd name="connsiteY0" fmla="*/ 1713191 h 1713190"/>
                  <a:gd name="connsiteX1" fmla="*/ 0 w 101222"/>
                  <a:gd name="connsiteY1" fmla="*/ 1713191 h 1713190"/>
                  <a:gd name="connsiteX2" fmla="*/ 0 w 101222"/>
                  <a:gd name="connsiteY2" fmla="*/ 0 h 1713190"/>
                  <a:gd name="connsiteX3" fmla="*/ 101223 w 101222"/>
                  <a:gd name="connsiteY3" fmla="*/ 0 h 1713190"/>
                </a:gdLst>
                <a:ahLst/>
                <a:cxnLst>
                  <a:cxn ang="0">
                    <a:pos x="connsiteX0" y="connsiteY0"/>
                  </a:cxn>
                  <a:cxn ang="0">
                    <a:pos x="connsiteX1" y="connsiteY1"/>
                  </a:cxn>
                  <a:cxn ang="0">
                    <a:pos x="connsiteX2" y="connsiteY2"/>
                  </a:cxn>
                  <a:cxn ang="0">
                    <a:pos x="connsiteX3" y="connsiteY3"/>
                  </a:cxn>
                </a:cxnLst>
                <a:rect l="l" t="t" r="r" b="b"/>
                <a:pathLst>
                  <a:path w="101222" h="1713190">
                    <a:moveTo>
                      <a:pt x="101223" y="1713191"/>
                    </a:moveTo>
                    <a:lnTo>
                      <a:pt x="0" y="1713191"/>
                    </a:lnTo>
                    <a:lnTo>
                      <a:pt x="0" y="0"/>
                    </a:lnTo>
                    <a:lnTo>
                      <a:pt x="101223" y="0"/>
                    </a:lnTo>
                    <a:close/>
                  </a:path>
                </a:pathLst>
              </a:custGeom>
              <a:grpFill/>
              <a:ln w="1265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7F16410-9B59-C06F-737D-E96FDCFA353E}"/>
                  </a:ext>
                </a:extLst>
              </p:cNvPr>
              <p:cNvSpPr/>
              <p:nvPr/>
            </p:nvSpPr>
            <p:spPr>
              <a:xfrm>
                <a:off x="621278" y="3688309"/>
                <a:ext cx="444984" cy="396227"/>
              </a:xfrm>
              <a:custGeom>
                <a:avLst/>
                <a:gdLst>
                  <a:gd name="connsiteX0" fmla="*/ 911003 w 911002"/>
                  <a:gd name="connsiteY0" fmla="*/ 911003 h 911002"/>
                  <a:gd name="connsiteX1" fmla="*/ 0 w 911002"/>
                  <a:gd name="connsiteY1" fmla="*/ 911003 h 911002"/>
                  <a:gd name="connsiteX2" fmla="*/ 0 w 911002"/>
                  <a:gd name="connsiteY2" fmla="*/ 0 h 911002"/>
                  <a:gd name="connsiteX3" fmla="*/ 911003 w 911002"/>
                  <a:gd name="connsiteY3" fmla="*/ 0 h 911002"/>
                  <a:gd name="connsiteX4" fmla="*/ 911003 w 911002"/>
                  <a:gd name="connsiteY4" fmla="*/ 911003 h 911002"/>
                  <a:gd name="connsiteX5" fmla="*/ 101223 w 911002"/>
                  <a:gd name="connsiteY5" fmla="*/ 809780 h 911002"/>
                  <a:gd name="connsiteX6" fmla="*/ 809780 w 911002"/>
                  <a:gd name="connsiteY6" fmla="*/ 809780 h 911002"/>
                  <a:gd name="connsiteX7" fmla="*/ 809780 w 911002"/>
                  <a:gd name="connsiteY7" fmla="*/ 101223 h 911002"/>
                  <a:gd name="connsiteX8" fmla="*/ 101223 w 911002"/>
                  <a:gd name="connsiteY8" fmla="*/ 101223 h 911002"/>
                  <a:gd name="connsiteX9" fmla="*/ 101223 w 911002"/>
                  <a:gd name="connsiteY9" fmla="*/ 809780 h 91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002" h="911002">
                    <a:moveTo>
                      <a:pt x="911003" y="911003"/>
                    </a:moveTo>
                    <a:lnTo>
                      <a:pt x="0" y="911003"/>
                    </a:lnTo>
                    <a:lnTo>
                      <a:pt x="0" y="0"/>
                    </a:lnTo>
                    <a:lnTo>
                      <a:pt x="911003" y="0"/>
                    </a:lnTo>
                    <a:lnTo>
                      <a:pt x="911003" y="911003"/>
                    </a:lnTo>
                    <a:close/>
                    <a:moveTo>
                      <a:pt x="101223" y="809780"/>
                    </a:moveTo>
                    <a:lnTo>
                      <a:pt x="809780" y="809780"/>
                    </a:lnTo>
                    <a:lnTo>
                      <a:pt x="809780" y="101223"/>
                    </a:lnTo>
                    <a:lnTo>
                      <a:pt x="101223" y="101223"/>
                    </a:lnTo>
                    <a:lnTo>
                      <a:pt x="101223" y="809780"/>
                    </a:lnTo>
                    <a:close/>
                  </a:path>
                </a:pathLst>
              </a:custGeom>
              <a:grpFill/>
              <a:ln w="1265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87AFF7D5-5D45-79F8-2052-3F0AAED56CED}"/>
                  </a:ext>
                </a:extLst>
              </p:cNvPr>
              <p:cNvSpPr/>
              <p:nvPr/>
            </p:nvSpPr>
            <p:spPr>
              <a:xfrm>
                <a:off x="546444" y="3336669"/>
                <a:ext cx="137573" cy="44023"/>
              </a:xfrm>
              <a:custGeom>
                <a:avLst/>
                <a:gdLst>
                  <a:gd name="connsiteX0" fmla="*/ 0 w 316320"/>
                  <a:gd name="connsiteY0" fmla="*/ 0 h 101222"/>
                  <a:gd name="connsiteX1" fmla="*/ 316320 w 316320"/>
                  <a:gd name="connsiteY1" fmla="*/ 0 h 101222"/>
                  <a:gd name="connsiteX2" fmla="*/ 316320 w 316320"/>
                  <a:gd name="connsiteY2" fmla="*/ 101222 h 101222"/>
                  <a:gd name="connsiteX3" fmla="*/ 0 w 316320"/>
                  <a:gd name="connsiteY3" fmla="*/ 101222 h 101222"/>
                </a:gdLst>
                <a:ahLst/>
                <a:cxnLst>
                  <a:cxn ang="0">
                    <a:pos x="connsiteX0" y="connsiteY0"/>
                  </a:cxn>
                  <a:cxn ang="0">
                    <a:pos x="connsiteX1" y="connsiteY1"/>
                  </a:cxn>
                  <a:cxn ang="0">
                    <a:pos x="connsiteX2" y="connsiteY2"/>
                  </a:cxn>
                  <a:cxn ang="0">
                    <a:pos x="connsiteX3" y="connsiteY3"/>
                  </a:cxn>
                </a:cxnLst>
                <a:rect l="l" t="t" r="r" b="b"/>
                <a:pathLst>
                  <a:path w="316320" h="101222">
                    <a:moveTo>
                      <a:pt x="0" y="0"/>
                    </a:moveTo>
                    <a:lnTo>
                      <a:pt x="316320" y="0"/>
                    </a:lnTo>
                    <a:lnTo>
                      <a:pt x="316320" y="101222"/>
                    </a:lnTo>
                    <a:lnTo>
                      <a:pt x="0" y="101222"/>
                    </a:lnTo>
                    <a:close/>
                  </a:path>
                </a:pathLst>
              </a:custGeom>
              <a:grpFill/>
              <a:ln w="1265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F98E87E2-AA2A-F2F4-5FEC-20AEAB304E58}"/>
                  </a:ext>
                </a:extLst>
              </p:cNvPr>
              <p:cNvSpPr/>
              <p:nvPr/>
            </p:nvSpPr>
            <p:spPr>
              <a:xfrm>
                <a:off x="733510" y="3429392"/>
                <a:ext cx="44023" cy="192603"/>
              </a:xfrm>
              <a:custGeom>
                <a:avLst/>
                <a:gdLst>
                  <a:gd name="connsiteX0" fmla="*/ 0 w 101222"/>
                  <a:gd name="connsiteY0" fmla="*/ 0 h 442848"/>
                  <a:gd name="connsiteX1" fmla="*/ 101223 w 101222"/>
                  <a:gd name="connsiteY1" fmla="*/ 0 h 442848"/>
                  <a:gd name="connsiteX2" fmla="*/ 101223 w 101222"/>
                  <a:gd name="connsiteY2" fmla="*/ 442848 h 442848"/>
                  <a:gd name="connsiteX3" fmla="*/ 0 w 101222"/>
                  <a:gd name="connsiteY3" fmla="*/ 442848 h 442848"/>
                </a:gdLst>
                <a:ahLst/>
                <a:cxnLst>
                  <a:cxn ang="0">
                    <a:pos x="connsiteX0" y="connsiteY0"/>
                  </a:cxn>
                  <a:cxn ang="0">
                    <a:pos x="connsiteX1" y="connsiteY1"/>
                  </a:cxn>
                  <a:cxn ang="0">
                    <a:pos x="connsiteX2" y="connsiteY2"/>
                  </a:cxn>
                  <a:cxn ang="0">
                    <a:pos x="connsiteX3" y="connsiteY3"/>
                  </a:cxn>
                </a:cxnLst>
                <a:rect l="l" t="t" r="r" b="b"/>
                <a:pathLst>
                  <a:path w="101222" h="442848">
                    <a:moveTo>
                      <a:pt x="0" y="0"/>
                    </a:moveTo>
                    <a:lnTo>
                      <a:pt x="101223" y="0"/>
                    </a:lnTo>
                    <a:lnTo>
                      <a:pt x="101223" y="442848"/>
                    </a:lnTo>
                    <a:lnTo>
                      <a:pt x="0" y="442848"/>
                    </a:lnTo>
                    <a:close/>
                  </a:path>
                </a:pathLst>
              </a:custGeom>
              <a:grpFill/>
              <a:ln w="1265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012A93B-E563-CA16-28AD-F56015B0596D}"/>
                  </a:ext>
                </a:extLst>
              </p:cNvPr>
              <p:cNvSpPr/>
              <p:nvPr/>
            </p:nvSpPr>
            <p:spPr>
              <a:xfrm>
                <a:off x="1016604" y="3644515"/>
                <a:ext cx="267741" cy="440022"/>
              </a:xfrm>
              <a:custGeom>
                <a:avLst/>
                <a:gdLst>
                  <a:gd name="connsiteX0" fmla="*/ 632641 w 632640"/>
                  <a:gd name="connsiteY0" fmla="*/ 983124 h 983123"/>
                  <a:gd name="connsiteX1" fmla="*/ 0 w 632640"/>
                  <a:gd name="connsiteY1" fmla="*/ 983124 h 983123"/>
                  <a:gd name="connsiteX2" fmla="*/ 0 w 632640"/>
                  <a:gd name="connsiteY2" fmla="*/ 366932 h 983123"/>
                  <a:gd name="connsiteX3" fmla="*/ 366931 w 632640"/>
                  <a:gd name="connsiteY3" fmla="*/ 0 h 983123"/>
                  <a:gd name="connsiteX4" fmla="*/ 366931 w 632640"/>
                  <a:gd name="connsiteY4" fmla="*/ 265709 h 983123"/>
                  <a:gd name="connsiteX5" fmla="*/ 632641 w 632640"/>
                  <a:gd name="connsiteY5" fmla="*/ 0 h 983123"/>
                  <a:gd name="connsiteX6" fmla="*/ 632641 w 632640"/>
                  <a:gd name="connsiteY6" fmla="*/ 983124 h 983123"/>
                  <a:gd name="connsiteX7" fmla="*/ 101223 w 632640"/>
                  <a:gd name="connsiteY7" fmla="*/ 881901 h 983123"/>
                  <a:gd name="connsiteX8" fmla="*/ 531418 w 632640"/>
                  <a:gd name="connsiteY8" fmla="*/ 881901 h 983123"/>
                  <a:gd name="connsiteX9" fmla="*/ 531418 w 632640"/>
                  <a:gd name="connsiteY9" fmla="*/ 245464 h 983123"/>
                  <a:gd name="connsiteX10" fmla="*/ 265709 w 632640"/>
                  <a:gd name="connsiteY10" fmla="*/ 511174 h 983123"/>
                  <a:gd name="connsiteX11" fmla="*/ 265709 w 632640"/>
                  <a:gd name="connsiteY11" fmla="*/ 245464 h 983123"/>
                  <a:gd name="connsiteX12" fmla="*/ 101223 w 632640"/>
                  <a:gd name="connsiteY12" fmla="*/ 409951 h 983123"/>
                  <a:gd name="connsiteX13" fmla="*/ 101223 w 632640"/>
                  <a:gd name="connsiteY13" fmla="*/ 881901 h 98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640" h="983123">
                    <a:moveTo>
                      <a:pt x="632641" y="983124"/>
                    </a:moveTo>
                    <a:lnTo>
                      <a:pt x="0" y="983124"/>
                    </a:lnTo>
                    <a:lnTo>
                      <a:pt x="0" y="366932"/>
                    </a:lnTo>
                    <a:lnTo>
                      <a:pt x="366931" y="0"/>
                    </a:lnTo>
                    <a:lnTo>
                      <a:pt x="366931" y="265709"/>
                    </a:lnTo>
                    <a:lnTo>
                      <a:pt x="632641" y="0"/>
                    </a:lnTo>
                    <a:lnTo>
                      <a:pt x="632641" y="983124"/>
                    </a:lnTo>
                    <a:close/>
                    <a:moveTo>
                      <a:pt x="101223" y="881901"/>
                    </a:moveTo>
                    <a:lnTo>
                      <a:pt x="531418" y="881901"/>
                    </a:lnTo>
                    <a:lnTo>
                      <a:pt x="531418" y="245464"/>
                    </a:lnTo>
                    <a:lnTo>
                      <a:pt x="265709" y="511174"/>
                    </a:lnTo>
                    <a:lnTo>
                      <a:pt x="265709" y="245464"/>
                    </a:lnTo>
                    <a:lnTo>
                      <a:pt x="101223" y="409951"/>
                    </a:lnTo>
                    <a:lnTo>
                      <a:pt x="101223" y="881901"/>
                    </a:lnTo>
                    <a:close/>
                  </a:path>
                </a:pathLst>
              </a:custGeom>
              <a:grpFill/>
              <a:ln w="12650"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2742705-0FDA-15BD-2354-A00A92934103}"/>
                  </a:ext>
                </a:extLst>
              </p:cNvPr>
              <p:cNvSpPr/>
              <p:nvPr/>
            </p:nvSpPr>
            <p:spPr>
              <a:xfrm>
                <a:off x="1122143" y="3950390"/>
                <a:ext cx="44023" cy="93681"/>
              </a:xfrm>
              <a:custGeom>
                <a:avLst/>
                <a:gdLst>
                  <a:gd name="connsiteX0" fmla="*/ 0 w 101222"/>
                  <a:gd name="connsiteY0" fmla="*/ 0 h 202445"/>
                  <a:gd name="connsiteX1" fmla="*/ 101222 w 101222"/>
                  <a:gd name="connsiteY1" fmla="*/ 0 h 202445"/>
                  <a:gd name="connsiteX2" fmla="*/ 101222 w 101222"/>
                  <a:gd name="connsiteY2" fmla="*/ 202445 h 202445"/>
                  <a:gd name="connsiteX3" fmla="*/ 0 w 101222"/>
                  <a:gd name="connsiteY3" fmla="*/ 202445 h 202445"/>
                </a:gdLst>
                <a:ahLst/>
                <a:cxnLst>
                  <a:cxn ang="0">
                    <a:pos x="connsiteX0" y="connsiteY0"/>
                  </a:cxn>
                  <a:cxn ang="0">
                    <a:pos x="connsiteX1" y="connsiteY1"/>
                  </a:cxn>
                  <a:cxn ang="0">
                    <a:pos x="connsiteX2" y="connsiteY2"/>
                  </a:cxn>
                  <a:cxn ang="0">
                    <a:pos x="connsiteX3" y="connsiteY3"/>
                  </a:cxn>
                </a:cxnLst>
                <a:rect l="l" t="t" r="r" b="b"/>
                <a:pathLst>
                  <a:path w="101222" h="202445">
                    <a:moveTo>
                      <a:pt x="0" y="0"/>
                    </a:moveTo>
                    <a:lnTo>
                      <a:pt x="101222" y="0"/>
                    </a:lnTo>
                    <a:lnTo>
                      <a:pt x="101222" y="202445"/>
                    </a:lnTo>
                    <a:lnTo>
                      <a:pt x="0" y="202445"/>
                    </a:lnTo>
                    <a:close/>
                  </a:path>
                </a:pathLst>
              </a:custGeom>
              <a:grpFill/>
              <a:ln w="12650"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396E64A-6F51-58F8-CB6B-FDB6C212C639}"/>
                  </a:ext>
                </a:extLst>
              </p:cNvPr>
              <p:cNvSpPr/>
              <p:nvPr/>
            </p:nvSpPr>
            <p:spPr>
              <a:xfrm>
                <a:off x="423269" y="4040514"/>
                <a:ext cx="968518" cy="44023"/>
              </a:xfrm>
              <a:custGeom>
                <a:avLst/>
                <a:gdLst>
                  <a:gd name="connsiteX0" fmla="*/ 0 w 2226895"/>
                  <a:gd name="connsiteY0" fmla="*/ 0 h 101222"/>
                  <a:gd name="connsiteX1" fmla="*/ 2226895 w 2226895"/>
                  <a:gd name="connsiteY1" fmla="*/ 0 h 101222"/>
                  <a:gd name="connsiteX2" fmla="*/ 2226895 w 2226895"/>
                  <a:gd name="connsiteY2" fmla="*/ 101223 h 101222"/>
                  <a:gd name="connsiteX3" fmla="*/ 0 w 2226895"/>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26895" h="101222">
                    <a:moveTo>
                      <a:pt x="0" y="0"/>
                    </a:moveTo>
                    <a:lnTo>
                      <a:pt x="2226895" y="0"/>
                    </a:lnTo>
                    <a:lnTo>
                      <a:pt x="2226895" y="101223"/>
                    </a:lnTo>
                    <a:lnTo>
                      <a:pt x="0" y="101223"/>
                    </a:lnTo>
                    <a:close/>
                  </a:path>
                </a:pathLst>
              </a:custGeom>
              <a:grpFill/>
              <a:ln w="12650" cap="flat">
                <a:noFill/>
                <a:prstDash val="solid"/>
                <a:miter/>
              </a:ln>
            </p:spPr>
            <p:txBody>
              <a:bodyPr rtlCol="0" anchor="ctr"/>
              <a:lstStyle/>
              <a:p>
                <a:endParaRPr lang="en-US"/>
              </a:p>
            </p:txBody>
          </p:sp>
        </p:grpSp>
      </p:grpSp>
      <p:sp>
        <p:nvSpPr>
          <p:cNvPr id="189" name="Freeform: Shape 188">
            <a:extLst>
              <a:ext uri="{FF2B5EF4-FFF2-40B4-BE49-F238E27FC236}">
                <a16:creationId xmlns:a16="http://schemas.microsoft.com/office/drawing/2014/main" id="{5080B6D2-1FAF-933E-3A12-669229516C16}"/>
              </a:ext>
            </a:extLst>
          </p:cNvPr>
          <p:cNvSpPr/>
          <p:nvPr/>
        </p:nvSpPr>
        <p:spPr>
          <a:xfrm>
            <a:off x="1454975" y="2965269"/>
            <a:ext cx="1567543" cy="960120"/>
          </a:xfrm>
          <a:custGeom>
            <a:avLst/>
            <a:gdLst>
              <a:gd name="connsiteX0" fmla="*/ 0 w 1567543"/>
              <a:gd name="connsiteY0" fmla="*/ 0 h 960120"/>
              <a:gd name="connsiteX1" fmla="*/ 1567543 w 1567543"/>
              <a:gd name="connsiteY1" fmla="*/ 0 h 960120"/>
              <a:gd name="connsiteX2" fmla="*/ 1567543 w 1567543"/>
              <a:gd name="connsiteY2" fmla="*/ 960120 h 960120"/>
            </a:gdLst>
            <a:ahLst/>
            <a:cxnLst>
              <a:cxn ang="0">
                <a:pos x="connsiteX0" y="connsiteY0"/>
              </a:cxn>
              <a:cxn ang="0">
                <a:pos x="connsiteX1" y="connsiteY1"/>
              </a:cxn>
              <a:cxn ang="0">
                <a:pos x="connsiteX2" y="connsiteY2"/>
              </a:cxn>
            </a:cxnLst>
            <a:rect l="l" t="t" r="r" b="b"/>
            <a:pathLst>
              <a:path w="1567543" h="960120">
                <a:moveTo>
                  <a:pt x="0" y="0"/>
                </a:moveTo>
                <a:lnTo>
                  <a:pt x="1567543" y="0"/>
                </a:lnTo>
                <a:lnTo>
                  <a:pt x="1567543" y="960120"/>
                </a:lnTo>
              </a:path>
            </a:pathLst>
          </a:custGeom>
          <a:noFill/>
          <a:ln w="25400">
            <a:solidFill>
              <a:srgbClr val="C81326"/>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Shape 189">
            <a:extLst>
              <a:ext uri="{FF2B5EF4-FFF2-40B4-BE49-F238E27FC236}">
                <a16:creationId xmlns:a16="http://schemas.microsoft.com/office/drawing/2014/main" id="{16812238-31A1-74D6-0C7E-AA894F13127A}"/>
              </a:ext>
            </a:extLst>
          </p:cNvPr>
          <p:cNvSpPr/>
          <p:nvPr/>
        </p:nvSpPr>
        <p:spPr>
          <a:xfrm flipH="1">
            <a:off x="3134443" y="2965269"/>
            <a:ext cx="1567543" cy="960120"/>
          </a:xfrm>
          <a:custGeom>
            <a:avLst/>
            <a:gdLst>
              <a:gd name="connsiteX0" fmla="*/ 0 w 1567543"/>
              <a:gd name="connsiteY0" fmla="*/ 0 h 960120"/>
              <a:gd name="connsiteX1" fmla="*/ 1567543 w 1567543"/>
              <a:gd name="connsiteY1" fmla="*/ 0 h 960120"/>
              <a:gd name="connsiteX2" fmla="*/ 1567543 w 1567543"/>
              <a:gd name="connsiteY2" fmla="*/ 960120 h 960120"/>
            </a:gdLst>
            <a:ahLst/>
            <a:cxnLst>
              <a:cxn ang="0">
                <a:pos x="connsiteX0" y="connsiteY0"/>
              </a:cxn>
              <a:cxn ang="0">
                <a:pos x="connsiteX1" y="connsiteY1"/>
              </a:cxn>
              <a:cxn ang="0">
                <a:pos x="connsiteX2" y="connsiteY2"/>
              </a:cxn>
            </a:cxnLst>
            <a:rect l="l" t="t" r="r" b="b"/>
            <a:pathLst>
              <a:path w="1567543" h="960120">
                <a:moveTo>
                  <a:pt x="0" y="0"/>
                </a:moveTo>
                <a:lnTo>
                  <a:pt x="1567543" y="0"/>
                </a:lnTo>
                <a:lnTo>
                  <a:pt x="1567543" y="960120"/>
                </a:lnTo>
              </a:path>
            </a:pathLst>
          </a:custGeom>
          <a:noFill/>
          <a:ln w="25400">
            <a:solidFill>
              <a:srgbClr val="AEAEAE"/>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Arrow Connector 192">
            <a:extLst>
              <a:ext uri="{FF2B5EF4-FFF2-40B4-BE49-F238E27FC236}">
                <a16:creationId xmlns:a16="http://schemas.microsoft.com/office/drawing/2014/main" id="{14F0C326-5182-9F7C-3DB1-D54CA0A3C7E3}"/>
              </a:ext>
            </a:extLst>
          </p:cNvPr>
          <p:cNvCxnSpPr>
            <a:cxnSpLocks/>
          </p:cNvCxnSpPr>
          <p:nvPr/>
        </p:nvCxnSpPr>
        <p:spPr>
          <a:xfrm>
            <a:off x="1067094" y="3429000"/>
            <a:ext cx="0" cy="496389"/>
          </a:xfrm>
          <a:prstGeom prst="straightConnector1">
            <a:avLst/>
          </a:prstGeom>
          <a:noFill/>
          <a:ln w="25400">
            <a:solidFill>
              <a:srgbClr val="E96115"/>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95" name="Straight Arrow Connector 194">
            <a:extLst>
              <a:ext uri="{FF2B5EF4-FFF2-40B4-BE49-F238E27FC236}">
                <a16:creationId xmlns:a16="http://schemas.microsoft.com/office/drawing/2014/main" id="{59A10CBD-BDE4-3905-7346-B4DA017E5ADB}"/>
              </a:ext>
            </a:extLst>
          </p:cNvPr>
          <p:cNvCxnSpPr>
            <a:cxnSpLocks/>
          </p:cNvCxnSpPr>
          <p:nvPr/>
        </p:nvCxnSpPr>
        <p:spPr>
          <a:xfrm>
            <a:off x="1454975" y="4620390"/>
            <a:ext cx="1256337" cy="0"/>
          </a:xfrm>
          <a:prstGeom prst="straightConnector1">
            <a:avLst/>
          </a:prstGeom>
          <a:noFill/>
          <a:ln w="25400">
            <a:solidFill>
              <a:srgbClr val="C81326"/>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97" name="Straight Arrow Connector 196">
            <a:extLst>
              <a:ext uri="{FF2B5EF4-FFF2-40B4-BE49-F238E27FC236}">
                <a16:creationId xmlns:a16="http://schemas.microsoft.com/office/drawing/2014/main" id="{94F67D74-5D6D-667D-67DA-5D0F2FC4A987}"/>
              </a:ext>
            </a:extLst>
          </p:cNvPr>
          <p:cNvCxnSpPr>
            <a:cxnSpLocks/>
          </p:cNvCxnSpPr>
          <p:nvPr/>
        </p:nvCxnSpPr>
        <p:spPr>
          <a:xfrm>
            <a:off x="3466361" y="4620390"/>
            <a:ext cx="1256337" cy="0"/>
          </a:xfrm>
          <a:prstGeom prst="straightConnector1">
            <a:avLst/>
          </a:prstGeom>
          <a:noFill/>
          <a:ln w="25400">
            <a:solidFill>
              <a:srgbClr val="FEC91B"/>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98" name="Straight Arrow Connector 197">
            <a:extLst>
              <a:ext uri="{FF2B5EF4-FFF2-40B4-BE49-F238E27FC236}">
                <a16:creationId xmlns:a16="http://schemas.microsoft.com/office/drawing/2014/main" id="{E892AD6F-5B44-D0C3-2472-D233A3395939}"/>
              </a:ext>
            </a:extLst>
          </p:cNvPr>
          <p:cNvCxnSpPr>
            <a:cxnSpLocks/>
          </p:cNvCxnSpPr>
          <p:nvPr/>
        </p:nvCxnSpPr>
        <p:spPr>
          <a:xfrm>
            <a:off x="5089866" y="3429000"/>
            <a:ext cx="0" cy="496389"/>
          </a:xfrm>
          <a:prstGeom prst="straightConnector1">
            <a:avLst/>
          </a:prstGeom>
          <a:noFill/>
          <a:ln w="25400">
            <a:solidFill>
              <a:srgbClr val="AEAEAE"/>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02" name="TextBox 201">
            <a:extLst>
              <a:ext uri="{FF2B5EF4-FFF2-40B4-BE49-F238E27FC236}">
                <a16:creationId xmlns:a16="http://schemas.microsoft.com/office/drawing/2014/main" id="{4FD4C386-D22D-BB78-091F-CBC708CCA6C9}"/>
              </a:ext>
            </a:extLst>
          </p:cNvPr>
          <p:cNvSpPr txBox="1"/>
          <p:nvPr/>
        </p:nvSpPr>
        <p:spPr>
          <a:xfrm>
            <a:off x="4459690" y="2229624"/>
            <a:ext cx="1213794" cy="338554"/>
          </a:xfrm>
          <a:prstGeom prst="rect">
            <a:avLst/>
          </a:prstGeom>
          <a:noFill/>
        </p:spPr>
        <p:txBody>
          <a:bodyPr wrap="none">
            <a:spAutoFit/>
          </a:bodyPr>
          <a:lstStyle/>
          <a:p>
            <a:pPr algn="ctr"/>
            <a:r>
              <a:rPr lang="en-US" sz="1600"/>
              <a:t>*** new ***</a:t>
            </a:r>
          </a:p>
        </p:txBody>
      </p:sp>
      <p:sp>
        <p:nvSpPr>
          <p:cNvPr id="205" name="Rectangle 204">
            <a:extLst>
              <a:ext uri="{FF2B5EF4-FFF2-40B4-BE49-F238E27FC236}">
                <a16:creationId xmlns:a16="http://schemas.microsoft.com/office/drawing/2014/main" id="{1F4469FC-C49E-B4C9-B4E8-C2BC94F463DD}"/>
              </a:ext>
            </a:extLst>
          </p:cNvPr>
          <p:cNvSpPr/>
          <p:nvPr/>
        </p:nvSpPr>
        <p:spPr>
          <a:xfrm>
            <a:off x="5958840" y="1889539"/>
            <a:ext cx="5394960" cy="3105092"/>
          </a:xfrm>
          <a:prstGeom prst="rect">
            <a:avLst/>
          </a:prstGeom>
          <a:noFill/>
          <a:ln w="25400">
            <a:solidFill>
              <a:srgbClr val="AEAEA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137160" rtlCol="0" anchor="t" anchorCtr="0">
            <a:noAutofit/>
          </a:bodyPr>
          <a:lstStyle/>
          <a:p>
            <a:r>
              <a:rPr lang="en-US" sz="2000">
                <a:solidFill>
                  <a:schemeClr val="tx1"/>
                </a:solidFill>
                <a:latin typeface="IntelOne Text Medium" panose="020B0703020203020204" pitchFamily="34" charset="0"/>
              </a:rPr>
              <a:t>Simulation Utilization</a:t>
            </a:r>
          </a:p>
        </p:txBody>
      </p:sp>
      <p:grpSp>
        <p:nvGrpSpPr>
          <p:cNvPr id="206" name="Group 205">
            <a:extLst>
              <a:ext uri="{FF2B5EF4-FFF2-40B4-BE49-F238E27FC236}">
                <a16:creationId xmlns:a16="http://schemas.microsoft.com/office/drawing/2014/main" id="{A85D5C98-C306-9EBD-D917-199CEE5AA2AD}"/>
              </a:ext>
            </a:extLst>
          </p:cNvPr>
          <p:cNvGrpSpPr/>
          <p:nvPr/>
        </p:nvGrpSpPr>
        <p:grpSpPr>
          <a:xfrm>
            <a:off x="6277766" y="4035027"/>
            <a:ext cx="4757109" cy="736436"/>
            <a:chOff x="705397" y="4035027"/>
            <a:chExt cx="4757109" cy="736436"/>
          </a:xfrm>
        </p:grpSpPr>
        <p:grpSp>
          <p:nvGrpSpPr>
            <p:cNvPr id="260" name="Group 259">
              <a:extLst>
                <a:ext uri="{FF2B5EF4-FFF2-40B4-BE49-F238E27FC236}">
                  <a16:creationId xmlns:a16="http://schemas.microsoft.com/office/drawing/2014/main" id="{7B0A4764-AA69-0810-2BC4-436BE79E735D}"/>
                </a:ext>
              </a:extLst>
            </p:cNvPr>
            <p:cNvGrpSpPr/>
            <p:nvPr/>
          </p:nvGrpSpPr>
          <p:grpSpPr>
            <a:xfrm>
              <a:off x="705397" y="4035027"/>
              <a:ext cx="734337" cy="736436"/>
              <a:chOff x="423269" y="3113250"/>
              <a:chExt cx="968518" cy="971287"/>
            </a:xfrm>
          </p:grpSpPr>
          <p:grpSp>
            <p:nvGrpSpPr>
              <p:cNvPr id="307" name="Group 306">
                <a:extLst>
                  <a:ext uri="{FF2B5EF4-FFF2-40B4-BE49-F238E27FC236}">
                    <a16:creationId xmlns:a16="http://schemas.microsoft.com/office/drawing/2014/main" id="{B7612D79-865E-EE89-4955-FA00B0930CD7}"/>
                  </a:ext>
                </a:extLst>
              </p:cNvPr>
              <p:cNvGrpSpPr/>
              <p:nvPr/>
            </p:nvGrpSpPr>
            <p:grpSpPr>
              <a:xfrm>
                <a:off x="720428" y="3113250"/>
                <a:ext cx="278449" cy="817170"/>
                <a:chOff x="720428" y="3113250"/>
                <a:chExt cx="278449" cy="817170"/>
              </a:xfrm>
              <a:solidFill>
                <a:srgbClr val="0068B5"/>
              </a:solidFill>
            </p:grpSpPr>
            <p:sp>
              <p:nvSpPr>
                <p:cNvPr id="318" name="Freeform: Shape 317">
                  <a:extLst>
                    <a:ext uri="{FF2B5EF4-FFF2-40B4-BE49-F238E27FC236}">
                      <a16:creationId xmlns:a16="http://schemas.microsoft.com/office/drawing/2014/main" id="{4225BE3E-1A23-5F8D-947C-6497E32D3FE8}"/>
                    </a:ext>
                  </a:extLst>
                </p:cNvPr>
                <p:cNvSpPr/>
                <p:nvPr/>
              </p:nvSpPr>
              <p:spPr>
                <a:xfrm>
                  <a:off x="720428" y="3326355"/>
                  <a:ext cx="66035" cy="66035"/>
                </a:xfrm>
                <a:custGeom>
                  <a:avLst/>
                  <a:gdLst>
                    <a:gd name="connsiteX0" fmla="*/ 0 w 151833"/>
                    <a:gd name="connsiteY0" fmla="*/ 0 h 151833"/>
                    <a:gd name="connsiteX1" fmla="*/ 151834 w 151833"/>
                    <a:gd name="connsiteY1" fmla="*/ 0 h 151833"/>
                    <a:gd name="connsiteX2" fmla="*/ 151834 w 151833"/>
                    <a:gd name="connsiteY2" fmla="*/ 151834 h 151833"/>
                    <a:gd name="connsiteX3" fmla="*/ 0 w 151833"/>
                    <a:gd name="connsiteY3" fmla="*/ 151834 h 151833"/>
                  </a:gdLst>
                  <a:ahLst/>
                  <a:cxnLst>
                    <a:cxn ang="0">
                      <a:pos x="connsiteX0" y="connsiteY0"/>
                    </a:cxn>
                    <a:cxn ang="0">
                      <a:pos x="connsiteX1" y="connsiteY1"/>
                    </a:cxn>
                    <a:cxn ang="0">
                      <a:pos x="connsiteX2" y="connsiteY2"/>
                    </a:cxn>
                    <a:cxn ang="0">
                      <a:pos x="connsiteX3" y="connsiteY3"/>
                    </a:cxn>
                  </a:cxnLst>
                  <a:rect l="l" t="t" r="r" b="b"/>
                  <a:pathLst>
                    <a:path w="151833" h="151833">
                      <a:moveTo>
                        <a:pt x="0" y="0"/>
                      </a:moveTo>
                      <a:lnTo>
                        <a:pt x="151834" y="0"/>
                      </a:lnTo>
                      <a:lnTo>
                        <a:pt x="151834" y="151834"/>
                      </a:lnTo>
                      <a:lnTo>
                        <a:pt x="0" y="151834"/>
                      </a:lnTo>
                      <a:close/>
                    </a:path>
                  </a:pathLst>
                </a:custGeom>
                <a:grpFill/>
                <a:ln w="12650" cap="flat">
                  <a:noFill/>
                  <a:prstDash val="solid"/>
                  <a:miter/>
                </a:ln>
              </p:spPr>
              <p:txBody>
                <a:bodyPr rtlCol="0" anchor="ctr"/>
                <a:lstStyle/>
                <a:p>
                  <a:endParaRPr lang="en-US"/>
                </a:p>
              </p:txBody>
            </p:sp>
            <p:grpSp>
              <p:nvGrpSpPr>
                <p:cNvPr id="319" name="Graphic 189">
                  <a:extLst>
                    <a:ext uri="{FF2B5EF4-FFF2-40B4-BE49-F238E27FC236}">
                      <a16:creationId xmlns:a16="http://schemas.microsoft.com/office/drawing/2014/main" id="{66BE8B6D-842B-CBF9-1C77-9A76B69F134C}"/>
                    </a:ext>
                  </a:extLst>
                </p:cNvPr>
                <p:cNvGrpSpPr/>
                <p:nvPr/>
              </p:nvGrpSpPr>
              <p:grpSpPr>
                <a:xfrm>
                  <a:off x="751795" y="3113250"/>
                  <a:ext cx="247082" cy="245981"/>
                  <a:chOff x="5720848" y="2299703"/>
                  <a:chExt cx="568111" cy="565579"/>
                </a:xfrm>
                <a:grpFill/>
              </p:grpSpPr>
              <p:sp>
                <p:nvSpPr>
                  <p:cNvPr id="326" name="Freeform: Shape 325">
                    <a:extLst>
                      <a:ext uri="{FF2B5EF4-FFF2-40B4-BE49-F238E27FC236}">
                        <a16:creationId xmlns:a16="http://schemas.microsoft.com/office/drawing/2014/main" id="{8D283084-E740-EEA9-ACF6-0C42460134AA}"/>
                      </a:ext>
                    </a:extLst>
                  </p:cNvPr>
                  <p:cNvSpPr/>
                  <p:nvPr/>
                </p:nvSpPr>
                <p:spPr>
                  <a:xfrm>
                    <a:off x="5722113" y="2603366"/>
                    <a:ext cx="263178" cy="261913"/>
                  </a:xfrm>
                  <a:custGeom>
                    <a:avLst/>
                    <a:gdLst>
                      <a:gd name="connsiteX0" fmla="*/ 0 w 263178"/>
                      <a:gd name="connsiteY0" fmla="*/ 0 h 261913"/>
                      <a:gd name="connsiteX1" fmla="*/ 0 w 263178"/>
                      <a:gd name="connsiteY1" fmla="*/ 105018 h 261913"/>
                      <a:gd name="connsiteX2" fmla="*/ 158160 w 263178"/>
                      <a:gd name="connsiteY2" fmla="*/ 261913 h 261913"/>
                      <a:gd name="connsiteX3" fmla="*/ 263179 w 263178"/>
                      <a:gd name="connsiteY3" fmla="*/ 261913 h 261913"/>
                      <a:gd name="connsiteX4" fmla="*/ 0 w 263178"/>
                      <a:gd name="connsiteY4" fmla="*/ 0 h 2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78" h="261913">
                        <a:moveTo>
                          <a:pt x="0" y="0"/>
                        </a:moveTo>
                        <a:lnTo>
                          <a:pt x="0" y="105018"/>
                        </a:lnTo>
                        <a:cubicBezTo>
                          <a:pt x="79713" y="118936"/>
                          <a:pt x="144242" y="182201"/>
                          <a:pt x="158160" y="261913"/>
                        </a:cubicBezTo>
                        <a:lnTo>
                          <a:pt x="263179" y="261913"/>
                        </a:lnTo>
                        <a:cubicBezTo>
                          <a:pt x="246730" y="123998"/>
                          <a:pt x="136650" y="15183"/>
                          <a:pt x="0" y="0"/>
                        </a:cubicBezTo>
                        <a:close/>
                      </a:path>
                    </a:pathLst>
                  </a:custGeom>
                  <a:grpFill/>
                  <a:ln w="12650"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3E66316C-1F5E-D22F-5A3C-F8E91AD9E05E}"/>
                      </a:ext>
                    </a:extLst>
                  </p:cNvPr>
                  <p:cNvSpPr/>
                  <p:nvPr/>
                </p:nvSpPr>
                <p:spPr>
                  <a:xfrm>
                    <a:off x="5722113" y="2451536"/>
                    <a:ext cx="415012" cy="413746"/>
                  </a:xfrm>
                  <a:custGeom>
                    <a:avLst/>
                    <a:gdLst>
                      <a:gd name="connsiteX0" fmla="*/ 99957 w 415012"/>
                      <a:gd name="connsiteY0" fmla="*/ 18979 h 413746"/>
                      <a:gd name="connsiteX1" fmla="*/ 0 w 415012"/>
                      <a:gd name="connsiteY1" fmla="*/ 0 h 413746"/>
                      <a:gd name="connsiteX2" fmla="*/ 0 w 415012"/>
                      <a:gd name="connsiteY2" fmla="*/ 102488 h 413746"/>
                      <a:gd name="connsiteX3" fmla="*/ 69590 w 415012"/>
                      <a:gd name="connsiteY3" fmla="*/ 116406 h 413746"/>
                      <a:gd name="connsiteX4" fmla="*/ 312525 w 415012"/>
                      <a:gd name="connsiteY4" fmla="*/ 413747 h 413746"/>
                      <a:gd name="connsiteX5" fmla="*/ 415012 w 415012"/>
                      <a:gd name="connsiteY5" fmla="*/ 413747 h 413746"/>
                      <a:gd name="connsiteX6" fmla="*/ 99957 w 415012"/>
                      <a:gd name="connsiteY6" fmla="*/ 18979 h 41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012" h="413746">
                        <a:moveTo>
                          <a:pt x="99957" y="18979"/>
                        </a:moveTo>
                        <a:cubicBezTo>
                          <a:pt x="67060" y="8857"/>
                          <a:pt x="34163" y="2531"/>
                          <a:pt x="0" y="0"/>
                        </a:cubicBezTo>
                        <a:lnTo>
                          <a:pt x="0" y="102488"/>
                        </a:lnTo>
                        <a:cubicBezTo>
                          <a:pt x="24040" y="105018"/>
                          <a:pt x="46815" y="108814"/>
                          <a:pt x="69590" y="116406"/>
                        </a:cubicBezTo>
                        <a:cubicBezTo>
                          <a:pt x="204976" y="158160"/>
                          <a:pt x="298606" y="274566"/>
                          <a:pt x="312525" y="413747"/>
                        </a:cubicBezTo>
                        <a:lnTo>
                          <a:pt x="415012" y="413747"/>
                        </a:lnTo>
                        <a:cubicBezTo>
                          <a:pt x="401094" y="230281"/>
                          <a:pt x="278362" y="74652"/>
                          <a:pt x="99957" y="18979"/>
                        </a:cubicBezTo>
                        <a:close/>
                      </a:path>
                    </a:pathLst>
                  </a:custGeom>
                  <a:grpFill/>
                  <a:ln w="12650"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CC444D37-CF43-A078-409B-107A78164C27}"/>
                      </a:ext>
                    </a:extLst>
                  </p:cNvPr>
                  <p:cNvSpPr/>
                  <p:nvPr/>
                </p:nvSpPr>
                <p:spPr>
                  <a:xfrm>
                    <a:off x="5720848" y="2299703"/>
                    <a:ext cx="568111" cy="564315"/>
                  </a:xfrm>
                  <a:custGeom>
                    <a:avLst/>
                    <a:gdLst>
                      <a:gd name="connsiteX0" fmla="*/ 1265 w 568111"/>
                      <a:gd name="connsiteY0" fmla="*/ 101223 h 564315"/>
                      <a:gd name="connsiteX1" fmla="*/ 466889 w 568111"/>
                      <a:gd name="connsiteY1" fmla="*/ 564315 h 564315"/>
                      <a:gd name="connsiteX2" fmla="*/ 568111 w 568111"/>
                      <a:gd name="connsiteY2" fmla="*/ 564315 h 564315"/>
                      <a:gd name="connsiteX3" fmla="*/ 568111 w 568111"/>
                      <a:gd name="connsiteY3" fmla="*/ 560520 h 564315"/>
                      <a:gd name="connsiteX4" fmla="*/ 2531 w 568111"/>
                      <a:gd name="connsiteY4" fmla="*/ 0 h 564315"/>
                      <a:gd name="connsiteX5" fmla="*/ 0 w 568111"/>
                      <a:gd name="connsiteY5" fmla="*/ 0 h 564315"/>
                      <a:gd name="connsiteX6" fmla="*/ 0 w 568111"/>
                      <a:gd name="connsiteY6" fmla="*/ 101223 h 56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11" h="564315">
                        <a:moveTo>
                          <a:pt x="1265" y="101223"/>
                        </a:moveTo>
                        <a:cubicBezTo>
                          <a:pt x="249260" y="117671"/>
                          <a:pt x="449175" y="316320"/>
                          <a:pt x="466889" y="564315"/>
                        </a:cubicBezTo>
                        <a:lnTo>
                          <a:pt x="568111" y="564315"/>
                        </a:lnTo>
                        <a:cubicBezTo>
                          <a:pt x="568111" y="563050"/>
                          <a:pt x="568111" y="561785"/>
                          <a:pt x="568111" y="560520"/>
                        </a:cubicBezTo>
                        <a:cubicBezTo>
                          <a:pt x="547867" y="259383"/>
                          <a:pt x="304933" y="17714"/>
                          <a:pt x="2531" y="0"/>
                        </a:cubicBezTo>
                        <a:cubicBezTo>
                          <a:pt x="2531" y="0"/>
                          <a:pt x="1265" y="0"/>
                          <a:pt x="0" y="0"/>
                        </a:cubicBezTo>
                        <a:lnTo>
                          <a:pt x="0" y="101223"/>
                        </a:lnTo>
                        <a:close/>
                      </a:path>
                    </a:pathLst>
                  </a:custGeom>
                  <a:grpFill/>
                  <a:ln w="12650" cap="flat">
                    <a:noFill/>
                    <a:prstDash val="solid"/>
                    <a:miter/>
                  </a:ln>
                </p:spPr>
                <p:txBody>
                  <a:bodyPr rtlCol="0" anchor="ctr"/>
                  <a:lstStyle/>
                  <a:p>
                    <a:endParaRPr lang="en-US"/>
                  </a:p>
                </p:txBody>
              </p:sp>
            </p:grpSp>
            <p:sp>
              <p:nvSpPr>
                <p:cNvPr id="320" name="Freeform: Shape 319">
                  <a:extLst>
                    <a:ext uri="{FF2B5EF4-FFF2-40B4-BE49-F238E27FC236}">
                      <a16:creationId xmlns:a16="http://schemas.microsoft.com/office/drawing/2014/main" id="{5E2B9E20-4893-0318-4B2E-91638C897F6D}"/>
                    </a:ext>
                  </a:extLst>
                </p:cNvPr>
                <p:cNvSpPr/>
                <p:nvPr/>
              </p:nvSpPr>
              <p:spPr>
                <a:xfrm>
                  <a:off x="733442"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20B396E8-21E2-4AC9-E646-4D528FCD296A}"/>
                    </a:ext>
                  </a:extLst>
                </p:cNvPr>
                <p:cNvSpPr/>
                <p:nvPr/>
              </p:nvSpPr>
              <p:spPr>
                <a:xfrm>
                  <a:off x="821490"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9CE63541-A143-1E77-6E16-D6C1132DFEBF}"/>
                    </a:ext>
                  </a:extLst>
                </p:cNvPr>
                <p:cNvSpPr/>
                <p:nvPr/>
              </p:nvSpPr>
              <p:spPr>
                <a:xfrm>
                  <a:off x="733442"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79024E6-0ABC-5CBA-A1FA-4FE6AD23E90A}"/>
                    </a:ext>
                  </a:extLst>
                </p:cNvPr>
                <p:cNvSpPr/>
                <p:nvPr/>
              </p:nvSpPr>
              <p:spPr>
                <a:xfrm>
                  <a:off x="821490"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BFF4052B-9ABF-8C46-9A8F-D71DBB077139}"/>
                    </a:ext>
                  </a:extLst>
                </p:cNvPr>
                <p:cNvSpPr/>
                <p:nvPr/>
              </p:nvSpPr>
              <p:spPr>
                <a:xfrm>
                  <a:off x="909537"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D159F001-3EA9-7065-5B55-A3EA11CCE7B1}"/>
                    </a:ext>
                  </a:extLst>
                </p:cNvPr>
                <p:cNvSpPr/>
                <p:nvPr/>
              </p:nvSpPr>
              <p:spPr>
                <a:xfrm>
                  <a:off x="909537"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grpSp>
          <p:grpSp>
            <p:nvGrpSpPr>
              <p:cNvPr id="308" name="Group 307">
                <a:extLst>
                  <a:ext uri="{FF2B5EF4-FFF2-40B4-BE49-F238E27FC236}">
                    <a16:creationId xmlns:a16="http://schemas.microsoft.com/office/drawing/2014/main" id="{E99EFBC6-AD7C-AD3E-B3EE-B624B11BC8D1}"/>
                  </a:ext>
                </a:extLst>
              </p:cNvPr>
              <p:cNvGrpSpPr/>
              <p:nvPr/>
            </p:nvGrpSpPr>
            <p:grpSpPr>
              <a:xfrm>
                <a:off x="423269" y="3335977"/>
                <a:ext cx="968518" cy="748560"/>
                <a:chOff x="423269" y="3335977"/>
                <a:chExt cx="968518" cy="748560"/>
              </a:xfrm>
              <a:solidFill>
                <a:srgbClr val="00C7FD"/>
              </a:solidFill>
            </p:grpSpPr>
            <p:sp>
              <p:nvSpPr>
                <p:cNvPr id="309" name="Freeform: Shape 308">
                  <a:extLst>
                    <a:ext uri="{FF2B5EF4-FFF2-40B4-BE49-F238E27FC236}">
                      <a16:creationId xmlns:a16="http://schemas.microsoft.com/office/drawing/2014/main" id="{F3FCE706-754A-8C51-B6B0-43E297A1BF8D}"/>
                    </a:ext>
                  </a:extLst>
                </p:cNvPr>
                <p:cNvSpPr/>
                <p:nvPr/>
              </p:nvSpPr>
              <p:spPr>
                <a:xfrm>
                  <a:off x="733510" y="3587070"/>
                  <a:ext cx="44023" cy="117763"/>
                </a:xfrm>
                <a:custGeom>
                  <a:avLst/>
                  <a:gdLst>
                    <a:gd name="connsiteX0" fmla="*/ 0 w 101222"/>
                    <a:gd name="connsiteY0" fmla="*/ 0 h 270770"/>
                    <a:gd name="connsiteX1" fmla="*/ 101223 w 101222"/>
                    <a:gd name="connsiteY1" fmla="*/ 0 h 270770"/>
                    <a:gd name="connsiteX2" fmla="*/ 101223 w 101222"/>
                    <a:gd name="connsiteY2" fmla="*/ 270770 h 270770"/>
                    <a:gd name="connsiteX3" fmla="*/ 0 w 101222"/>
                    <a:gd name="connsiteY3" fmla="*/ 270770 h 270770"/>
                  </a:gdLst>
                  <a:ahLst/>
                  <a:cxnLst>
                    <a:cxn ang="0">
                      <a:pos x="connsiteX0" y="connsiteY0"/>
                    </a:cxn>
                    <a:cxn ang="0">
                      <a:pos x="connsiteX1" y="connsiteY1"/>
                    </a:cxn>
                    <a:cxn ang="0">
                      <a:pos x="connsiteX2" y="connsiteY2"/>
                    </a:cxn>
                    <a:cxn ang="0">
                      <a:pos x="connsiteX3" y="connsiteY3"/>
                    </a:cxn>
                  </a:cxnLst>
                  <a:rect l="l" t="t" r="r" b="b"/>
                  <a:pathLst>
                    <a:path w="101222" h="270770">
                      <a:moveTo>
                        <a:pt x="0" y="0"/>
                      </a:moveTo>
                      <a:lnTo>
                        <a:pt x="101223" y="0"/>
                      </a:lnTo>
                      <a:lnTo>
                        <a:pt x="101223" y="270770"/>
                      </a:lnTo>
                      <a:lnTo>
                        <a:pt x="0" y="270770"/>
                      </a:lnTo>
                      <a:close/>
                    </a:path>
                  </a:pathLst>
                </a:custGeom>
                <a:grpFill/>
                <a:ln w="12650"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436FF430-DEAF-141F-338C-C0E0D76EFBC5}"/>
                    </a:ext>
                  </a:extLst>
                </p:cNvPr>
                <p:cNvSpPr/>
                <p:nvPr/>
              </p:nvSpPr>
              <p:spPr>
                <a:xfrm>
                  <a:off x="687410" y="4040514"/>
                  <a:ext cx="99053" cy="44023"/>
                </a:xfrm>
                <a:custGeom>
                  <a:avLst/>
                  <a:gdLst>
                    <a:gd name="connsiteX0" fmla="*/ 0 w 227750"/>
                    <a:gd name="connsiteY0" fmla="*/ 0 h 101222"/>
                    <a:gd name="connsiteX1" fmla="*/ 227751 w 227750"/>
                    <a:gd name="connsiteY1" fmla="*/ 0 h 101222"/>
                    <a:gd name="connsiteX2" fmla="*/ 227751 w 227750"/>
                    <a:gd name="connsiteY2" fmla="*/ 101223 h 101222"/>
                    <a:gd name="connsiteX3" fmla="*/ 0 w 227750"/>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7750" h="101222">
                      <a:moveTo>
                        <a:pt x="0" y="0"/>
                      </a:moveTo>
                      <a:lnTo>
                        <a:pt x="227751" y="0"/>
                      </a:lnTo>
                      <a:lnTo>
                        <a:pt x="227751" y="101223"/>
                      </a:lnTo>
                      <a:lnTo>
                        <a:pt x="0" y="101223"/>
                      </a:lnTo>
                      <a:close/>
                    </a:path>
                  </a:pathLst>
                </a:custGeom>
                <a:grpFill/>
                <a:ln w="12650"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8E8274B9-C668-6BE1-191A-2EDC4D0BD635}"/>
                    </a:ext>
                  </a:extLst>
                </p:cNvPr>
                <p:cNvSpPr/>
                <p:nvPr/>
              </p:nvSpPr>
              <p:spPr>
                <a:xfrm>
                  <a:off x="534679" y="3335977"/>
                  <a:ext cx="44023" cy="745099"/>
                </a:xfrm>
                <a:custGeom>
                  <a:avLst/>
                  <a:gdLst>
                    <a:gd name="connsiteX0" fmla="*/ 101223 w 101222"/>
                    <a:gd name="connsiteY0" fmla="*/ 1713191 h 1713190"/>
                    <a:gd name="connsiteX1" fmla="*/ 0 w 101222"/>
                    <a:gd name="connsiteY1" fmla="*/ 1713191 h 1713190"/>
                    <a:gd name="connsiteX2" fmla="*/ 0 w 101222"/>
                    <a:gd name="connsiteY2" fmla="*/ 0 h 1713190"/>
                    <a:gd name="connsiteX3" fmla="*/ 101223 w 101222"/>
                    <a:gd name="connsiteY3" fmla="*/ 0 h 1713190"/>
                  </a:gdLst>
                  <a:ahLst/>
                  <a:cxnLst>
                    <a:cxn ang="0">
                      <a:pos x="connsiteX0" y="connsiteY0"/>
                    </a:cxn>
                    <a:cxn ang="0">
                      <a:pos x="connsiteX1" y="connsiteY1"/>
                    </a:cxn>
                    <a:cxn ang="0">
                      <a:pos x="connsiteX2" y="connsiteY2"/>
                    </a:cxn>
                    <a:cxn ang="0">
                      <a:pos x="connsiteX3" y="connsiteY3"/>
                    </a:cxn>
                  </a:cxnLst>
                  <a:rect l="l" t="t" r="r" b="b"/>
                  <a:pathLst>
                    <a:path w="101222" h="1713190">
                      <a:moveTo>
                        <a:pt x="101223" y="1713191"/>
                      </a:moveTo>
                      <a:lnTo>
                        <a:pt x="0" y="1713191"/>
                      </a:lnTo>
                      <a:lnTo>
                        <a:pt x="0" y="0"/>
                      </a:lnTo>
                      <a:lnTo>
                        <a:pt x="101223" y="0"/>
                      </a:lnTo>
                      <a:close/>
                    </a:path>
                  </a:pathLst>
                </a:custGeom>
                <a:grpFill/>
                <a:ln w="12650"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7C23CBC1-7B8C-245C-DAD9-D5F5550737AA}"/>
                    </a:ext>
                  </a:extLst>
                </p:cNvPr>
                <p:cNvSpPr/>
                <p:nvPr/>
              </p:nvSpPr>
              <p:spPr>
                <a:xfrm>
                  <a:off x="621278" y="3688309"/>
                  <a:ext cx="444984" cy="396227"/>
                </a:xfrm>
                <a:custGeom>
                  <a:avLst/>
                  <a:gdLst>
                    <a:gd name="connsiteX0" fmla="*/ 911003 w 911002"/>
                    <a:gd name="connsiteY0" fmla="*/ 911003 h 911002"/>
                    <a:gd name="connsiteX1" fmla="*/ 0 w 911002"/>
                    <a:gd name="connsiteY1" fmla="*/ 911003 h 911002"/>
                    <a:gd name="connsiteX2" fmla="*/ 0 w 911002"/>
                    <a:gd name="connsiteY2" fmla="*/ 0 h 911002"/>
                    <a:gd name="connsiteX3" fmla="*/ 911003 w 911002"/>
                    <a:gd name="connsiteY3" fmla="*/ 0 h 911002"/>
                    <a:gd name="connsiteX4" fmla="*/ 911003 w 911002"/>
                    <a:gd name="connsiteY4" fmla="*/ 911003 h 911002"/>
                    <a:gd name="connsiteX5" fmla="*/ 101223 w 911002"/>
                    <a:gd name="connsiteY5" fmla="*/ 809780 h 911002"/>
                    <a:gd name="connsiteX6" fmla="*/ 809780 w 911002"/>
                    <a:gd name="connsiteY6" fmla="*/ 809780 h 911002"/>
                    <a:gd name="connsiteX7" fmla="*/ 809780 w 911002"/>
                    <a:gd name="connsiteY7" fmla="*/ 101223 h 911002"/>
                    <a:gd name="connsiteX8" fmla="*/ 101223 w 911002"/>
                    <a:gd name="connsiteY8" fmla="*/ 101223 h 911002"/>
                    <a:gd name="connsiteX9" fmla="*/ 101223 w 911002"/>
                    <a:gd name="connsiteY9" fmla="*/ 809780 h 91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002" h="911002">
                      <a:moveTo>
                        <a:pt x="911003" y="911003"/>
                      </a:moveTo>
                      <a:lnTo>
                        <a:pt x="0" y="911003"/>
                      </a:lnTo>
                      <a:lnTo>
                        <a:pt x="0" y="0"/>
                      </a:lnTo>
                      <a:lnTo>
                        <a:pt x="911003" y="0"/>
                      </a:lnTo>
                      <a:lnTo>
                        <a:pt x="911003" y="911003"/>
                      </a:lnTo>
                      <a:close/>
                      <a:moveTo>
                        <a:pt x="101223" y="809780"/>
                      </a:moveTo>
                      <a:lnTo>
                        <a:pt x="809780" y="809780"/>
                      </a:lnTo>
                      <a:lnTo>
                        <a:pt x="809780" y="101223"/>
                      </a:lnTo>
                      <a:lnTo>
                        <a:pt x="101223" y="101223"/>
                      </a:lnTo>
                      <a:lnTo>
                        <a:pt x="101223" y="809780"/>
                      </a:lnTo>
                      <a:close/>
                    </a:path>
                  </a:pathLst>
                </a:custGeom>
                <a:grpFill/>
                <a:ln w="12650"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1992F326-AC41-FCA3-A8F1-B9A5DD46D85C}"/>
                    </a:ext>
                  </a:extLst>
                </p:cNvPr>
                <p:cNvSpPr/>
                <p:nvPr/>
              </p:nvSpPr>
              <p:spPr>
                <a:xfrm>
                  <a:off x="546444" y="3336669"/>
                  <a:ext cx="137573" cy="44023"/>
                </a:xfrm>
                <a:custGeom>
                  <a:avLst/>
                  <a:gdLst>
                    <a:gd name="connsiteX0" fmla="*/ 0 w 316320"/>
                    <a:gd name="connsiteY0" fmla="*/ 0 h 101222"/>
                    <a:gd name="connsiteX1" fmla="*/ 316320 w 316320"/>
                    <a:gd name="connsiteY1" fmla="*/ 0 h 101222"/>
                    <a:gd name="connsiteX2" fmla="*/ 316320 w 316320"/>
                    <a:gd name="connsiteY2" fmla="*/ 101222 h 101222"/>
                    <a:gd name="connsiteX3" fmla="*/ 0 w 316320"/>
                    <a:gd name="connsiteY3" fmla="*/ 101222 h 101222"/>
                  </a:gdLst>
                  <a:ahLst/>
                  <a:cxnLst>
                    <a:cxn ang="0">
                      <a:pos x="connsiteX0" y="connsiteY0"/>
                    </a:cxn>
                    <a:cxn ang="0">
                      <a:pos x="connsiteX1" y="connsiteY1"/>
                    </a:cxn>
                    <a:cxn ang="0">
                      <a:pos x="connsiteX2" y="connsiteY2"/>
                    </a:cxn>
                    <a:cxn ang="0">
                      <a:pos x="connsiteX3" y="connsiteY3"/>
                    </a:cxn>
                  </a:cxnLst>
                  <a:rect l="l" t="t" r="r" b="b"/>
                  <a:pathLst>
                    <a:path w="316320" h="101222">
                      <a:moveTo>
                        <a:pt x="0" y="0"/>
                      </a:moveTo>
                      <a:lnTo>
                        <a:pt x="316320" y="0"/>
                      </a:lnTo>
                      <a:lnTo>
                        <a:pt x="316320" y="101222"/>
                      </a:lnTo>
                      <a:lnTo>
                        <a:pt x="0" y="101222"/>
                      </a:lnTo>
                      <a:close/>
                    </a:path>
                  </a:pathLst>
                </a:custGeom>
                <a:grpFill/>
                <a:ln w="12650"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9BCD36E8-202A-E33F-1571-19335D4887DB}"/>
                    </a:ext>
                  </a:extLst>
                </p:cNvPr>
                <p:cNvSpPr/>
                <p:nvPr/>
              </p:nvSpPr>
              <p:spPr>
                <a:xfrm>
                  <a:off x="733510" y="3429392"/>
                  <a:ext cx="44023" cy="192603"/>
                </a:xfrm>
                <a:custGeom>
                  <a:avLst/>
                  <a:gdLst>
                    <a:gd name="connsiteX0" fmla="*/ 0 w 101222"/>
                    <a:gd name="connsiteY0" fmla="*/ 0 h 442848"/>
                    <a:gd name="connsiteX1" fmla="*/ 101223 w 101222"/>
                    <a:gd name="connsiteY1" fmla="*/ 0 h 442848"/>
                    <a:gd name="connsiteX2" fmla="*/ 101223 w 101222"/>
                    <a:gd name="connsiteY2" fmla="*/ 442848 h 442848"/>
                    <a:gd name="connsiteX3" fmla="*/ 0 w 101222"/>
                    <a:gd name="connsiteY3" fmla="*/ 442848 h 442848"/>
                  </a:gdLst>
                  <a:ahLst/>
                  <a:cxnLst>
                    <a:cxn ang="0">
                      <a:pos x="connsiteX0" y="connsiteY0"/>
                    </a:cxn>
                    <a:cxn ang="0">
                      <a:pos x="connsiteX1" y="connsiteY1"/>
                    </a:cxn>
                    <a:cxn ang="0">
                      <a:pos x="connsiteX2" y="connsiteY2"/>
                    </a:cxn>
                    <a:cxn ang="0">
                      <a:pos x="connsiteX3" y="connsiteY3"/>
                    </a:cxn>
                  </a:cxnLst>
                  <a:rect l="l" t="t" r="r" b="b"/>
                  <a:pathLst>
                    <a:path w="101222" h="442848">
                      <a:moveTo>
                        <a:pt x="0" y="0"/>
                      </a:moveTo>
                      <a:lnTo>
                        <a:pt x="101223" y="0"/>
                      </a:lnTo>
                      <a:lnTo>
                        <a:pt x="101223" y="442848"/>
                      </a:lnTo>
                      <a:lnTo>
                        <a:pt x="0" y="442848"/>
                      </a:lnTo>
                      <a:close/>
                    </a:path>
                  </a:pathLst>
                </a:custGeom>
                <a:grpFill/>
                <a:ln w="12650"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DA6E7FF3-BE8E-CD81-8AE1-83F59DB44137}"/>
                    </a:ext>
                  </a:extLst>
                </p:cNvPr>
                <p:cNvSpPr/>
                <p:nvPr/>
              </p:nvSpPr>
              <p:spPr>
                <a:xfrm>
                  <a:off x="1016604" y="3644515"/>
                  <a:ext cx="267741" cy="440022"/>
                </a:xfrm>
                <a:custGeom>
                  <a:avLst/>
                  <a:gdLst>
                    <a:gd name="connsiteX0" fmla="*/ 632641 w 632640"/>
                    <a:gd name="connsiteY0" fmla="*/ 983124 h 983123"/>
                    <a:gd name="connsiteX1" fmla="*/ 0 w 632640"/>
                    <a:gd name="connsiteY1" fmla="*/ 983124 h 983123"/>
                    <a:gd name="connsiteX2" fmla="*/ 0 w 632640"/>
                    <a:gd name="connsiteY2" fmla="*/ 366932 h 983123"/>
                    <a:gd name="connsiteX3" fmla="*/ 366931 w 632640"/>
                    <a:gd name="connsiteY3" fmla="*/ 0 h 983123"/>
                    <a:gd name="connsiteX4" fmla="*/ 366931 w 632640"/>
                    <a:gd name="connsiteY4" fmla="*/ 265709 h 983123"/>
                    <a:gd name="connsiteX5" fmla="*/ 632641 w 632640"/>
                    <a:gd name="connsiteY5" fmla="*/ 0 h 983123"/>
                    <a:gd name="connsiteX6" fmla="*/ 632641 w 632640"/>
                    <a:gd name="connsiteY6" fmla="*/ 983124 h 983123"/>
                    <a:gd name="connsiteX7" fmla="*/ 101223 w 632640"/>
                    <a:gd name="connsiteY7" fmla="*/ 881901 h 983123"/>
                    <a:gd name="connsiteX8" fmla="*/ 531418 w 632640"/>
                    <a:gd name="connsiteY8" fmla="*/ 881901 h 983123"/>
                    <a:gd name="connsiteX9" fmla="*/ 531418 w 632640"/>
                    <a:gd name="connsiteY9" fmla="*/ 245464 h 983123"/>
                    <a:gd name="connsiteX10" fmla="*/ 265709 w 632640"/>
                    <a:gd name="connsiteY10" fmla="*/ 511174 h 983123"/>
                    <a:gd name="connsiteX11" fmla="*/ 265709 w 632640"/>
                    <a:gd name="connsiteY11" fmla="*/ 245464 h 983123"/>
                    <a:gd name="connsiteX12" fmla="*/ 101223 w 632640"/>
                    <a:gd name="connsiteY12" fmla="*/ 409951 h 983123"/>
                    <a:gd name="connsiteX13" fmla="*/ 101223 w 632640"/>
                    <a:gd name="connsiteY13" fmla="*/ 881901 h 98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640" h="983123">
                      <a:moveTo>
                        <a:pt x="632641" y="983124"/>
                      </a:moveTo>
                      <a:lnTo>
                        <a:pt x="0" y="983124"/>
                      </a:lnTo>
                      <a:lnTo>
                        <a:pt x="0" y="366932"/>
                      </a:lnTo>
                      <a:lnTo>
                        <a:pt x="366931" y="0"/>
                      </a:lnTo>
                      <a:lnTo>
                        <a:pt x="366931" y="265709"/>
                      </a:lnTo>
                      <a:lnTo>
                        <a:pt x="632641" y="0"/>
                      </a:lnTo>
                      <a:lnTo>
                        <a:pt x="632641" y="983124"/>
                      </a:lnTo>
                      <a:close/>
                      <a:moveTo>
                        <a:pt x="101223" y="881901"/>
                      </a:moveTo>
                      <a:lnTo>
                        <a:pt x="531418" y="881901"/>
                      </a:lnTo>
                      <a:lnTo>
                        <a:pt x="531418" y="245464"/>
                      </a:lnTo>
                      <a:lnTo>
                        <a:pt x="265709" y="511174"/>
                      </a:lnTo>
                      <a:lnTo>
                        <a:pt x="265709" y="245464"/>
                      </a:lnTo>
                      <a:lnTo>
                        <a:pt x="101223" y="409951"/>
                      </a:lnTo>
                      <a:lnTo>
                        <a:pt x="101223" y="881901"/>
                      </a:lnTo>
                      <a:close/>
                    </a:path>
                  </a:pathLst>
                </a:custGeom>
                <a:grpFill/>
                <a:ln w="12650"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5996B1C2-7CC9-D6C9-81C4-6C184AE54DE4}"/>
                    </a:ext>
                  </a:extLst>
                </p:cNvPr>
                <p:cNvSpPr/>
                <p:nvPr/>
              </p:nvSpPr>
              <p:spPr>
                <a:xfrm>
                  <a:off x="1122143" y="3950390"/>
                  <a:ext cx="44023" cy="93681"/>
                </a:xfrm>
                <a:custGeom>
                  <a:avLst/>
                  <a:gdLst>
                    <a:gd name="connsiteX0" fmla="*/ 0 w 101222"/>
                    <a:gd name="connsiteY0" fmla="*/ 0 h 202445"/>
                    <a:gd name="connsiteX1" fmla="*/ 101222 w 101222"/>
                    <a:gd name="connsiteY1" fmla="*/ 0 h 202445"/>
                    <a:gd name="connsiteX2" fmla="*/ 101222 w 101222"/>
                    <a:gd name="connsiteY2" fmla="*/ 202445 h 202445"/>
                    <a:gd name="connsiteX3" fmla="*/ 0 w 101222"/>
                    <a:gd name="connsiteY3" fmla="*/ 202445 h 202445"/>
                  </a:gdLst>
                  <a:ahLst/>
                  <a:cxnLst>
                    <a:cxn ang="0">
                      <a:pos x="connsiteX0" y="connsiteY0"/>
                    </a:cxn>
                    <a:cxn ang="0">
                      <a:pos x="connsiteX1" y="connsiteY1"/>
                    </a:cxn>
                    <a:cxn ang="0">
                      <a:pos x="connsiteX2" y="connsiteY2"/>
                    </a:cxn>
                    <a:cxn ang="0">
                      <a:pos x="connsiteX3" y="connsiteY3"/>
                    </a:cxn>
                  </a:cxnLst>
                  <a:rect l="l" t="t" r="r" b="b"/>
                  <a:pathLst>
                    <a:path w="101222" h="202445">
                      <a:moveTo>
                        <a:pt x="0" y="0"/>
                      </a:moveTo>
                      <a:lnTo>
                        <a:pt x="101222" y="0"/>
                      </a:lnTo>
                      <a:lnTo>
                        <a:pt x="101222" y="202445"/>
                      </a:lnTo>
                      <a:lnTo>
                        <a:pt x="0" y="202445"/>
                      </a:lnTo>
                      <a:close/>
                    </a:path>
                  </a:pathLst>
                </a:custGeom>
                <a:grpFill/>
                <a:ln w="12650"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0D152041-CFD6-7633-1137-A46455A2625B}"/>
                    </a:ext>
                  </a:extLst>
                </p:cNvPr>
                <p:cNvSpPr/>
                <p:nvPr/>
              </p:nvSpPr>
              <p:spPr>
                <a:xfrm>
                  <a:off x="423269" y="4040514"/>
                  <a:ext cx="968518" cy="44023"/>
                </a:xfrm>
                <a:custGeom>
                  <a:avLst/>
                  <a:gdLst>
                    <a:gd name="connsiteX0" fmla="*/ 0 w 2226895"/>
                    <a:gd name="connsiteY0" fmla="*/ 0 h 101222"/>
                    <a:gd name="connsiteX1" fmla="*/ 2226895 w 2226895"/>
                    <a:gd name="connsiteY1" fmla="*/ 0 h 101222"/>
                    <a:gd name="connsiteX2" fmla="*/ 2226895 w 2226895"/>
                    <a:gd name="connsiteY2" fmla="*/ 101223 h 101222"/>
                    <a:gd name="connsiteX3" fmla="*/ 0 w 2226895"/>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26895" h="101222">
                      <a:moveTo>
                        <a:pt x="0" y="0"/>
                      </a:moveTo>
                      <a:lnTo>
                        <a:pt x="2226895" y="0"/>
                      </a:lnTo>
                      <a:lnTo>
                        <a:pt x="2226895" y="101223"/>
                      </a:lnTo>
                      <a:lnTo>
                        <a:pt x="0" y="101223"/>
                      </a:lnTo>
                      <a:close/>
                    </a:path>
                  </a:pathLst>
                </a:custGeom>
                <a:grpFill/>
                <a:ln w="12650" cap="flat">
                  <a:noFill/>
                  <a:prstDash val="solid"/>
                  <a:miter/>
                </a:ln>
              </p:spPr>
              <p:txBody>
                <a:bodyPr rtlCol="0" anchor="ctr"/>
                <a:lstStyle/>
                <a:p>
                  <a:endParaRPr lang="en-US"/>
                </a:p>
              </p:txBody>
            </p:sp>
          </p:grpSp>
        </p:grpSp>
        <p:grpSp>
          <p:nvGrpSpPr>
            <p:cNvPr id="261" name="Group 260">
              <a:extLst>
                <a:ext uri="{FF2B5EF4-FFF2-40B4-BE49-F238E27FC236}">
                  <a16:creationId xmlns:a16="http://schemas.microsoft.com/office/drawing/2014/main" id="{E209C51C-0A21-76C8-6E83-E0D5F9576259}"/>
                </a:ext>
              </a:extLst>
            </p:cNvPr>
            <p:cNvGrpSpPr/>
            <p:nvPr/>
          </p:nvGrpSpPr>
          <p:grpSpPr>
            <a:xfrm>
              <a:off x="2716783" y="4035027"/>
              <a:ext cx="734337" cy="736436"/>
              <a:chOff x="423269" y="3113250"/>
              <a:chExt cx="968518" cy="971287"/>
            </a:xfrm>
          </p:grpSpPr>
          <p:grpSp>
            <p:nvGrpSpPr>
              <p:cNvPr id="285" name="Group 284">
                <a:extLst>
                  <a:ext uri="{FF2B5EF4-FFF2-40B4-BE49-F238E27FC236}">
                    <a16:creationId xmlns:a16="http://schemas.microsoft.com/office/drawing/2014/main" id="{8929DC99-869B-C6F7-B37F-7F3484DA9A96}"/>
                  </a:ext>
                </a:extLst>
              </p:cNvPr>
              <p:cNvGrpSpPr/>
              <p:nvPr/>
            </p:nvGrpSpPr>
            <p:grpSpPr>
              <a:xfrm>
                <a:off x="720428" y="3113250"/>
                <a:ext cx="278449" cy="817170"/>
                <a:chOff x="720428" y="3113250"/>
                <a:chExt cx="278449" cy="817170"/>
              </a:xfrm>
              <a:solidFill>
                <a:srgbClr val="0068B5"/>
              </a:solidFill>
            </p:grpSpPr>
            <p:sp>
              <p:nvSpPr>
                <p:cNvPr id="296" name="Freeform: Shape 295">
                  <a:extLst>
                    <a:ext uri="{FF2B5EF4-FFF2-40B4-BE49-F238E27FC236}">
                      <a16:creationId xmlns:a16="http://schemas.microsoft.com/office/drawing/2014/main" id="{1743E36A-4A67-0A6E-1827-F19F36CF9BB2}"/>
                    </a:ext>
                  </a:extLst>
                </p:cNvPr>
                <p:cNvSpPr/>
                <p:nvPr/>
              </p:nvSpPr>
              <p:spPr>
                <a:xfrm>
                  <a:off x="720428" y="3326355"/>
                  <a:ext cx="66035" cy="66035"/>
                </a:xfrm>
                <a:custGeom>
                  <a:avLst/>
                  <a:gdLst>
                    <a:gd name="connsiteX0" fmla="*/ 0 w 151833"/>
                    <a:gd name="connsiteY0" fmla="*/ 0 h 151833"/>
                    <a:gd name="connsiteX1" fmla="*/ 151834 w 151833"/>
                    <a:gd name="connsiteY1" fmla="*/ 0 h 151833"/>
                    <a:gd name="connsiteX2" fmla="*/ 151834 w 151833"/>
                    <a:gd name="connsiteY2" fmla="*/ 151834 h 151833"/>
                    <a:gd name="connsiteX3" fmla="*/ 0 w 151833"/>
                    <a:gd name="connsiteY3" fmla="*/ 151834 h 151833"/>
                  </a:gdLst>
                  <a:ahLst/>
                  <a:cxnLst>
                    <a:cxn ang="0">
                      <a:pos x="connsiteX0" y="connsiteY0"/>
                    </a:cxn>
                    <a:cxn ang="0">
                      <a:pos x="connsiteX1" y="connsiteY1"/>
                    </a:cxn>
                    <a:cxn ang="0">
                      <a:pos x="connsiteX2" y="connsiteY2"/>
                    </a:cxn>
                    <a:cxn ang="0">
                      <a:pos x="connsiteX3" y="connsiteY3"/>
                    </a:cxn>
                  </a:cxnLst>
                  <a:rect l="l" t="t" r="r" b="b"/>
                  <a:pathLst>
                    <a:path w="151833" h="151833">
                      <a:moveTo>
                        <a:pt x="0" y="0"/>
                      </a:moveTo>
                      <a:lnTo>
                        <a:pt x="151834" y="0"/>
                      </a:lnTo>
                      <a:lnTo>
                        <a:pt x="151834" y="151834"/>
                      </a:lnTo>
                      <a:lnTo>
                        <a:pt x="0" y="151834"/>
                      </a:lnTo>
                      <a:close/>
                    </a:path>
                  </a:pathLst>
                </a:custGeom>
                <a:grpFill/>
                <a:ln w="12650" cap="flat">
                  <a:noFill/>
                  <a:prstDash val="solid"/>
                  <a:miter/>
                </a:ln>
              </p:spPr>
              <p:txBody>
                <a:bodyPr rtlCol="0" anchor="ctr"/>
                <a:lstStyle/>
                <a:p>
                  <a:endParaRPr lang="en-US"/>
                </a:p>
              </p:txBody>
            </p:sp>
            <p:grpSp>
              <p:nvGrpSpPr>
                <p:cNvPr id="297" name="Graphic 189">
                  <a:extLst>
                    <a:ext uri="{FF2B5EF4-FFF2-40B4-BE49-F238E27FC236}">
                      <a16:creationId xmlns:a16="http://schemas.microsoft.com/office/drawing/2014/main" id="{F01285FA-657A-4276-3B8F-7FA29A10CE32}"/>
                    </a:ext>
                  </a:extLst>
                </p:cNvPr>
                <p:cNvGrpSpPr/>
                <p:nvPr/>
              </p:nvGrpSpPr>
              <p:grpSpPr>
                <a:xfrm>
                  <a:off x="751795" y="3113250"/>
                  <a:ext cx="247082" cy="245981"/>
                  <a:chOff x="5720848" y="2299703"/>
                  <a:chExt cx="568111" cy="565579"/>
                </a:xfrm>
                <a:grpFill/>
              </p:grpSpPr>
              <p:sp>
                <p:nvSpPr>
                  <p:cNvPr id="304" name="Freeform: Shape 303">
                    <a:extLst>
                      <a:ext uri="{FF2B5EF4-FFF2-40B4-BE49-F238E27FC236}">
                        <a16:creationId xmlns:a16="http://schemas.microsoft.com/office/drawing/2014/main" id="{41F0493B-4FE7-3716-2CD3-AA0CD726E675}"/>
                      </a:ext>
                    </a:extLst>
                  </p:cNvPr>
                  <p:cNvSpPr/>
                  <p:nvPr/>
                </p:nvSpPr>
                <p:spPr>
                  <a:xfrm>
                    <a:off x="5722113" y="2603366"/>
                    <a:ext cx="263178" cy="261913"/>
                  </a:xfrm>
                  <a:custGeom>
                    <a:avLst/>
                    <a:gdLst>
                      <a:gd name="connsiteX0" fmla="*/ 0 w 263178"/>
                      <a:gd name="connsiteY0" fmla="*/ 0 h 261913"/>
                      <a:gd name="connsiteX1" fmla="*/ 0 w 263178"/>
                      <a:gd name="connsiteY1" fmla="*/ 105018 h 261913"/>
                      <a:gd name="connsiteX2" fmla="*/ 158160 w 263178"/>
                      <a:gd name="connsiteY2" fmla="*/ 261913 h 261913"/>
                      <a:gd name="connsiteX3" fmla="*/ 263179 w 263178"/>
                      <a:gd name="connsiteY3" fmla="*/ 261913 h 261913"/>
                      <a:gd name="connsiteX4" fmla="*/ 0 w 263178"/>
                      <a:gd name="connsiteY4" fmla="*/ 0 h 2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78" h="261913">
                        <a:moveTo>
                          <a:pt x="0" y="0"/>
                        </a:moveTo>
                        <a:lnTo>
                          <a:pt x="0" y="105018"/>
                        </a:lnTo>
                        <a:cubicBezTo>
                          <a:pt x="79713" y="118936"/>
                          <a:pt x="144242" y="182201"/>
                          <a:pt x="158160" y="261913"/>
                        </a:cubicBezTo>
                        <a:lnTo>
                          <a:pt x="263179" y="261913"/>
                        </a:lnTo>
                        <a:cubicBezTo>
                          <a:pt x="246730" y="123998"/>
                          <a:pt x="136650" y="15183"/>
                          <a:pt x="0" y="0"/>
                        </a:cubicBezTo>
                        <a:close/>
                      </a:path>
                    </a:pathLst>
                  </a:custGeom>
                  <a:grpFill/>
                  <a:ln w="12650"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93515013-081A-6EBE-969F-EDE715CE64C4}"/>
                      </a:ext>
                    </a:extLst>
                  </p:cNvPr>
                  <p:cNvSpPr/>
                  <p:nvPr/>
                </p:nvSpPr>
                <p:spPr>
                  <a:xfrm>
                    <a:off x="5722113" y="2451536"/>
                    <a:ext cx="415012" cy="413746"/>
                  </a:xfrm>
                  <a:custGeom>
                    <a:avLst/>
                    <a:gdLst>
                      <a:gd name="connsiteX0" fmla="*/ 99957 w 415012"/>
                      <a:gd name="connsiteY0" fmla="*/ 18979 h 413746"/>
                      <a:gd name="connsiteX1" fmla="*/ 0 w 415012"/>
                      <a:gd name="connsiteY1" fmla="*/ 0 h 413746"/>
                      <a:gd name="connsiteX2" fmla="*/ 0 w 415012"/>
                      <a:gd name="connsiteY2" fmla="*/ 102488 h 413746"/>
                      <a:gd name="connsiteX3" fmla="*/ 69590 w 415012"/>
                      <a:gd name="connsiteY3" fmla="*/ 116406 h 413746"/>
                      <a:gd name="connsiteX4" fmla="*/ 312525 w 415012"/>
                      <a:gd name="connsiteY4" fmla="*/ 413747 h 413746"/>
                      <a:gd name="connsiteX5" fmla="*/ 415012 w 415012"/>
                      <a:gd name="connsiteY5" fmla="*/ 413747 h 413746"/>
                      <a:gd name="connsiteX6" fmla="*/ 99957 w 415012"/>
                      <a:gd name="connsiteY6" fmla="*/ 18979 h 41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012" h="413746">
                        <a:moveTo>
                          <a:pt x="99957" y="18979"/>
                        </a:moveTo>
                        <a:cubicBezTo>
                          <a:pt x="67060" y="8857"/>
                          <a:pt x="34163" y="2531"/>
                          <a:pt x="0" y="0"/>
                        </a:cubicBezTo>
                        <a:lnTo>
                          <a:pt x="0" y="102488"/>
                        </a:lnTo>
                        <a:cubicBezTo>
                          <a:pt x="24040" y="105018"/>
                          <a:pt x="46815" y="108814"/>
                          <a:pt x="69590" y="116406"/>
                        </a:cubicBezTo>
                        <a:cubicBezTo>
                          <a:pt x="204976" y="158160"/>
                          <a:pt x="298606" y="274566"/>
                          <a:pt x="312525" y="413747"/>
                        </a:cubicBezTo>
                        <a:lnTo>
                          <a:pt x="415012" y="413747"/>
                        </a:lnTo>
                        <a:cubicBezTo>
                          <a:pt x="401094" y="230281"/>
                          <a:pt x="278362" y="74652"/>
                          <a:pt x="99957" y="18979"/>
                        </a:cubicBezTo>
                        <a:close/>
                      </a:path>
                    </a:pathLst>
                  </a:custGeom>
                  <a:grpFill/>
                  <a:ln w="12650"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9F3BB246-F668-BF93-63B3-2AC5AB7C0FB1}"/>
                      </a:ext>
                    </a:extLst>
                  </p:cNvPr>
                  <p:cNvSpPr/>
                  <p:nvPr/>
                </p:nvSpPr>
                <p:spPr>
                  <a:xfrm>
                    <a:off x="5720848" y="2299703"/>
                    <a:ext cx="568111" cy="564315"/>
                  </a:xfrm>
                  <a:custGeom>
                    <a:avLst/>
                    <a:gdLst>
                      <a:gd name="connsiteX0" fmla="*/ 1265 w 568111"/>
                      <a:gd name="connsiteY0" fmla="*/ 101223 h 564315"/>
                      <a:gd name="connsiteX1" fmla="*/ 466889 w 568111"/>
                      <a:gd name="connsiteY1" fmla="*/ 564315 h 564315"/>
                      <a:gd name="connsiteX2" fmla="*/ 568111 w 568111"/>
                      <a:gd name="connsiteY2" fmla="*/ 564315 h 564315"/>
                      <a:gd name="connsiteX3" fmla="*/ 568111 w 568111"/>
                      <a:gd name="connsiteY3" fmla="*/ 560520 h 564315"/>
                      <a:gd name="connsiteX4" fmla="*/ 2531 w 568111"/>
                      <a:gd name="connsiteY4" fmla="*/ 0 h 564315"/>
                      <a:gd name="connsiteX5" fmla="*/ 0 w 568111"/>
                      <a:gd name="connsiteY5" fmla="*/ 0 h 564315"/>
                      <a:gd name="connsiteX6" fmla="*/ 0 w 568111"/>
                      <a:gd name="connsiteY6" fmla="*/ 101223 h 56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11" h="564315">
                        <a:moveTo>
                          <a:pt x="1265" y="101223"/>
                        </a:moveTo>
                        <a:cubicBezTo>
                          <a:pt x="249260" y="117671"/>
                          <a:pt x="449175" y="316320"/>
                          <a:pt x="466889" y="564315"/>
                        </a:cubicBezTo>
                        <a:lnTo>
                          <a:pt x="568111" y="564315"/>
                        </a:lnTo>
                        <a:cubicBezTo>
                          <a:pt x="568111" y="563050"/>
                          <a:pt x="568111" y="561785"/>
                          <a:pt x="568111" y="560520"/>
                        </a:cubicBezTo>
                        <a:cubicBezTo>
                          <a:pt x="547867" y="259383"/>
                          <a:pt x="304933" y="17714"/>
                          <a:pt x="2531" y="0"/>
                        </a:cubicBezTo>
                        <a:cubicBezTo>
                          <a:pt x="2531" y="0"/>
                          <a:pt x="1265" y="0"/>
                          <a:pt x="0" y="0"/>
                        </a:cubicBezTo>
                        <a:lnTo>
                          <a:pt x="0" y="101223"/>
                        </a:lnTo>
                        <a:close/>
                      </a:path>
                    </a:pathLst>
                  </a:custGeom>
                  <a:grpFill/>
                  <a:ln w="12650" cap="flat">
                    <a:noFill/>
                    <a:prstDash val="solid"/>
                    <a:miter/>
                  </a:ln>
                </p:spPr>
                <p:txBody>
                  <a:bodyPr rtlCol="0" anchor="ctr"/>
                  <a:lstStyle/>
                  <a:p>
                    <a:endParaRPr lang="en-US"/>
                  </a:p>
                </p:txBody>
              </p:sp>
            </p:grpSp>
            <p:sp>
              <p:nvSpPr>
                <p:cNvPr id="298" name="Freeform: Shape 297">
                  <a:extLst>
                    <a:ext uri="{FF2B5EF4-FFF2-40B4-BE49-F238E27FC236}">
                      <a16:creationId xmlns:a16="http://schemas.microsoft.com/office/drawing/2014/main" id="{52C7071A-6E4E-D757-8688-69669F3C8CAE}"/>
                    </a:ext>
                  </a:extLst>
                </p:cNvPr>
                <p:cNvSpPr/>
                <p:nvPr/>
              </p:nvSpPr>
              <p:spPr>
                <a:xfrm>
                  <a:off x="733442"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A6A81B5F-2B07-A7B4-4093-C1A65370B642}"/>
                    </a:ext>
                  </a:extLst>
                </p:cNvPr>
                <p:cNvSpPr/>
                <p:nvPr/>
              </p:nvSpPr>
              <p:spPr>
                <a:xfrm>
                  <a:off x="821490"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8A2C8CA2-2058-7F57-7B05-8AC5B3DF560A}"/>
                    </a:ext>
                  </a:extLst>
                </p:cNvPr>
                <p:cNvSpPr/>
                <p:nvPr/>
              </p:nvSpPr>
              <p:spPr>
                <a:xfrm>
                  <a:off x="733442"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6007D69C-D69A-DE33-1305-C36971C5B49F}"/>
                    </a:ext>
                  </a:extLst>
                </p:cNvPr>
                <p:cNvSpPr/>
                <p:nvPr/>
              </p:nvSpPr>
              <p:spPr>
                <a:xfrm>
                  <a:off x="821490"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A3AB00DD-7BF7-117F-D37C-E846A4A8EE07}"/>
                    </a:ext>
                  </a:extLst>
                </p:cNvPr>
                <p:cNvSpPr/>
                <p:nvPr/>
              </p:nvSpPr>
              <p:spPr>
                <a:xfrm>
                  <a:off x="909537"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D80A0814-8AA1-269A-99D6-8F54765BDC85}"/>
                    </a:ext>
                  </a:extLst>
                </p:cNvPr>
                <p:cNvSpPr/>
                <p:nvPr/>
              </p:nvSpPr>
              <p:spPr>
                <a:xfrm>
                  <a:off x="909537"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grpSp>
          <p:grpSp>
            <p:nvGrpSpPr>
              <p:cNvPr id="286" name="Group 285">
                <a:extLst>
                  <a:ext uri="{FF2B5EF4-FFF2-40B4-BE49-F238E27FC236}">
                    <a16:creationId xmlns:a16="http://schemas.microsoft.com/office/drawing/2014/main" id="{52E05ED5-096A-D59E-FE07-45258E1071DE}"/>
                  </a:ext>
                </a:extLst>
              </p:cNvPr>
              <p:cNvGrpSpPr/>
              <p:nvPr/>
            </p:nvGrpSpPr>
            <p:grpSpPr>
              <a:xfrm>
                <a:off x="423269" y="3335977"/>
                <a:ext cx="968518" cy="748560"/>
                <a:chOff x="423269" y="3335977"/>
                <a:chExt cx="968518" cy="748560"/>
              </a:xfrm>
              <a:solidFill>
                <a:srgbClr val="00C7FD"/>
              </a:solidFill>
            </p:grpSpPr>
            <p:sp>
              <p:nvSpPr>
                <p:cNvPr id="287" name="Freeform: Shape 286">
                  <a:extLst>
                    <a:ext uri="{FF2B5EF4-FFF2-40B4-BE49-F238E27FC236}">
                      <a16:creationId xmlns:a16="http://schemas.microsoft.com/office/drawing/2014/main" id="{F795DE5D-87CF-50EC-F799-8C0D2A2DC812}"/>
                    </a:ext>
                  </a:extLst>
                </p:cNvPr>
                <p:cNvSpPr/>
                <p:nvPr/>
              </p:nvSpPr>
              <p:spPr>
                <a:xfrm>
                  <a:off x="733510" y="3587070"/>
                  <a:ext cx="44023" cy="117763"/>
                </a:xfrm>
                <a:custGeom>
                  <a:avLst/>
                  <a:gdLst>
                    <a:gd name="connsiteX0" fmla="*/ 0 w 101222"/>
                    <a:gd name="connsiteY0" fmla="*/ 0 h 270770"/>
                    <a:gd name="connsiteX1" fmla="*/ 101223 w 101222"/>
                    <a:gd name="connsiteY1" fmla="*/ 0 h 270770"/>
                    <a:gd name="connsiteX2" fmla="*/ 101223 w 101222"/>
                    <a:gd name="connsiteY2" fmla="*/ 270770 h 270770"/>
                    <a:gd name="connsiteX3" fmla="*/ 0 w 101222"/>
                    <a:gd name="connsiteY3" fmla="*/ 270770 h 270770"/>
                  </a:gdLst>
                  <a:ahLst/>
                  <a:cxnLst>
                    <a:cxn ang="0">
                      <a:pos x="connsiteX0" y="connsiteY0"/>
                    </a:cxn>
                    <a:cxn ang="0">
                      <a:pos x="connsiteX1" y="connsiteY1"/>
                    </a:cxn>
                    <a:cxn ang="0">
                      <a:pos x="connsiteX2" y="connsiteY2"/>
                    </a:cxn>
                    <a:cxn ang="0">
                      <a:pos x="connsiteX3" y="connsiteY3"/>
                    </a:cxn>
                  </a:cxnLst>
                  <a:rect l="l" t="t" r="r" b="b"/>
                  <a:pathLst>
                    <a:path w="101222" h="270770">
                      <a:moveTo>
                        <a:pt x="0" y="0"/>
                      </a:moveTo>
                      <a:lnTo>
                        <a:pt x="101223" y="0"/>
                      </a:lnTo>
                      <a:lnTo>
                        <a:pt x="101223" y="270770"/>
                      </a:lnTo>
                      <a:lnTo>
                        <a:pt x="0" y="270770"/>
                      </a:lnTo>
                      <a:close/>
                    </a:path>
                  </a:pathLst>
                </a:custGeom>
                <a:grpFill/>
                <a:ln w="12650"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2D07C3E-A828-0A6F-823A-CF54F133E399}"/>
                    </a:ext>
                  </a:extLst>
                </p:cNvPr>
                <p:cNvSpPr/>
                <p:nvPr/>
              </p:nvSpPr>
              <p:spPr>
                <a:xfrm>
                  <a:off x="687410" y="4040514"/>
                  <a:ext cx="99053" cy="44023"/>
                </a:xfrm>
                <a:custGeom>
                  <a:avLst/>
                  <a:gdLst>
                    <a:gd name="connsiteX0" fmla="*/ 0 w 227750"/>
                    <a:gd name="connsiteY0" fmla="*/ 0 h 101222"/>
                    <a:gd name="connsiteX1" fmla="*/ 227751 w 227750"/>
                    <a:gd name="connsiteY1" fmla="*/ 0 h 101222"/>
                    <a:gd name="connsiteX2" fmla="*/ 227751 w 227750"/>
                    <a:gd name="connsiteY2" fmla="*/ 101223 h 101222"/>
                    <a:gd name="connsiteX3" fmla="*/ 0 w 227750"/>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7750" h="101222">
                      <a:moveTo>
                        <a:pt x="0" y="0"/>
                      </a:moveTo>
                      <a:lnTo>
                        <a:pt x="227751" y="0"/>
                      </a:lnTo>
                      <a:lnTo>
                        <a:pt x="227751" y="101223"/>
                      </a:lnTo>
                      <a:lnTo>
                        <a:pt x="0" y="101223"/>
                      </a:lnTo>
                      <a:close/>
                    </a:path>
                  </a:pathLst>
                </a:custGeom>
                <a:grpFill/>
                <a:ln w="12650"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BB3D4ADB-1CB1-B234-1B4A-732E20BA40B5}"/>
                    </a:ext>
                  </a:extLst>
                </p:cNvPr>
                <p:cNvSpPr/>
                <p:nvPr/>
              </p:nvSpPr>
              <p:spPr>
                <a:xfrm>
                  <a:off x="534679" y="3335977"/>
                  <a:ext cx="44023" cy="745099"/>
                </a:xfrm>
                <a:custGeom>
                  <a:avLst/>
                  <a:gdLst>
                    <a:gd name="connsiteX0" fmla="*/ 101223 w 101222"/>
                    <a:gd name="connsiteY0" fmla="*/ 1713191 h 1713190"/>
                    <a:gd name="connsiteX1" fmla="*/ 0 w 101222"/>
                    <a:gd name="connsiteY1" fmla="*/ 1713191 h 1713190"/>
                    <a:gd name="connsiteX2" fmla="*/ 0 w 101222"/>
                    <a:gd name="connsiteY2" fmla="*/ 0 h 1713190"/>
                    <a:gd name="connsiteX3" fmla="*/ 101223 w 101222"/>
                    <a:gd name="connsiteY3" fmla="*/ 0 h 1713190"/>
                  </a:gdLst>
                  <a:ahLst/>
                  <a:cxnLst>
                    <a:cxn ang="0">
                      <a:pos x="connsiteX0" y="connsiteY0"/>
                    </a:cxn>
                    <a:cxn ang="0">
                      <a:pos x="connsiteX1" y="connsiteY1"/>
                    </a:cxn>
                    <a:cxn ang="0">
                      <a:pos x="connsiteX2" y="connsiteY2"/>
                    </a:cxn>
                    <a:cxn ang="0">
                      <a:pos x="connsiteX3" y="connsiteY3"/>
                    </a:cxn>
                  </a:cxnLst>
                  <a:rect l="l" t="t" r="r" b="b"/>
                  <a:pathLst>
                    <a:path w="101222" h="1713190">
                      <a:moveTo>
                        <a:pt x="101223" y="1713191"/>
                      </a:moveTo>
                      <a:lnTo>
                        <a:pt x="0" y="1713191"/>
                      </a:lnTo>
                      <a:lnTo>
                        <a:pt x="0" y="0"/>
                      </a:lnTo>
                      <a:lnTo>
                        <a:pt x="101223" y="0"/>
                      </a:lnTo>
                      <a:close/>
                    </a:path>
                  </a:pathLst>
                </a:custGeom>
                <a:grpFill/>
                <a:ln w="12650"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2F1E28BB-DA6E-435E-C062-D43DEEAF3C4D}"/>
                    </a:ext>
                  </a:extLst>
                </p:cNvPr>
                <p:cNvSpPr/>
                <p:nvPr/>
              </p:nvSpPr>
              <p:spPr>
                <a:xfrm>
                  <a:off x="621278" y="3688309"/>
                  <a:ext cx="444984" cy="396227"/>
                </a:xfrm>
                <a:custGeom>
                  <a:avLst/>
                  <a:gdLst>
                    <a:gd name="connsiteX0" fmla="*/ 911003 w 911002"/>
                    <a:gd name="connsiteY0" fmla="*/ 911003 h 911002"/>
                    <a:gd name="connsiteX1" fmla="*/ 0 w 911002"/>
                    <a:gd name="connsiteY1" fmla="*/ 911003 h 911002"/>
                    <a:gd name="connsiteX2" fmla="*/ 0 w 911002"/>
                    <a:gd name="connsiteY2" fmla="*/ 0 h 911002"/>
                    <a:gd name="connsiteX3" fmla="*/ 911003 w 911002"/>
                    <a:gd name="connsiteY3" fmla="*/ 0 h 911002"/>
                    <a:gd name="connsiteX4" fmla="*/ 911003 w 911002"/>
                    <a:gd name="connsiteY4" fmla="*/ 911003 h 911002"/>
                    <a:gd name="connsiteX5" fmla="*/ 101223 w 911002"/>
                    <a:gd name="connsiteY5" fmla="*/ 809780 h 911002"/>
                    <a:gd name="connsiteX6" fmla="*/ 809780 w 911002"/>
                    <a:gd name="connsiteY6" fmla="*/ 809780 h 911002"/>
                    <a:gd name="connsiteX7" fmla="*/ 809780 w 911002"/>
                    <a:gd name="connsiteY7" fmla="*/ 101223 h 911002"/>
                    <a:gd name="connsiteX8" fmla="*/ 101223 w 911002"/>
                    <a:gd name="connsiteY8" fmla="*/ 101223 h 911002"/>
                    <a:gd name="connsiteX9" fmla="*/ 101223 w 911002"/>
                    <a:gd name="connsiteY9" fmla="*/ 809780 h 91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002" h="911002">
                      <a:moveTo>
                        <a:pt x="911003" y="911003"/>
                      </a:moveTo>
                      <a:lnTo>
                        <a:pt x="0" y="911003"/>
                      </a:lnTo>
                      <a:lnTo>
                        <a:pt x="0" y="0"/>
                      </a:lnTo>
                      <a:lnTo>
                        <a:pt x="911003" y="0"/>
                      </a:lnTo>
                      <a:lnTo>
                        <a:pt x="911003" y="911003"/>
                      </a:lnTo>
                      <a:close/>
                      <a:moveTo>
                        <a:pt x="101223" y="809780"/>
                      </a:moveTo>
                      <a:lnTo>
                        <a:pt x="809780" y="809780"/>
                      </a:lnTo>
                      <a:lnTo>
                        <a:pt x="809780" y="101223"/>
                      </a:lnTo>
                      <a:lnTo>
                        <a:pt x="101223" y="101223"/>
                      </a:lnTo>
                      <a:lnTo>
                        <a:pt x="101223" y="809780"/>
                      </a:lnTo>
                      <a:close/>
                    </a:path>
                  </a:pathLst>
                </a:custGeom>
                <a:grpFill/>
                <a:ln w="12650"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F2746768-0939-724E-062A-C2740E176482}"/>
                    </a:ext>
                  </a:extLst>
                </p:cNvPr>
                <p:cNvSpPr/>
                <p:nvPr/>
              </p:nvSpPr>
              <p:spPr>
                <a:xfrm>
                  <a:off x="546444" y="3336669"/>
                  <a:ext cx="137573" cy="44023"/>
                </a:xfrm>
                <a:custGeom>
                  <a:avLst/>
                  <a:gdLst>
                    <a:gd name="connsiteX0" fmla="*/ 0 w 316320"/>
                    <a:gd name="connsiteY0" fmla="*/ 0 h 101222"/>
                    <a:gd name="connsiteX1" fmla="*/ 316320 w 316320"/>
                    <a:gd name="connsiteY1" fmla="*/ 0 h 101222"/>
                    <a:gd name="connsiteX2" fmla="*/ 316320 w 316320"/>
                    <a:gd name="connsiteY2" fmla="*/ 101222 h 101222"/>
                    <a:gd name="connsiteX3" fmla="*/ 0 w 316320"/>
                    <a:gd name="connsiteY3" fmla="*/ 101222 h 101222"/>
                  </a:gdLst>
                  <a:ahLst/>
                  <a:cxnLst>
                    <a:cxn ang="0">
                      <a:pos x="connsiteX0" y="connsiteY0"/>
                    </a:cxn>
                    <a:cxn ang="0">
                      <a:pos x="connsiteX1" y="connsiteY1"/>
                    </a:cxn>
                    <a:cxn ang="0">
                      <a:pos x="connsiteX2" y="connsiteY2"/>
                    </a:cxn>
                    <a:cxn ang="0">
                      <a:pos x="connsiteX3" y="connsiteY3"/>
                    </a:cxn>
                  </a:cxnLst>
                  <a:rect l="l" t="t" r="r" b="b"/>
                  <a:pathLst>
                    <a:path w="316320" h="101222">
                      <a:moveTo>
                        <a:pt x="0" y="0"/>
                      </a:moveTo>
                      <a:lnTo>
                        <a:pt x="316320" y="0"/>
                      </a:lnTo>
                      <a:lnTo>
                        <a:pt x="316320" y="101222"/>
                      </a:lnTo>
                      <a:lnTo>
                        <a:pt x="0" y="101222"/>
                      </a:lnTo>
                      <a:close/>
                    </a:path>
                  </a:pathLst>
                </a:custGeom>
                <a:grpFill/>
                <a:ln w="12650"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94F05D22-C2B7-2FBD-605A-E9D25BB021BB}"/>
                    </a:ext>
                  </a:extLst>
                </p:cNvPr>
                <p:cNvSpPr/>
                <p:nvPr/>
              </p:nvSpPr>
              <p:spPr>
                <a:xfrm>
                  <a:off x="733510" y="3429392"/>
                  <a:ext cx="44023" cy="192603"/>
                </a:xfrm>
                <a:custGeom>
                  <a:avLst/>
                  <a:gdLst>
                    <a:gd name="connsiteX0" fmla="*/ 0 w 101222"/>
                    <a:gd name="connsiteY0" fmla="*/ 0 h 442848"/>
                    <a:gd name="connsiteX1" fmla="*/ 101223 w 101222"/>
                    <a:gd name="connsiteY1" fmla="*/ 0 h 442848"/>
                    <a:gd name="connsiteX2" fmla="*/ 101223 w 101222"/>
                    <a:gd name="connsiteY2" fmla="*/ 442848 h 442848"/>
                    <a:gd name="connsiteX3" fmla="*/ 0 w 101222"/>
                    <a:gd name="connsiteY3" fmla="*/ 442848 h 442848"/>
                  </a:gdLst>
                  <a:ahLst/>
                  <a:cxnLst>
                    <a:cxn ang="0">
                      <a:pos x="connsiteX0" y="connsiteY0"/>
                    </a:cxn>
                    <a:cxn ang="0">
                      <a:pos x="connsiteX1" y="connsiteY1"/>
                    </a:cxn>
                    <a:cxn ang="0">
                      <a:pos x="connsiteX2" y="connsiteY2"/>
                    </a:cxn>
                    <a:cxn ang="0">
                      <a:pos x="connsiteX3" y="connsiteY3"/>
                    </a:cxn>
                  </a:cxnLst>
                  <a:rect l="l" t="t" r="r" b="b"/>
                  <a:pathLst>
                    <a:path w="101222" h="442848">
                      <a:moveTo>
                        <a:pt x="0" y="0"/>
                      </a:moveTo>
                      <a:lnTo>
                        <a:pt x="101223" y="0"/>
                      </a:lnTo>
                      <a:lnTo>
                        <a:pt x="101223" y="442848"/>
                      </a:lnTo>
                      <a:lnTo>
                        <a:pt x="0" y="442848"/>
                      </a:lnTo>
                      <a:close/>
                    </a:path>
                  </a:pathLst>
                </a:custGeom>
                <a:grpFill/>
                <a:ln w="12650"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A12634EE-CFA5-1688-75BA-D2A7408F1D85}"/>
                    </a:ext>
                  </a:extLst>
                </p:cNvPr>
                <p:cNvSpPr/>
                <p:nvPr/>
              </p:nvSpPr>
              <p:spPr>
                <a:xfrm>
                  <a:off x="1016604" y="3644515"/>
                  <a:ext cx="267741" cy="440022"/>
                </a:xfrm>
                <a:custGeom>
                  <a:avLst/>
                  <a:gdLst>
                    <a:gd name="connsiteX0" fmla="*/ 632641 w 632640"/>
                    <a:gd name="connsiteY0" fmla="*/ 983124 h 983123"/>
                    <a:gd name="connsiteX1" fmla="*/ 0 w 632640"/>
                    <a:gd name="connsiteY1" fmla="*/ 983124 h 983123"/>
                    <a:gd name="connsiteX2" fmla="*/ 0 w 632640"/>
                    <a:gd name="connsiteY2" fmla="*/ 366932 h 983123"/>
                    <a:gd name="connsiteX3" fmla="*/ 366931 w 632640"/>
                    <a:gd name="connsiteY3" fmla="*/ 0 h 983123"/>
                    <a:gd name="connsiteX4" fmla="*/ 366931 w 632640"/>
                    <a:gd name="connsiteY4" fmla="*/ 265709 h 983123"/>
                    <a:gd name="connsiteX5" fmla="*/ 632641 w 632640"/>
                    <a:gd name="connsiteY5" fmla="*/ 0 h 983123"/>
                    <a:gd name="connsiteX6" fmla="*/ 632641 w 632640"/>
                    <a:gd name="connsiteY6" fmla="*/ 983124 h 983123"/>
                    <a:gd name="connsiteX7" fmla="*/ 101223 w 632640"/>
                    <a:gd name="connsiteY7" fmla="*/ 881901 h 983123"/>
                    <a:gd name="connsiteX8" fmla="*/ 531418 w 632640"/>
                    <a:gd name="connsiteY8" fmla="*/ 881901 h 983123"/>
                    <a:gd name="connsiteX9" fmla="*/ 531418 w 632640"/>
                    <a:gd name="connsiteY9" fmla="*/ 245464 h 983123"/>
                    <a:gd name="connsiteX10" fmla="*/ 265709 w 632640"/>
                    <a:gd name="connsiteY10" fmla="*/ 511174 h 983123"/>
                    <a:gd name="connsiteX11" fmla="*/ 265709 w 632640"/>
                    <a:gd name="connsiteY11" fmla="*/ 245464 h 983123"/>
                    <a:gd name="connsiteX12" fmla="*/ 101223 w 632640"/>
                    <a:gd name="connsiteY12" fmla="*/ 409951 h 983123"/>
                    <a:gd name="connsiteX13" fmla="*/ 101223 w 632640"/>
                    <a:gd name="connsiteY13" fmla="*/ 881901 h 98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640" h="983123">
                      <a:moveTo>
                        <a:pt x="632641" y="983124"/>
                      </a:moveTo>
                      <a:lnTo>
                        <a:pt x="0" y="983124"/>
                      </a:lnTo>
                      <a:lnTo>
                        <a:pt x="0" y="366932"/>
                      </a:lnTo>
                      <a:lnTo>
                        <a:pt x="366931" y="0"/>
                      </a:lnTo>
                      <a:lnTo>
                        <a:pt x="366931" y="265709"/>
                      </a:lnTo>
                      <a:lnTo>
                        <a:pt x="632641" y="0"/>
                      </a:lnTo>
                      <a:lnTo>
                        <a:pt x="632641" y="983124"/>
                      </a:lnTo>
                      <a:close/>
                      <a:moveTo>
                        <a:pt x="101223" y="881901"/>
                      </a:moveTo>
                      <a:lnTo>
                        <a:pt x="531418" y="881901"/>
                      </a:lnTo>
                      <a:lnTo>
                        <a:pt x="531418" y="245464"/>
                      </a:lnTo>
                      <a:lnTo>
                        <a:pt x="265709" y="511174"/>
                      </a:lnTo>
                      <a:lnTo>
                        <a:pt x="265709" y="245464"/>
                      </a:lnTo>
                      <a:lnTo>
                        <a:pt x="101223" y="409951"/>
                      </a:lnTo>
                      <a:lnTo>
                        <a:pt x="101223" y="881901"/>
                      </a:lnTo>
                      <a:close/>
                    </a:path>
                  </a:pathLst>
                </a:custGeom>
                <a:grpFill/>
                <a:ln w="12650"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F947E4B3-B85B-DFFE-86CB-89666BC9B05C}"/>
                    </a:ext>
                  </a:extLst>
                </p:cNvPr>
                <p:cNvSpPr/>
                <p:nvPr/>
              </p:nvSpPr>
              <p:spPr>
                <a:xfrm>
                  <a:off x="1122143" y="3950390"/>
                  <a:ext cx="44023" cy="93681"/>
                </a:xfrm>
                <a:custGeom>
                  <a:avLst/>
                  <a:gdLst>
                    <a:gd name="connsiteX0" fmla="*/ 0 w 101222"/>
                    <a:gd name="connsiteY0" fmla="*/ 0 h 202445"/>
                    <a:gd name="connsiteX1" fmla="*/ 101222 w 101222"/>
                    <a:gd name="connsiteY1" fmla="*/ 0 h 202445"/>
                    <a:gd name="connsiteX2" fmla="*/ 101222 w 101222"/>
                    <a:gd name="connsiteY2" fmla="*/ 202445 h 202445"/>
                    <a:gd name="connsiteX3" fmla="*/ 0 w 101222"/>
                    <a:gd name="connsiteY3" fmla="*/ 202445 h 202445"/>
                  </a:gdLst>
                  <a:ahLst/>
                  <a:cxnLst>
                    <a:cxn ang="0">
                      <a:pos x="connsiteX0" y="connsiteY0"/>
                    </a:cxn>
                    <a:cxn ang="0">
                      <a:pos x="connsiteX1" y="connsiteY1"/>
                    </a:cxn>
                    <a:cxn ang="0">
                      <a:pos x="connsiteX2" y="connsiteY2"/>
                    </a:cxn>
                    <a:cxn ang="0">
                      <a:pos x="connsiteX3" y="connsiteY3"/>
                    </a:cxn>
                  </a:cxnLst>
                  <a:rect l="l" t="t" r="r" b="b"/>
                  <a:pathLst>
                    <a:path w="101222" h="202445">
                      <a:moveTo>
                        <a:pt x="0" y="0"/>
                      </a:moveTo>
                      <a:lnTo>
                        <a:pt x="101222" y="0"/>
                      </a:lnTo>
                      <a:lnTo>
                        <a:pt x="101222" y="202445"/>
                      </a:lnTo>
                      <a:lnTo>
                        <a:pt x="0" y="202445"/>
                      </a:lnTo>
                      <a:close/>
                    </a:path>
                  </a:pathLst>
                </a:custGeom>
                <a:grpFill/>
                <a:ln w="12650"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279B745E-C84E-E2D1-2320-283AB6C3E60C}"/>
                    </a:ext>
                  </a:extLst>
                </p:cNvPr>
                <p:cNvSpPr/>
                <p:nvPr/>
              </p:nvSpPr>
              <p:spPr>
                <a:xfrm>
                  <a:off x="423269" y="4040514"/>
                  <a:ext cx="968518" cy="44023"/>
                </a:xfrm>
                <a:custGeom>
                  <a:avLst/>
                  <a:gdLst>
                    <a:gd name="connsiteX0" fmla="*/ 0 w 2226895"/>
                    <a:gd name="connsiteY0" fmla="*/ 0 h 101222"/>
                    <a:gd name="connsiteX1" fmla="*/ 2226895 w 2226895"/>
                    <a:gd name="connsiteY1" fmla="*/ 0 h 101222"/>
                    <a:gd name="connsiteX2" fmla="*/ 2226895 w 2226895"/>
                    <a:gd name="connsiteY2" fmla="*/ 101223 h 101222"/>
                    <a:gd name="connsiteX3" fmla="*/ 0 w 2226895"/>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26895" h="101222">
                      <a:moveTo>
                        <a:pt x="0" y="0"/>
                      </a:moveTo>
                      <a:lnTo>
                        <a:pt x="2226895" y="0"/>
                      </a:lnTo>
                      <a:lnTo>
                        <a:pt x="2226895" y="101223"/>
                      </a:lnTo>
                      <a:lnTo>
                        <a:pt x="0" y="101223"/>
                      </a:lnTo>
                      <a:close/>
                    </a:path>
                  </a:pathLst>
                </a:custGeom>
                <a:grpFill/>
                <a:ln w="12650" cap="flat">
                  <a:noFill/>
                  <a:prstDash val="solid"/>
                  <a:miter/>
                </a:ln>
              </p:spPr>
              <p:txBody>
                <a:bodyPr rtlCol="0" anchor="ctr"/>
                <a:lstStyle/>
                <a:p>
                  <a:endParaRPr lang="en-US"/>
                </a:p>
              </p:txBody>
            </p:sp>
          </p:grpSp>
        </p:grpSp>
        <p:grpSp>
          <p:nvGrpSpPr>
            <p:cNvPr id="262" name="Group 261">
              <a:extLst>
                <a:ext uri="{FF2B5EF4-FFF2-40B4-BE49-F238E27FC236}">
                  <a16:creationId xmlns:a16="http://schemas.microsoft.com/office/drawing/2014/main" id="{1BFADE53-44B4-1595-2AFF-4A4CE2AE5EB4}"/>
                </a:ext>
              </a:extLst>
            </p:cNvPr>
            <p:cNvGrpSpPr/>
            <p:nvPr/>
          </p:nvGrpSpPr>
          <p:grpSpPr>
            <a:xfrm>
              <a:off x="4728169" y="4035027"/>
              <a:ext cx="734337" cy="736436"/>
              <a:chOff x="423269" y="3113250"/>
              <a:chExt cx="968518" cy="971287"/>
            </a:xfrm>
          </p:grpSpPr>
          <p:grpSp>
            <p:nvGrpSpPr>
              <p:cNvPr id="263" name="Group 262">
                <a:extLst>
                  <a:ext uri="{FF2B5EF4-FFF2-40B4-BE49-F238E27FC236}">
                    <a16:creationId xmlns:a16="http://schemas.microsoft.com/office/drawing/2014/main" id="{12AB4C30-41B9-5861-4589-707EB33384A5}"/>
                  </a:ext>
                </a:extLst>
              </p:cNvPr>
              <p:cNvGrpSpPr/>
              <p:nvPr/>
            </p:nvGrpSpPr>
            <p:grpSpPr>
              <a:xfrm>
                <a:off x="720428" y="3113250"/>
                <a:ext cx="278449" cy="817170"/>
                <a:chOff x="720428" y="3113250"/>
                <a:chExt cx="278449" cy="817170"/>
              </a:xfrm>
              <a:solidFill>
                <a:srgbClr val="0068B5"/>
              </a:solidFill>
            </p:grpSpPr>
            <p:sp>
              <p:nvSpPr>
                <p:cNvPr id="274" name="Freeform: Shape 273">
                  <a:extLst>
                    <a:ext uri="{FF2B5EF4-FFF2-40B4-BE49-F238E27FC236}">
                      <a16:creationId xmlns:a16="http://schemas.microsoft.com/office/drawing/2014/main" id="{0F9CD98D-4044-2253-486E-EB7748F93A25}"/>
                    </a:ext>
                  </a:extLst>
                </p:cNvPr>
                <p:cNvSpPr/>
                <p:nvPr/>
              </p:nvSpPr>
              <p:spPr>
                <a:xfrm>
                  <a:off x="720428" y="3326355"/>
                  <a:ext cx="66035" cy="66035"/>
                </a:xfrm>
                <a:custGeom>
                  <a:avLst/>
                  <a:gdLst>
                    <a:gd name="connsiteX0" fmla="*/ 0 w 151833"/>
                    <a:gd name="connsiteY0" fmla="*/ 0 h 151833"/>
                    <a:gd name="connsiteX1" fmla="*/ 151834 w 151833"/>
                    <a:gd name="connsiteY1" fmla="*/ 0 h 151833"/>
                    <a:gd name="connsiteX2" fmla="*/ 151834 w 151833"/>
                    <a:gd name="connsiteY2" fmla="*/ 151834 h 151833"/>
                    <a:gd name="connsiteX3" fmla="*/ 0 w 151833"/>
                    <a:gd name="connsiteY3" fmla="*/ 151834 h 151833"/>
                  </a:gdLst>
                  <a:ahLst/>
                  <a:cxnLst>
                    <a:cxn ang="0">
                      <a:pos x="connsiteX0" y="connsiteY0"/>
                    </a:cxn>
                    <a:cxn ang="0">
                      <a:pos x="connsiteX1" y="connsiteY1"/>
                    </a:cxn>
                    <a:cxn ang="0">
                      <a:pos x="connsiteX2" y="connsiteY2"/>
                    </a:cxn>
                    <a:cxn ang="0">
                      <a:pos x="connsiteX3" y="connsiteY3"/>
                    </a:cxn>
                  </a:cxnLst>
                  <a:rect l="l" t="t" r="r" b="b"/>
                  <a:pathLst>
                    <a:path w="151833" h="151833">
                      <a:moveTo>
                        <a:pt x="0" y="0"/>
                      </a:moveTo>
                      <a:lnTo>
                        <a:pt x="151834" y="0"/>
                      </a:lnTo>
                      <a:lnTo>
                        <a:pt x="151834" y="151834"/>
                      </a:lnTo>
                      <a:lnTo>
                        <a:pt x="0" y="151834"/>
                      </a:lnTo>
                      <a:close/>
                    </a:path>
                  </a:pathLst>
                </a:custGeom>
                <a:grpFill/>
                <a:ln w="12650" cap="flat">
                  <a:noFill/>
                  <a:prstDash val="solid"/>
                  <a:miter/>
                </a:ln>
              </p:spPr>
              <p:txBody>
                <a:bodyPr rtlCol="0" anchor="ctr"/>
                <a:lstStyle/>
                <a:p>
                  <a:endParaRPr lang="en-US"/>
                </a:p>
              </p:txBody>
            </p:sp>
            <p:grpSp>
              <p:nvGrpSpPr>
                <p:cNvPr id="275" name="Graphic 189">
                  <a:extLst>
                    <a:ext uri="{FF2B5EF4-FFF2-40B4-BE49-F238E27FC236}">
                      <a16:creationId xmlns:a16="http://schemas.microsoft.com/office/drawing/2014/main" id="{C80A13F5-4329-A20B-1807-29AD9DCB73D1}"/>
                    </a:ext>
                  </a:extLst>
                </p:cNvPr>
                <p:cNvGrpSpPr/>
                <p:nvPr/>
              </p:nvGrpSpPr>
              <p:grpSpPr>
                <a:xfrm>
                  <a:off x="751795" y="3113250"/>
                  <a:ext cx="247082" cy="245981"/>
                  <a:chOff x="5720848" y="2299703"/>
                  <a:chExt cx="568111" cy="565579"/>
                </a:xfrm>
                <a:grpFill/>
              </p:grpSpPr>
              <p:sp>
                <p:nvSpPr>
                  <p:cNvPr id="282" name="Freeform: Shape 281">
                    <a:extLst>
                      <a:ext uri="{FF2B5EF4-FFF2-40B4-BE49-F238E27FC236}">
                        <a16:creationId xmlns:a16="http://schemas.microsoft.com/office/drawing/2014/main" id="{411F69BC-F68B-E860-7AB6-B734D06EE9CA}"/>
                      </a:ext>
                    </a:extLst>
                  </p:cNvPr>
                  <p:cNvSpPr/>
                  <p:nvPr/>
                </p:nvSpPr>
                <p:spPr>
                  <a:xfrm>
                    <a:off x="5722113" y="2603366"/>
                    <a:ext cx="263178" cy="261913"/>
                  </a:xfrm>
                  <a:custGeom>
                    <a:avLst/>
                    <a:gdLst>
                      <a:gd name="connsiteX0" fmla="*/ 0 w 263178"/>
                      <a:gd name="connsiteY0" fmla="*/ 0 h 261913"/>
                      <a:gd name="connsiteX1" fmla="*/ 0 w 263178"/>
                      <a:gd name="connsiteY1" fmla="*/ 105018 h 261913"/>
                      <a:gd name="connsiteX2" fmla="*/ 158160 w 263178"/>
                      <a:gd name="connsiteY2" fmla="*/ 261913 h 261913"/>
                      <a:gd name="connsiteX3" fmla="*/ 263179 w 263178"/>
                      <a:gd name="connsiteY3" fmla="*/ 261913 h 261913"/>
                      <a:gd name="connsiteX4" fmla="*/ 0 w 263178"/>
                      <a:gd name="connsiteY4" fmla="*/ 0 h 2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78" h="261913">
                        <a:moveTo>
                          <a:pt x="0" y="0"/>
                        </a:moveTo>
                        <a:lnTo>
                          <a:pt x="0" y="105018"/>
                        </a:lnTo>
                        <a:cubicBezTo>
                          <a:pt x="79713" y="118936"/>
                          <a:pt x="144242" y="182201"/>
                          <a:pt x="158160" y="261913"/>
                        </a:cubicBezTo>
                        <a:lnTo>
                          <a:pt x="263179" y="261913"/>
                        </a:lnTo>
                        <a:cubicBezTo>
                          <a:pt x="246730" y="123998"/>
                          <a:pt x="136650" y="15183"/>
                          <a:pt x="0" y="0"/>
                        </a:cubicBezTo>
                        <a:close/>
                      </a:path>
                    </a:pathLst>
                  </a:custGeom>
                  <a:grpFill/>
                  <a:ln w="12650"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87B21A00-8CCD-8EAF-1473-24FDFA1E7283}"/>
                      </a:ext>
                    </a:extLst>
                  </p:cNvPr>
                  <p:cNvSpPr/>
                  <p:nvPr/>
                </p:nvSpPr>
                <p:spPr>
                  <a:xfrm>
                    <a:off x="5722113" y="2451536"/>
                    <a:ext cx="415012" cy="413746"/>
                  </a:xfrm>
                  <a:custGeom>
                    <a:avLst/>
                    <a:gdLst>
                      <a:gd name="connsiteX0" fmla="*/ 99957 w 415012"/>
                      <a:gd name="connsiteY0" fmla="*/ 18979 h 413746"/>
                      <a:gd name="connsiteX1" fmla="*/ 0 w 415012"/>
                      <a:gd name="connsiteY1" fmla="*/ 0 h 413746"/>
                      <a:gd name="connsiteX2" fmla="*/ 0 w 415012"/>
                      <a:gd name="connsiteY2" fmla="*/ 102488 h 413746"/>
                      <a:gd name="connsiteX3" fmla="*/ 69590 w 415012"/>
                      <a:gd name="connsiteY3" fmla="*/ 116406 h 413746"/>
                      <a:gd name="connsiteX4" fmla="*/ 312525 w 415012"/>
                      <a:gd name="connsiteY4" fmla="*/ 413747 h 413746"/>
                      <a:gd name="connsiteX5" fmla="*/ 415012 w 415012"/>
                      <a:gd name="connsiteY5" fmla="*/ 413747 h 413746"/>
                      <a:gd name="connsiteX6" fmla="*/ 99957 w 415012"/>
                      <a:gd name="connsiteY6" fmla="*/ 18979 h 41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012" h="413746">
                        <a:moveTo>
                          <a:pt x="99957" y="18979"/>
                        </a:moveTo>
                        <a:cubicBezTo>
                          <a:pt x="67060" y="8857"/>
                          <a:pt x="34163" y="2531"/>
                          <a:pt x="0" y="0"/>
                        </a:cubicBezTo>
                        <a:lnTo>
                          <a:pt x="0" y="102488"/>
                        </a:lnTo>
                        <a:cubicBezTo>
                          <a:pt x="24040" y="105018"/>
                          <a:pt x="46815" y="108814"/>
                          <a:pt x="69590" y="116406"/>
                        </a:cubicBezTo>
                        <a:cubicBezTo>
                          <a:pt x="204976" y="158160"/>
                          <a:pt x="298606" y="274566"/>
                          <a:pt x="312525" y="413747"/>
                        </a:cubicBezTo>
                        <a:lnTo>
                          <a:pt x="415012" y="413747"/>
                        </a:lnTo>
                        <a:cubicBezTo>
                          <a:pt x="401094" y="230281"/>
                          <a:pt x="278362" y="74652"/>
                          <a:pt x="99957" y="18979"/>
                        </a:cubicBezTo>
                        <a:close/>
                      </a:path>
                    </a:pathLst>
                  </a:custGeom>
                  <a:grpFill/>
                  <a:ln w="12650"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328F2BFD-3C0F-8177-F2DF-49541E639BCA}"/>
                      </a:ext>
                    </a:extLst>
                  </p:cNvPr>
                  <p:cNvSpPr/>
                  <p:nvPr/>
                </p:nvSpPr>
                <p:spPr>
                  <a:xfrm>
                    <a:off x="5720848" y="2299703"/>
                    <a:ext cx="568111" cy="564315"/>
                  </a:xfrm>
                  <a:custGeom>
                    <a:avLst/>
                    <a:gdLst>
                      <a:gd name="connsiteX0" fmla="*/ 1265 w 568111"/>
                      <a:gd name="connsiteY0" fmla="*/ 101223 h 564315"/>
                      <a:gd name="connsiteX1" fmla="*/ 466889 w 568111"/>
                      <a:gd name="connsiteY1" fmla="*/ 564315 h 564315"/>
                      <a:gd name="connsiteX2" fmla="*/ 568111 w 568111"/>
                      <a:gd name="connsiteY2" fmla="*/ 564315 h 564315"/>
                      <a:gd name="connsiteX3" fmla="*/ 568111 w 568111"/>
                      <a:gd name="connsiteY3" fmla="*/ 560520 h 564315"/>
                      <a:gd name="connsiteX4" fmla="*/ 2531 w 568111"/>
                      <a:gd name="connsiteY4" fmla="*/ 0 h 564315"/>
                      <a:gd name="connsiteX5" fmla="*/ 0 w 568111"/>
                      <a:gd name="connsiteY5" fmla="*/ 0 h 564315"/>
                      <a:gd name="connsiteX6" fmla="*/ 0 w 568111"/>
                      <a:gd name="connsiteY6" fmla="*/ 101223 h 56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11" h="564315">
                        <a:moveTo>
                          <a:pt x="1265" y="101223"/>
                        </a:moveTo>
                        <a:cubicBezTo>
                          <a:pt x="249260" y="117671"/>
                          <a:pt x="449175" y="316320"/>
                          <a:pt x="466889" y="564315"/>
                        </a:cubicBezTo>
                        <a:lnTo>
                          <a:pt x="568111" y="564315"/>
                        </a:lnTo>
                        <a:cubicBezTo>
                          <a:pt x="568111" y="563050"/>
                          <a:pt x="568111" y="561785"/>
                          <a:pt x="568111" y="560520"/>
                        </a:cubicBezTo>
                        <a:cubicBezTo>
                          <a:pt x="547867" y="259383"/>
                          <a:pt x="304933" y="17714"/>
                          <a:pt x="2531" y="0"/>
                        </a:cubicBezTo>
                        <a:cubicBezTo>
                          <a:pt x="2531" y="0"/>
                          <a:pt x="1265" y="0"/>
                          <a:pt x="0" y="0"/>
                        </a:cubicBezTo>
                        <a:lnTo>
                          <a:pt x="0" y="101223"/>
                        </a:lnTo>
                        <a:close/>
                      </a:path>
                    </a:pathLst>
                  </a:custGeom>
                  <a:grpFill/>
                  <a:ln w="12650" cap="flat">
                    <a:noFill/>
                    <a:prstDash val="solid"/>
                    <a:miter/>
                  </a:ln>
                </p:spPr>
                <p:txBody>
                  <a:bodyPr rtlCol="0" anchor="ctr"/>
                  <a:lstStyle/>
                  <a:p>
                    <a:endParaRPr lang="en-US"/>
                  </a:p>
                </p:txBody>
              </p:sp>
            </p:grpSp>
            <p:sp>
              <p:nvSpPr>
                <p:cNvPr id="276" name="Freeform: Shape 275">
                  <a:extLst>
                    <a:ext uri="{FF2B5EF4-FFF2-40B4-BE49-F238E27FC236}">
                      <a16:creationId xmlns:a16="http://schemas.microsoft.com/office/drawing/2014/main" id="{EB373916-26DC-6F20-85F7-A7C49FBE3C43}"/>
                    </a:ext>
                  </a:extLst>
                </p:cNvPr>
                <p:cNvSpPr/>
                <p:nvPr/>
              </p:nvSpPr>
              <p:spPr>
                <a:xfrm>
                  <a:off x="733442"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4F58725C-744D-6C5C-877C-D0283E35AFE0}"/>
                    </a:ext>
                  </a:extLst>
                </p:cNvPr>
                <p:cNvSpPr/>
                <p:nvPr/>
              </p:nvSpPr>
              <p:spPr>
                <a:xfrm>
                  <a:off x="821490"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7B3F8C56-F685-BE14-EB78-48678F540540}"/>
                    </a:ext>
                  </a:extLst>
                </p:cNvPr>
                <p:cNvSpPr/>
                <p:nvPr/>
              </p:nvSpPr>
              <p:spPr>
                <a:xfrm>
                  <a:off x="733442"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A00B98F-97A3-5EBD-3500-E575175F5798}"/>
                    </a:ext>
                  </a:extLst>
                </p:cNvPr>
                <p:cNvSpPr/>
                <p:nvPr/>
              </p:nvSpPr>
              <p:spPr>
                <a:xfrm>
                  <a:off x="821490"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54056B5-CAAF-0A0C-35E2-09B952A39764}"/>
                    </a:ext>
                  </a:extLst>
                </p:cNvPr>
                <p:cNvSpPr/>
                <p:nvPr/>
              </p:nvSpPr>
              <p:spPr>
                <a:xfrm>
                  <a:off x="909537"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199CF6FF-3E45-F4ED-6F95-EA37195E98B2}"/>
                    </a:ext>
                  </a:extLst>
                </p:cNvPr>
                <p:cNvSpPr/>
                <p:nvPr/>
              </p:nvSpPr>
              <p:spPr>
                <a:xfrm>
                  <a:off x="909537"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grpSp>
          <p:grpSp>
            <p:nvGrpSpPr>
              <p:cNvPr id="264" name="Group 263">
                <a:extLst>
                  <a:ext uri="{FF2B5EF4-FFF2-40B4-BE49-F238E27FC236}">
                    <a16:creationId xmlns:a16="http://schemas.microsoft.com/office/drawing/2014/main" id="{F5543A1C-9502-69C9-9FC6-6904CA91A0E6}"/>
                  </a:ext>
                </a:extLst>
              </p:cNvPr>
              <p:cNvGrpSpPr/>
              <p:nvPr/>
            </p:nvGrpSpPr>
            <p:grpSpPr>
              <a:xfrm>
                <a:off x="423269" y="3335977"/>
                <a:ext cx="968518" cy="748560"/>
                <a:chOff x="423269" y="3335977"/>
                <a:chExt cx="968518" cy="748560"/>
              </a:xfrm>
              <a:solidFill>
                <a:srgbClr val="00C7FD"/>
              </a:solidFill>
            </p:grpSpPr>
            <p:sp>
              <p:nvSpPr>
                <p:cNvPr id="265" name="Freeform: Shape 264">
                  <a:extLst>
                    <a:ext uri="{FF2B5EF4-FFF2-40B4-BE49-F238E27FC236}">
                      <a16:creationId xmlns:a16="http://schemas.microsoft.com/office/drawing/2014/main" id="{7AB6F8D5-57D3-ECB6-CB74-AEA048D513FF}"/>
                    </a:ext>
                  </a:extLst>
                </p:cNvPr>
                <p:cNvSpPr/>
                <p:nvPr/>
              </p:nvSpPr>
              <p:spPr>
                <a:xfrm>
                  <a:off x="733510" y="3587070"/>
                  <a:ext cx="44023" cy="117763"/>
                </a:xfrm>
                <a:custGeom>
                  <a:avLst/>
                  <a:gdLst>
                    <a:gd name="connsiteX0" fmla="*/ 0 w 101222"/>
                    <a:gd name="connsiteY0" fmla="*/ 0 h 270770"/>
                    <a:gd name="connsiteX1" fmla="*/ 101223 w 101222"/>
                    <a:gd name="connsiteY1" fmla="*/ 0 h 270770"/>
                    <a:gd name="connsiteX2" fmla="*/ 101223 w 101222"/>
                    <a:gd name="connsiteY2" fmla="*/ 270770 h 270770"/>
                    <a:gd name="connsiteX3" fmla="*/ 0 w 101222"/>
                    <a:gd name="connsiteY3" fmla="*/ 270770 h 270770"/>
                  </a:gdLst>
                  <a:ahLst/>
                  <a:cxnLst>
                    <a:cxn ang="0">
                      <a:pos x="connsiteX0" y="connsiteY0"/>
                    </a:cxn>
                    <a:cxn ang="0">
                      <a:pos x="connsiteX1" y="connsiteY1"/>
                    </a:cxn>
                    <a:cxn ang="0">
                      <a:pos x="connsiteX2" y="connsiteY2"/>
                    </a:cxn>
                    <a:cxn ang="0">
                      <a:pos x="connsiteX3" y="connsiteY3"/>
                    </a:cxn>
                  </a:cxnLst>
                  <a:rect l="l" t="t" r="r" b="b"/>
                  <a:pathLst>
                    <a:path w="101222" h="270770">
                      <a:moveTo>
                        <a:pt x="0" y="0"/>
                      </a:moveTo>
                      <a:lnTo>
                        <a:pt x="101223" y="0"/>
                      </a:lnTo>
                      <a:lnTo>
                        <a:pt x="101223" y="270770"/>
                      </a:lnTo>
                      <a:lnTo>
                        <a:pt x="0" y="270770"/>
                      </a:lnTo>
                      <a:close/>
                    </a:path>
                  </a:pathLst>
                </a:custGeom>
                <a:grpFill/>
                <a:ln w="12650"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23BAD466-7BE2-ADEC-82E7-8EE1F01367BF}"/>
                    </a:ext>
                  </a:extLst>
                </p:cNvPr>
                <p:cNvSpPr/>
                <p:nvPr/>
              </p:nvSpPr>
              <p:spPr>
                <a:xfrm>
                  <a:off x="687410" y="4040514"/>
                  <a:ext cx="99053" cy="44023"/>
                </a:xfrm>
                <a:custGeom>
                  <a:avLst/>
                  <a:gdLst>
                    <a:gd name="connsiteX0" fmla="*/ 0 w 227750"/>
                    <a:gd name="connsiteY0" fmla="*/ 0 h 101222"/>
                    <a:gd name="connsiteX1" fmla="*/ 227751 w 227750"/>
                    <a:gd name="connsiteY1" fmla="*/ 0 h 101222"/>
                    <a:gd name="connsiteX2" fmla="*/ 227751 w 227750"/>
                    <a:gd name="connsiteY2" fmla="*/ 101223 h 101222"/>
                    <a:gd name="connsiteX3" fmla="*/ 0 w 227750"/>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7750" h="101222">
                      <a:moveTo>
                        <a:pt x="0" y="0"/>
                      </a:moveTo>
                      <a:lnTo>
                        <a:pt x="227751" y="0"/>
                      </a:lnTo>
                      <a:lnTo>
                        <a:pt x="227751" y="101223"/>
                      </a:lnTo>
                      <a:lnTo>
                        <a:pt x="0" y="101223"/>
                      </a:lnTo>
                      <a:close/>
                    </a:path>
                  </a:pathLst>
                </a:custGeom>
                <a:grpFill/>
                <a:ln w="12650"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4448AE6E-FFE6-E51F-F015-F00DBCB03F94}"/>
                    </a:ext>
                  </a:extLst>
                </p:cNvPr>
                <p:cNvSpPr/>
                <p:nvPr/>
              </p:nvSpPr>
              <p:spPr>
                <a:xfrm>
                  <a:off x="534679" y="3335977"/>
                  <a:ext cx="44023" cy="745099"/>
                </a:xfrm>
                <a:custGeom>
                  <a:avLst/>
                  <a:gdLst>
                    <a:gd name="connsiteX0" fmla="*/ 101223 w 101222"/>
                    <a:gd name="connsiteY0" fmla="*/ 1713191 h 1713190"/>
                    <a:gd name="connsiteX1" fmla="*/ 0 w 101222"/>
                    <a:gd name="connsiteY1" fmla="*/ 1713191 h 1713190"/>
                    <a:gd name="connsiteX2" fmla="*/ 0 w 101222"/>
                    <a:gd name="connsiteY2" fmla="*/ 0 h 1713190"/>
                    <a:gd name="connsiteX3" fmla="*/ 101223 w 101222"/>
                    <a:gd name="connsiteY3" fmla="*/ 0 h 1713190"/>
                  </a:gdLst>
                  <a:ahLst/>
                  <a:cxnLst>
                    <a:cxn ang="0">
                      <a:pos x="connsiteX0" y="connsiteY0"/>
                    </a:cxn>
                    <a:cxn ang="0">
                      <a:pos x="connsiteX1" y="connsiteY1"/>
                    </a:cxn>
                    <a:cxn ang="0">
                      <a:pos x="connsiteX2" y="connsiteY2"/>
                    </a:cxn>
                    <a:cxn ang="0">
                      <a:pos x="connsiteX3" y="connsiteY3"/>
                    </a:cxn>
                  </a:cxnLst>
                  <a:rect l="l" t="t" r="r" b="b"/>
                  <a:pathLst>
                    <a:path w="101222" h="1713190">
                      <a:moveTo>
                        <a:pt x="101223" y="1713191"/>
                      </a:moveTo>
                      <a:lnTo>
                        <a:pt x="0" y="1713191"/>
                      </a:lnTo>
                      <a:lnTo>
                        <a:pt x="0" y="0"/>
                      </a:lnTo>
                      <a:lnTo>
                        <a:pt x="101223" y="0"/>
                      </a:lnTo>
                      <a:close/>
                    </a:path>
                  </a:pathLst>
                </a:custGeom>
                <a:grpFill/>
                <a:ln w="12650"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752A35C6-48C2-9F93-FAAF-9FFC9331B1B6}"/>
                    </a:ext>
                  </a:extLst>
                </p:cNvPr>
                <p:cNvSpPr/>
                <p:nvPr/>
              </p:nvSpPr>
              <p:spPr>
                <a:xfrm>
                  <a:off x="621278" y="3688309"/>
                  <a:ext cx="444984" cy="396227"/>
                </a:xfrm>
                <a:custGeom>
                  <a:avLst/>
                  <a:gdLst>
                    <a:gd name="connsiteX0" fmla="*/ 911003 w 911002"/>
                    <a:gd name="connsiteY0" fmla="*/ 911003 h 911002"/>
                    <a:gd name="connsiteX1" fmla="*/ 0 w 911002"/>
                    <a:gd name="connsiteY1" fmla="*/ 911003 h 911002"/>
                    <a:gd name="connsiteX2" fmla="*/ 0 w 911002"/>
                    <a:gd name="connsiteY2" fmla="*/ 0 h 911002"/>
                    <a:gd name="connsiteX3" fmla="*/ 911003 w 911002"/>
                    <a:gd name="connsiteY3" fmla="*/ 0 h 911002"/>
                    <a:gd name="connsiteX4" fmla="*/ 911003 w 911002"/>
                    <a:gd name="connsiteY4" fmla="*/ 911003 h 911002"/>
                    <a:gd name="connsiteX5" fmla="*/ 101223 w 911002"/>
                    <a:gd name="connsiteY5" fmla="*/ 809780 h 911002"/>
                    <a:gd name="connsiteX6" fmla="*/ 809780 w 911002"/>
                    <a:gd name="connsiteY6" fmla="*/ 809780 h 911002"/>
                    <a:gd name="connsiteX7" fmla="*/ 809780 w 911002"/>
                    <a:gd name="connsiteY7" fmla="*/ 101223 h 911002"/>
                    <a:gd name="connsiteX8" fmla="*/ 101223 w 911002"/>
                    <a:gd name="connsiteY8" fmla="*/ 101223 h 911002"/>
                    <a:gd name="connsiteX9" fmla="*/ 101223 w 911002"/>
                    <a:gd name="connsiteY9" fmla="*/ 809780 h 91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002" h="911002">
                      <a:moveTo>
                        <a:pt x="911003" y="911003"/>
                      </a:moveTo>
                      <a:lnTo>
                        <a:pt x="0" y="911003"/>
                      </a:lnTo>
                      <a:lnTo>
                        <a:pt x="0" y="0"/>
                      </a:lnTo>
                      <a:lnTo>
                        <a:pt x="911003" y="0"/>
                      </a:lnTo>
                      <a:lnTo>
                        <a:pt x="911003" y="911003"/>
                      </a:lnTo>
                      <a:close/>
                      <a:moveTo>
                        <a:pt x="101223" y="809780"/>
                      </a:moveTo>
                      <a:lnTo>
                        <a:pt x="809780" y="809780"/>
                      </a:lnTo>
                      <a:lnTo>
                        <a:pt x="809780" y="101223"/>
                      </a:lnTo>
                      <a:lnTo>
                        <a:pt x="101223" y="101223"/>
                      </a:lnTo>
                      <a:lnTo>
                        <a:pt x="101223" y="809780"/>
                      </a:lnTo>
                      <a:close/>
                    </a:path>
                  </a:pathLst>
                </a:custGeom>
                <a:grpFill/>
                <a:ln w="12650"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49CA423F-A76F-03CC-D070-9460E585206A}"/>
                    </a:ext>
                  </a:extLst>
                </p:cNvPr>
                <p:cNvSpPr/>
                <p:nvPr/>
              </p:nvSpPr>
              <p:spPr>
                <a:xfrm>
                  <a:off x="546444" y="3336669"/>
                  <a:ext cx="137573" cy="44023"/>
                </a:xfrm>
                <a:custGeom>
                  <a:avLst/>
                  <a:gdLst>
                    <a:gd name="connsiteX0" fmla="*/ 0 w 316320"/>
                    <a:gd name="connsiteY0" fmla="*/ 0 h 101222"/>
                    <a:gd name="connsiteX1" fmla="*/ 316320 w 316320"/>
                    <a:gd name="connsiteY1" fmla="*/ 0 h 101222"/>
                    <a:gd name="connsiteX2" fmla="*/ 316320 w 316320"/>
                    <a:gd name="connsiteY2" fmla="*/ 101222 h 101222"/>
                    <a:gd name="connsiteX3" fmla="*/ 0 w 316320"/>
                    <a:gd name="connsiteY3" fmla="*/ 101222 h 101222"/>
                  </a:gdLst>
                  <a:ahLst/>
                  <a:cxnLst>
                    <a:cxn ang="0">
                      <a:pos x="connsiteX0" y="connsiteY0"/>
                    </a:cxn>
                    <a:cxn ang="0">
                      <a:pos x="connsiteX1" y="connsiteY1"/>
                    </a:cxn>
                    <a:cxn ang="0">
                      <a:pos x="connsiteX2" y="connsiteY2"/>
                    </a:cxn>
                    <a:cxn ang="0">
                      <a:pos x="connsiteX3" y="connsiteY3"/>
                    </a:cxn>
                  </a:cxnLst>
                  <a:rect l="l" t="t" r="r" b="b"/>
                  <a:pathLst>
                    <a:path w="316320" h="101222">
                      <a:moveTo>
                        <a:pt x="0" y="0"/>
                      </a:moveTo>
                      <a:lnTo>
                        <a:pt x="316320" y="0"/>
                      </a:lnTo>
                      <a:lnTo>
                        <a:pt x="316320" y="101222"/>
                      </a:lnTo>
                      <a:lnTo>
                        <a:pt x="0" y="101222"/>
                      </a:lnTo>
                      <a:close/>
                    </a:path>
                  </a:pathLst>
                </a:custGeom>
                <a:grpFill/>
                <a:ln w="12650"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EE5FDDAC-886D-0687-B702-6212AEF525CE}"/>
                    </a:ext>
                  </a:extLst>
                </p:cNvPr>
                <p:cNvSpPr/>
                <p:nvPr/>
              </p:nvSpPr>
              <p:spPr>
                <a:xfrm>
                  <a:off x="733510" y="3429392"/>
                  <a:ext cx="44023" cy="192603"/>
                </a:xfrm>
                <a:custGeom>
                  <a:avLst/>
                  <a:gdLst>
                    <a:gd name="connsiteX0" fmla="*/ 0 w 101222"/>
                    <a:gd name="connsiteY0" fmla="*/ 0 h 442848"/>
                    <a:gd name="connsiteX1" fmla="*/ 101223 w 101222"/>
                    <a:gd name="connsiteY1" fmla="*/ 0 h 442848"/>
                    <a:gd name="connsiteX2" fmla="*/ 101223 w 101222"/>
                    <a:gd name="connsiteY2" fmla="*/ 442848 h 442848"/>
                    <a:gd name="connsiteX3" fmla="*/ 0 w 101222"/>
                    <a:gd name="connsiteY3" fmla="*/ 442848 h 442848"/>
                  </a:gdLst>
                  <a:ahLst/>
                  <a:cxnLst>
                    <a:cxn ang="0">
                      <a:pos x="connsiteX0" y="connsiteY0"/>
                    </a:cxn>
                    <a:cxn ang="0">
                      <a:pos x="connsiteX1" y="connsiteY1"/>
                    </a:cxn>
                    <a:cxn ang="0">
                      <a:pos x="connsiteX2" y="connsiteY2"/>
                    </a:cxn>
                    <a:cxn ang="0">
                      <a:pos x="connsiteX3" y="connsiteY3"/>
                    </a:cxn>
                  </a:cxnLst>
                  <a:rect l="l" t="t" r="r" b="b"/>
                  <a:pathLst>
                    <a:path w="101222" h="442848">
                      <a:moveTo>
                        <a:pt x="0" y="0"/>
                      </a:moveTo>
                      <a:lnTo>
                        <a:pt x="101223" y="0"/>
                      </a:lnTo>
                      <a:lnTo>
                        <a:pt x="101223" y="442848"/>
                      </a:lnTo>
                      <a:lnTo>
                        <a:pt x="0" y="442848"/>
                      </a:lnTo>
                      <a:close/>
                    </a:path>
                  </a:pathLst>
                </a:custGeom>
                <a:grpFill/>
                <a:ln w="12650"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4026A288-6ECA-9BDF-123E-0071961DA4B8}"/>
                    </a:ext>
                  </a:extLst>
                </p:cNvPr>
                <p:cNvSpPr/>
                <p:nvPr/>
              </p:nvSpPr>
              <p:spPr>
                <a:xfrm>
                  <a:off x="1016604" y="3644515"/>
                  <a:ext cx="267741" cy="440022"/>
                </a:xfrm>
                <a:custGeom>
                  <a:avLst/>
                  <a:gdLst>
                    <a:gd name="connsiteX0" fmla="*/ 632641 w 632640"/>
                    <a:gd name="connsiteY0" fmla="*/ 983124 h 983123"/>
                    <a:gd name="connsiteX1" fmla="*/ 0 w 632640"/>
                    <a:gd name="connsiteY1" fmla="*/ 983124 h 983123"/>
                    <a:gd name="connsiteX2" fmla="*/ 0 w 632640"/>
                    <a:gd name="connsiteY2" fmla="*/ 366932 h 983123"/>
                    <a:gd name="connsiteX3" fmla="*/ 366931 w 632640"/>
                    <a:gd name="connsiteY3" fmla="*/ 0 h 983123"/>
                    <a:gd name="connsiteX4" fmla="*/ 366931 w 632640"/>
                    <a:gd name="connsiteY4" fmla="*/ 265709 h 983123"/>
                    <a:gd name="connsiteX5" fmla="*/ 632641 w 632640"/>
                    <a:gd name="connsiteY5" fmla="*/ 0 h 983123"/>
                    <a:gd name="connsiteX6" fmla="*/ 632641 w 632640"/>
                    <a:gd name="connsiteY6" fmla="*/ 983124 h 983123"/>
                    <a:gd name="connsiteX7" fmla="*/ 101223 w 632640"/>
                    <a:gd name="connsiteY7" fmla="*/ 881901 h 983123"/>
                    <a:gd name="connsiteX8" fmla="*/ 531418 w 632640"/>
                    <a:gd name="connsiteY8" fmla="*/ 881901 h 983123"/>
                    <a:gd name="connsiteX9" fmla="*/ 531418 w 632640"/>
                    <a:gd name="connsiteY9" fmla="*/ 245464 h 983123"/>
                    <a:gd name="connsiteX10" fmla="*/ 265709 w 632640"/>
                    <a:gd name="connsiteY10" fmla="*/ 511174 h 983123"/>
                    <a:gd name="connsiteX11" fmla="*/ 265709 w 632640"/>
                    <a:gd name="connsiteY11" fmla="*/ 245464 h 983123"/>
                    <a:gd name="connsiteX12" fmla="*/ 101223 w 632640"/>
                    <a:gd name="connsiteY12" fmla="*/ 409951 h 983123"/>
                    <a:gd name="connsiteX13" fmla="*/ 101223 w 632640"/>
                    <a:gd name="connsiteY13" fmla="*/ 881901 h 98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640" h="983123">
                      <a:moveTo>
                        <a:pt x="632641" y="983124"/>
                      </a:moveTo>
                      <a:lnTo>
                        <a:pt x="0" y="983124"/>
                      </a:lnTo>
                      <a:lnTo>
                        <a:pt x="0" y="366932"/>
                      </a:lnTo>
                      <a:lnTo>
                        <a:pt x="366931" y="0"/>
                      </a:lnTo>
                      <a:lnTo>
                        <a:pt x="366931" y="265709"/>
                      </a:lnTo>
                      <a:lnTo>
                        <a:pt x="632641" y="0"/>
                      </a:lnTo>
                      <a:lnTo>
                        <a:pt x="632641" y="983124"/>
                      </a:lnTo>
                      <a:close/>
                      <a:moveTo>
                        <a:pt x="101223" y="881901"/>
                      </a:moveTo>
                      <a:lnTo>
                        <a:pt x="531418" y="881901"/>
                      </a:lnTo>
                      <a:lnTo>
                        <a:pt x="531418" y="245464"/>
                      </a:lnTo>
                      <a:lnTo>
                        <a:pt x="265709" y="511174"/>
                      </a:lnTo>
                      <a:lnTo>
                        <a:pt x="265709" y="245464"/>
                      </a:lnTo>
                      <a:lnTo>
                        <a:pt x="101223" y="409951"/>
                      </a:lnTo>
                      <a:lnTo>
                        <a:pt x="101223" y="881901"/>
                      </a:lnTo>
                      <a:close/>
                    </a:path>
                  </a:pathLst>
                </a:custGeom>
                <a:grpFill/>
                <a:ln w="12650"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FEFB539F-7E2F-66EE-89E5-BF15DC599CA1}"/>
                    </a:ext>
                  </a:extLst>
                </p:cNvPr>
                <p:cNvSpPr/>
                <p:nvPr/>
              </p:nvSpPr>
              <p:spPr>
                <a:xfrm>
                  <a:off x="1122143" y="3950390"/>
                  <a:ext cx="44023" cy="93681"/>
                </a:xfrm>
                <a:custGeom>
                  <a:avLst/>
                  <a:gdLst>
                    <a:gd name="connsiteX0" fmla="*/ 0 w 101222"/>
                    <a:gd name="connsiteY0" fmla="*/ 0 h 202445"/>
                    <a:gd name="connsiteX1" fmla="*/ 101222 w 101222"/>
                    <a:gd name="connsiteY1" fmla="*/ 0 h 202445"/>
                    <a:gd name="connsiteX2" fmla="*/ 101222 w 101222"/>
                    <a:gd name="connsiteY2" fmla="*/ 202445 h 202445"/>
                    <a:gd name="connsiteX3" fmla="*/ 0 w 101222"/>
                    <a:gd name="connsiteY3" fmla="*/ 202445 h 202445"/>
                  </a:gdLst>
                  <a:ahLst/>
                  <a:cxnLst>
                    <a:cxn ang="0">
                      <a:pos x="connsiteX0" y="connsiteY0"/>
                    </a:cxn>
                    <a:cxn ang="0">
                      <a:pos x="connsiteX1" y="connsiteY1"/>
                    </a:cxn>
                    <a:cxn ang="0">
                      <a:pos x="connsiteX2" y="connsiteY2"/>
                    </a:cxn>
                    <a:cxn ang="0">
                      <a:pos x="connsiteX3" y="connsiteY3"/>
                    </a:cxn>
                  </a:cxnLst>
                  <a:rect l="l" t="t" r="r" b="b"/>
                  <a:pathLst>
                    <a:path w="101222" h="202445">
                      <a:moveTo>
                        <a:pt x="0" y="0"/>
                      </a:moveTo>
                      <a:lnTo>
                        <a:pt x="101222" y="0"/>
                      </a:lnTo>
                      <a:lnTo>
                        <a:pt x="101222" y="202445"/>
                      </a:lnTo>
                      <a:lnTo>
                        <a:pt x="0" y="202445"/>
                      </a:lnTo>
                      <a:close/>
                    </a:path>
                  </a:pathLst>
                </a:custGeom>
                <a:grpFill/>
                <a:ln w="12650"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52653F52-134C-82AA-A8A8-1D9E9140E9A2}"/>
                    </a:ext>
                  </a:extLst>
                </p:cNvPr>
                <p:cNvSpPr/>
                <p:nvPr/>
              </p:nvSpPr>
              <p:spPr>
                <a:xfrm>
                  <a:off x="423269" y="4040514"/>
                  <a:ext cx="968518" cy="44023"/>
                </a:xfrm>
                <a:custGeom>
                  <a:avLst/>
                  <a:gdLst>
                    <a:gd name="connsiteX0" fmla="*/ 0 w 2226895"/>
                    <a:gd name="connsiteY0" fmla="*/ 0 h 101222"/>
                    <a:gd name="connsiteX1" fmla="*/ 2226895 w 2226895"/>
                    <a:gd name="connsiteY1" fmla="*/ 0 h 101222"/>
                    <a:gd name="connsiteX2" fmla="*/ 2226895 w 2226895"/>
                    <a:gd name="connsiteY2" fmla="*/ 101223 h 101222"/>
                    <a:gd name="connsiteX3" fmla="*/ 0 w 2226895"/>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26895" h="101222">
                      <a:moveTo>
                        <a:pt x="0" y="0"/>
                      </a:moveTo>
                      <a:lnTo>
                        <a:pt x="2226895" y="0"/>
                      </a:lnTo>
                      <a:lnTo>
                        <a:pt x="2226895" y="101223"/>
                      </a:lnTo>
                      <a:lnTo>
                        <a:pt x="0" y="101223"/>
                      </a:lnTo>
                      <a:close/>
                    </a:path>
                  </a:pathLst>
                </a:custGeom>
                <a:grpFill/>
                <a:ln w="12650" cap="flat">
                  <a:noFill/>
                  <a:prstDash val="solid"/>
                  <a:miter/>
                </a:ln>
              </p:spPr>
              <p:txBody>
                <a:bodyPr rtlCol="0" anchor="ctr"/>
                <a:lstStyle/>
                <a:p>
                  <a:endParaRPr lang="en-US"/>
                </a:p>
              </p:txBody>
            </p:sp>
          </p:grpSp>
        </p:grpSp>
      </p:grpSp>
      <p:grpSp>
        <p:nvGrpSpPr>
          <p:cNvPr id="207" name="Group 206">
            <a:extLst>
              <a:ext uri="{FF2B5EF4-FFF2-40B4-BE49-F238E27FC236}">
                <a16:creationId xmlns:a16="http://schemas.microsoft.com/office/drawing/2014/main" id="{E6FAAFB8-DD4A-2824-CC96-1E7A9AABB07E}"/>
              </a:ext>
            </a:extLst>
          </p:cNvPr>
          <p:cNvGrpSpPr/>
          <p:nvPr/>
        </p:nvGrpSpPr>
        <p:grpSpPr>
          <a:xfrm>
            <a:off x="6277766" y="2601749"/>
            <a:ext cx="734337" cy="736436"/>
            <a:chOff x="423269" y="3113250"/>
            <a:chExt cx="968518" cy="971287"/>
          </a:xfrm>
        </p:grpSpPr>
        <p:grpSp>
          <p:nvGrpSpPr>
            <p:cNvPr id="238" name="Group 237">
              <a:extLst>
                <a:ext uri="{FF2B5EF4-FFF2-40B4-BE49-F238E27FC236}">
                  <a16:creationId xmlns:a16="http://schemas.microsoft.com/office/drawing/2014/main" id="{CC71041B-2183-D365-B932-64915844509C}"/>
                </a:ext>
              </a:extLst>
            </p:cNvPr>
            <p:cNvGrpSpPr/>
            <p:nvPr/>
          </p:nvGrpSpPr>
          <p:grpSpPr>
            <a:xfrm>
              <a:off x="720428" y="3113250"/>
              <a:ext cx="278449" cy="817170"/>
              <a:chOff x="720428" y="3113250"/>
              <a:chExt cx="278449" cy="817170"/>
            </a:xfrm>
            <a:solidFill>
              <a:srgbClr val="0068B5"/>
            </a:solidFill>
          </p:grpSpPr>
          <p:sp>
            <p:nvSpPr>
              <p:cNvPr id="249" name="Freeform: Shape 248">
                <a:extLst>
                  <a:ext uri="{FF2B5EF4-FFF2-40B4-BE49-F238E27FC236}">
                    <a16:creationId xmlns:a16="http://schemas.microsoft.com/office/drawing/2014/main" id="{F0C3D70C-4B34-9890-FCE8-78E0CA942003}"/>
                  </a:ext>
                </a:extLst>
              </p:cNvPr>
              <p:cNvSpPr/>
              <p:nvPr/>
            </p:nvSpPr>
            <p:spPr>
              <a:xfrm>
                <a:off x="720428" y="3326355"/>
                <a:ext cx="66035" cy="66035"/>
              </a:xfrm>
              <a:custGeom>
                <a:avLst/>
                <a:gdLst>
                  <a:gd name="connsiteX0" fmla="*/ 0 w 151833"/>
                  <a:gd name="connsiteY0" fmla="*/ 0 h 151833"/>
                  <a:gd name="connsiteX1" fmla="*/ 151834 w 151833"/>
                  <a:gd name="connsiteY1" fmla="*/ 0 h 151833"/>
                  <a:gd name="connsiteX2" fmla="*/ 151834 w 151833"/>
                  <a:gd name="connsiteY2" fmla="*/ 151834 h 151833"/>
                  <a:gd name="connsiteX3" fmla="*/ 0 w 151833"/>
                  <a:gd name="connsiteY3" fmla="*/ 151834 h 151833"/>
                </a:gdLst>
                <a:ahLst/>
                <a:cxnLst>
                  <a:cxn ang="0">
                    <a:pos x="connsiteX0" y="connsiteY0"/>
                  </a:cxn>
                  <a:cxn ang="0">
                    <a:pos x="connsiteX1" y="connsiteY1"/>
                  </a:cxn>
                  <a:cxn ang="0">
                    <a:pos x="connsiteX2" y="connsiteY2"/>
                  </a:cxn>
                  <a:cxn ang="0">
                    <a:pos x="connsiteX3" y="connsiteY3"/>
                  </a:cxn>
                </a:cxnLst>
                <a:rect l="l" t="t" r="r" b="b"/>
                <a:pathLst>
                  <a:path w="151833" h="151833">
                    <a:moveTo>
                      <a:pt x="0" y="0"/>
                    </a:moveTo>
                    <a:lnTo>
                      <a:pt x="151834" y="0"/>
                    </a:lnTo>
                    <a:lnTo>
                      <a:pt x="151834" y="151834"/>
                    </a:lnTo>
                    <a:lnTo>
                      <a:pt x="0" y="151834"/>
                    </a:lnTo>
                    <a:close/>
                  </a:path>
                </a:pathLst>
              </a:custGeom>
              <a:grpFill/>
              <a:ln w="12650" cap="flat">
                <a:noFill/>
                <a:prstDash val="solid"/>
                <a:miter/>
              </a:ln>
            </p:spPr>
            <p:txBody>
              <a:bodyPr rtlCol="0" anchor="ctr"/>
              <a:lstStyle/>
              <a:p>
                <a:endParaRPr lang="en-US"/>
              </a:p>
            </p:txBody>
          </p:sp>
          <p:grpSp>
            <p:nvGrpSpPr>
              <p:cNvPr id="250" name="Graphic 189">
                <a:extLst>
                  <a:ext uri="{FF2B5EF4-FFF2-40B4-BE49-F238E27FC236}">
                    <a16:creationId xmlns:a16="http://schemas.microsoft.com/office/drawing/2014/main" id="{6E2EDC1E-50E4-96D4-86A3-5D73219352F4}"/>
                  </a:ext>
                </a:extLst>
              </p:cNvPr>
              <p:cNvGrpSpPr/>
              <p:nvPr/>
            </p:nvGrpSpPr>
            <p:grpSpPr>
              <a:xfrm>
                <a:off x="751795" y="3113250"/>
                <a:ext cx="247082" cy="245981"/>
                <a:chOff x="5720848" y="2299703"/>
                <a:chExt cx="568111" cy="565579"/>
              </a:xfrm>
              <a:grpFill/>
            </p:grpSpPr>
            <p:sp>
              <p:nvSpPr>
                <p:cNvPr id="257" name="Freeform: Shape 256">
                  <a:extLst>
                    <a:ext uri="{FF2B5EF4-FFF2-40B4-BE49-F238E27FC236}">
                      <a16:creationId xmlns:a16="http://schemas.microsoft.com/office/drawing/2014/main" id="{5914E39E-C1F7-4CBE-52C4-EC8507622F6F}"/>
                    </a:ext>
                  </a:extLst>
                </p:cNvPr>
                <p:cNvSpPr/>
                <p:nvPr/>
              </p:nvSpPr>
              <p:spPr>
                <a:xfrm>
                  <a:off x="5722113" y="2603366"/>
                  <a:ext cx="263178" cy="261913"/>
                </a:xfrm>
                <a:custGeom>
                  <a:avLst/>
                  <a:gdLst>
                    <a:gd name="connsiteX0" fmla="*/ 0 w 263178"/>
                    <a:gd name="connsiteY0" fmla="*/ 0 h 261913"/>
                    <a:gd name="connsiteX1" fmla="*/ 0 w 263178"/>
                    <a:gd name="connsiteY1" fmla="*/ 105018 h 261913"/>
                    <a:gd name="connsiteX2" fmla="*/ 158160 w 263178"/>
                    <a:gd name="connsiteY2" fmla="*/ 261913 h 261913"/>
                    <a:gd name="connsiteX3" fmla="*/ 263179 w 263178"/>
                    <a:gd name="connsiteY3" fmla="*/ 261913 h 261913"/>
                    <a:gd name="connsiteX4" fmla="*/ 0 w 263178"/>
                    <a:gd name="connsiteY4" fmla="*/ 0 h 2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78" h="261913">
                      <a:moveTo>
                        <a:pt x="0" y="0"/>
                      </a:moveTo>
                      <a:lnTo>
                        <a:pt x="0" y="105018"/>
                      </a:lnTo>
                      <a:cubicBezTo>
                        <a:pt x="79713" y="118936"/>
                        <a:pt x="144242" y="182201"/>
                        <a:pt x="158160" y="261913"/>
                      </a:cubicBezTo>
                      <a:lnTo>
                        <a:pt x="263179" y="261913"/>
                      </a:lnTo>
                      <a:cubicBezTo>
                        <a:pt x="246730" y="123998"/>
                        <a:pt x="136650" y="15183"/>
                        <a:pt x="0" y="0"/>
                      </a:cubicBezTo>
                      <a:close/>
                    </a:path>
                  </a:pathLst>
                </a:custGeom>
                <a:grpFill/>
                <a:ln w="12650"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DC9789F3-C578-B9F2-0312-858B76ADE5C8}"/>
                    </a:ext>
                  </a:extLst>
                </p:cNvPr>
                <p:cNvSpPr/>
                <p:nvPr/>
              </p:nvSpPr>
              <p:spPr>
                <a:xfrm>
                  <a:off x="5722113" y="2451536"/>
                  <a:ext cx="415012" cy="413746"/>
                </a:xfrm>
                <a:custGeom>
                  <a:avLst/>
                  <a:gdLst>
                    <a:gd name="connsiteX0" fmla="*/ 99957 w 415012"/>
                    <a:gd name="connsiteY0" fmla="*/ 18979 h 413746"/>
                    <a:gd name="connsiteX1" fmla="*/ 0 w 415012"/>
                    <a:gd name="connsiteY1" fmla="*/ 0 h 413746"/>
                    <a:gd name="connsiteX2" fmla="*/ 0 w 415012"/>
                    <a:gd name="connsiteY2" fmla="*/ 102488 h 413746"/>
                    <a:gd name="connsiteX3" fmla="*/ 69590 w 415012"/>
                    <a:gd name="connsiteY3" fmla="*/ 116406 h 413746"/>
                    <a:gd name="connsiteX4" fmla="*/ 312525 w 415012"/>
                    <a:gd name="connsiteY4" fmla="*/ 413747 h 413746"/>
                    <a:gd name="connsiteX5" fmla="*/ 415012 w 415012"/>
                    <a:gd name="connsiteY5" fmla="*/ 413747 h 413746"/>
                    <a:gd name="connsiteX6" fmla="*/ 99957 w 415012"/>
                    <a:gd name="connsiteY6" fmla="*/ 18979 h 41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012" h="413746">
                      <a:moveTo>
                        <a:pt x="99957" y="18979"/>
                      </a:moveTo>
                      <a:cubicBezTo>
                        <a:pt x="67060" y="8857"/>
                        <a:pt x="34163" y="2531"/>
                        <a:pt x="0" y="0"/>
                      </a:cubicBezTo>
                      <a:lnTo>
                        <a:pt x="0" y="102488"/>
                      </a:lnTo>
                      <a:cubicBezTo>
                        <a:pt x="24040" y="105018"/>
                        <a:pt x="46815" y="108814"/>
                        <a:pt x="69590" y="116406"/>
                      </a:cubicBezTo>
                      <a:cubicBezTo>
                        <a:pt x="204976" y="158160"/>
                        <a:pt x="298606" y="274566"/>
                        <a:pt x="312525" y="413747"/>
                      </a:cubicBezTo>
                      <a:lnTo>
                        <a:pt x="415012" y="413747"/>
                      </a:lnTo>
                      <a:cubicBezTo>
                        <a:pt x="401094" y="230281"/>
                        <a:pt x="278362" y="74652"/>
                        <a:pt x="99957" y="18979"/>
                      </a:cubicBezTo>
                      <a:close/>
                    </a:path>
                  </a:pathLst>
                </a:custGeom>
                <a:grpFill/>
                <a:ln w="12650"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260FAD3C-B5C1-4500-7F0A-D9B6EEE43612}"/>
                    </a:ext>
                  </a:extLst>
                </p:cNvPr>
                <p:cNvSpPr/>
                <p:nvPr/>
              </p:nvSpPr>
              <p:spPr>
                <a:xfrm>
                  <a:off x="5720848" y="2299703"/>
                  <a:ext cx="568111" cy="564315"/>
                </a:xfrm>
                <a:custGeom>
                  <a:avLst/>
                  <a:gdLst>
                    <a:gd name="connsiteX0" fmla="*/ 1265 w 568111"/>
                    <a:gd name="connsiteY0" fmla="*/ 101223 h 564315"/>
                    <a:gd name="connsiteX1" fmla="*/ 466889 w 568111"/>
                    <a:gd name="connsiteY1" fmla="*/ 564315 h 564315"/>
                    <a:gd name="connsiteX2" fmla="*/ 568111 w 568111"/>
                    <a:gd name="connsiteY2" fmla="*/ 564315 h 564315"/>
                    <a:gd name="connsiteX3" fmla="*/ 568111 w 568111"/>
                    <a:gd name="connsiteY3" fmla="*/ 560520 h 564315"/>
                    <a:gd name="connsiteX4" fmla="*/ 2531 w 568111"/>
                    <a:gd name="connsiteY4" fmla="*/ 0 h 564315"/>
                    <a:gd name="connsiteX5" fmla="*/ 0 w 568111"/>
                    <a:gd name="connsiteY5" fmla="*/ 0 h 564315"/>
                    <a:gd name="connsiteX6" fmla="*/ 0 w 568111"/>
                    <a:gd name="connsiteY6" fmla="*/ 101223 h 56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11" h="564315">
                      <a:moveTo>
                        <a:pt x="1265" y="101223"/>
                      </a:moveTo>
                      <a:cubicBezTo>
                        <a:pt x="249260" y="117671"/>
                        <a:pt x="449175" y="316320"/>
                        <a:pt x="466889" y="564315"/>
                      </a:cubicBezTo>
                      <a:lnTo>
                        <a:pt x="568111" y="564315"/>
                      </a:lnTo>
                      <a:cubicBezTo>
                        <a:pt x="568111" y="563050"/>
                        <a:pt x="568111" y="561785"/>
                        <a:pt x="568111" y="560520"/>
                      </a:cubicBezTo>
                      <a:cubicBezTo>
                        <a:pt x="547867" y="259383"/>
                        <a:pt x="304933" y="17714"/>
                        <a:pt x="2531" y="0"/>
                      </a:cubicBezTo>
                      <a:cubicBezTo>
                        <a:pt x="2531" y="0"/>
                        <a:pt x="1265" y="0"/>
                        <a:pt x="0" y="0"/>
                      </a:cubicBezTo>
                      <a:lnTo>
                        <a:pt x="0" y="101223"/>
                      </a:lnTo>
                      <a:close/>
                    </a:path>
                  </a:pathLst>
                </a:custGeom>
                <a:grpFill/>
                <a:ln w="12650" cap="flat">
                  <a:noFill/>
                  <a:prstDash val="solid"/>
                  <a:miter/>
                </a:ln>
              </p:spPr>
              <p:txBody>
                <a:bodyPr rtlCol="0" anchor="ctr"/>
                <a:lstStyle/>
                <a:p>
                  <a:endParaRPr lang="en-US"/>
                </a:p>
              </p:txBody>
            </p:sp>
          </p:grpSp>
          <p:sp>
            <p:nvSpPr>
              <p:cNvPr id="251" name="Freeform: Shape 250">
                <a:extLst>
                  <a:ext uri="{FF2B5EF4-FFF2-40B4-BE49-F238E27FC236}">
                    <a16:creationId xmlns:a16="http://schemas.microsoft.com/office/drawing/2014/main" id="{ED7AF96E-BA11-6B24-67E1-BF6192BC80B3}"/>
                  </a:ext>
                </a:extLst>
              </p:cNvPr>
              <p:cNvSpPr/>
              <p:nvPr/>
            </p:nvSpPr>
            <p:spPr>
              <a:xfrm>
                <a:off x="733442"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17286357-F3F6-A852-C408-F84AE3F2FC0E}"/>
                  </a:ext>
                </a:extLst>
              </p:cNvPr>
              <p:cNvSpPr/>
              <p:nvPr/>
            </p:nvSpPr>
            <p:spPr>
              <a:xfrm>
                <a:off x="821490"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D0939A35-BDBD-133B-5483-03542B1A7321}"/>
                  </a:ext>
                </a:extLst>
              </p:cNvPr>
              <p:cNvSpPr/>
              <p:nvPr/>
            </p:nvSpPr>
            <p:spPr>
              <a:xfrm>
                <a:off x="733442"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77E5E282-540D-B6EE-55F7-9CA7227D7631}"/>
                  </a:ext>
                </a:extLst>
              </p:cNvPr>
              <p:cNvSpPr/>
              <p:nvPr/>
            </p:nvSpPr>
            <p:spPr>
              <a:xfrm>
                <a:off x="821490"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E75E4E34-32A9-E8D0-AE51-D3900F81211A}"/>
                  </a:ext>
                </a:extLst>
              </p:cNvPr>
              <p:cNvSpPr/>
              <p:nvPr/>
            </p:nvSpPr>
            <p:spPr>
              <a:xfrm>
                <a:off x="909537"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D6FF97B2-D933-DFB9-D2C4-38BC151BADA7}"/>
                  </a:ext>
                </a:extLst>
              </p:cNvPr>
              <p:cNvSpPr/>
              <p:nvPr/>
            </p:nvSpPr>
            <p:spPr>
              <a:xfrm>
                <a:off x="909537"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grpSp>
        <p:grpSp>
          <p:nvGrpSpPr>
            <p:cNvPr id="239" name="Group 238">
              <a:extLst>
                <a:ext uri="{FF2B5EF4-FFF2-40B4-BE49-F238E27FC236}">
                  <a16:creationId xmlns:a16="http://schemas.microsoft.com/office/drawing/2014/main" id="{44E98B09-B3EA-0802-B0E3-37C96547081E}"/>
                </a:ext>
              </a:extLst>
            </p:cNvPr>
            <p:cNvGrpSpPr/>
            <p:nvPr/>
          </p:nvGrpSpPr>
          <p:grpSpPr>
            <a:xfrm>
              <a:off x="423269" y="3335977"/>
              <a:ext cx="968518" cy="748560"/>
              <a:chOff x="423269" y="3335977"/>
              <a:chExt cx="968518" cy="748560"/>
            </a:xfrm>
            <a:solidFill>
              <a:srgbClr val="00C7FD"/>
            </a:solidFill>
          </p:grpSpPr>
          <p:sp>
            <p:nvSpPr>
              <p:cNvPr id="240" name="Freeform: Shape 239">
                <a:extLst>
                  <a:ext uri="{FF2B5EF4-FFF2-40B4-BE49-F238E27FC236}">
                    <a16:creationId xmlns:a16="http://schemas.microsoft.com/office/drawing/2014/main" id="{0AB09A31-B5CA-A19D-1D77-D08567FA08ED}"/>
                  </a:ext>
                </a:extLst>
              </p:cNvPr>
              <p:cNvSpPr/>
              <p:nvPr/>
            </p:nvSpPr>
            <p:spPr>
              <a:xfrm>
                <a:off x="733510" y="3587070"/>
                <a:ext cx="44023" cy="117763"/>
              </a:xfrm>
              <a:custGeom>
                <a:avLst/>
                <a:gdLst>
                  <a:gd name="connsiteX0" fmla="*/ 0 w 101222"/>
                  <a:gd name="connsiteY0" fmla="*/ 0 h 270770"/>
                  <a:gd name="connsiteX1" fmla="*/ 101223 w 101222"/>
                  <a:gd name="connsiteY1" fmla="*/ 0 h 270770"/>
                  <a:gd name="connsiteX2" fmla="*/ 101223 w 101222"/>
                  <a:gd name="connsiteY2" fmla="*/ 270770 h 270770"/>
                  <a:gd name="connsiteX3" fmla="*/ 0 w 101222"/>
                  <a:gd name="connsiteY3" fmla="*/ 270770 h 270770"/>
                </a:gdLst>
                <a:ahLst/>
                <a:cxnLst>
                  <a:cxn ang="0">
                    <a:pos x="connsiteX0" y="connsiteY0"/>
                  </a:cxn>
                  <a:cxn ang="0">
                    <a:pos x="connsiteX1" y="connsiteY1"/>
                  </a:cxn>
                  <a:cxn ang="0">
                    <a:pos x="connsiteX2" y="connsiteY2"/>
                  </a:cxn>
                  <a:cxn ang="0">
                    <a:pos x="connsiteX3" y="connsiteY3"/>
                  </a:cxn>
                </a:cxnLst>
                <a:rect l="l" t="t" r="r" b="b"/>
                <a:pathLst>
                  <a:path w="101222" h="270770">
                    <a:moveTo>
                      <a:pt x="0" y="0"/>
                    </a:moveTo>
                    <a:lnTo>
                      <a:pt x="101223" y="0"/>
                    </a:lnTo>
                    <a:lnTo>
                      <a:pt x="101223" y="270770"/>
                    </a:lnTo>
                    <a:lnTo>
                      <a:pt x="0" y="270770"/>
                    </a:lnTo>
                    <a:close/>
                  </a:path>
                </a:pathLst>
              </a:custGeom>
              <a:grpFill/>
              <a:ln w="12650"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F19FB7CE-7DBE-66F2-FC38-DEAF3C8EBE3F}"/>
                  </a:ext>
                </a:extLst>
              </p:cNvPr>
              <p:cNvSpPr/>
              <p:nvPr/>
            </p:nvSpPr>
            <p:spPr>
              <a:xfrm>
                <a:off x="687410" y="4040514"/>
                <a:ext cx="99053" cy="44023"/>
              </a:xfrm>
              <a:custGeom>
                <a:avLst/>
                <a:gdLst>
                  <a:gd name="connsiteX0" fmla="*/ 0 w 227750"/>
                  <a:gd name="connsiteY0" fmla="*/ 0 h 101222"/>
                  <a:gd name="connsiteX1" fmla="*/ 227751 w 227750"/>
                  <a:gd name="connsiteY1" fmla="*/ 0 h 101222"/>
                  <a:gd name="connsiteX2" fmla="*/ 227751 w 227750"/>
                  <a:gd name="connsiteY2" fmla="*/ 101223 h 101222"/>
                  <a:gd name="connsiteX3" fmla="*/ 0 w 227750"/>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7750" h="101222">
                    <a:moveTo>
                      <a:pt x="0" y="0"/>
                    </a:moveTo>
                    <a:lnTo>
                      <a:pt x="227751" y="0"/>
                    </a:lnTo>
                    <a:lnTo>
                      <a:pt x="227751" y="101223"/>
                    </a:lnTo>
                    <a:lnTo>
                      <a:pt x="0" y="101223"/>
                    </a:lnTo>
                    <a:close/>
                  </a:path>
                </a:pathLst>
              </a:custGeom>
              <a:grpFill/>
              <a:ln w="12650"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EF52574-20F8-AFAE-D994-0BDD05EB9CC3}"/>
                  </a:ext>
                </a:extLst>
              </p:cNvPr>
              <p:cNvSpPr/>
              <p:nvPr/>
            </p:nvSpPr>
            <p:spPr>
              <a:xfrm>
                <a:off x="534679" y="3335977"/>
                <a:ext cx="44023" cy="745099"/>
              </a:xfrm>
              <a:custGeom>
                <a:avLst/>
                <a:gdLst>
                  <a:gd name="connsiteX0" fmla="*/ 101223 w 101222"/>
                  <a:gd name="connsiteY0" fmla="*/ 1713191 h 1713190"/>
                  <a:gd name="connsiteX1" fmla="*/ 0 w 101222"/>
                  <a:gd name="connsiteY1" fmla="*/ 1713191 h 1713190"/>
                  <a:gd name="connsiteX2" fmla="*/ 0 w 101222"/>
                  <a:gd name="connsiteY2" fmla="*/ 0 h 1713190"/>
                  <a:gd name="connsiteX3" fmla="*/ 101223 w 101222"/>
                  <a:gd name="connsiteY3" fmla="*/ 0 h 1713190"/>
                </a:gdLst>
                <a:ahLst/>
                <a:cxnLst>
                  <a:cxn ang="0">
                    <a:pos x="connsiteX0" y="connsiteY0"/>
                  </a:cxn>
                  <a:cxn ang="0">
                    <a:pos x="connsiteX1" y="connsiteY1"/>
                  </a:cxn>
                  <a:cxn ang="0">
                    <a:pos x="connsiteX2" y="connsiteY2"/>
                  </a:cxn>
                  <a:cxn ang="0">
                    <a:pos x="connsiteX3" y="connsiteY3"/>
                  </a:cxn>
                </a:cxnLst>
                <a:rect l="l" t="t" r="r" b="b"/>
                <a:pathLst>
                  <a:path w="101222" h="1713190">
                    <a:moveTo>
                      <a:pt x="101223" y="1713191"/>
                    </a:moveTo>
                    <a:lnTo>
                      <a:pt x="0" y="1713191"/>
                    </a:lnTo>
                    <a:lnTo>
                      <a:pt x="0" y="0"/>
                    </a:lnTo>
                    <a:lnTo>
                      <a:pt x="101223" y="0"/>
                    </a:lnTo>
                    <a:close/>
                  </a:path>
                </a:pathLst>
              </a:custGeom>
              <a:grpFill/>
              <a:ln w="12650"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E9338886-6935-04BA-6076-679B88D2D040}"/>
                  </a:ext>
                </a:extLst>
              </p:cNvPr>
              <p:cNvSpPr/>
              <p:nvPr/>
            </p:nvSpPr>
            <p:spPr>
              <a:xfrm>
                <a:off x="621278" y="3688309"/>
                <a:ext cx="444984" cy="396227"/>
              </a:xfrm>
              <a:custGeom>
                <a:avLst/>
                <a:gdLst>
                  <a:gd name="connsiteX0" fmla="*/ 911003 w 911002"/>
                  <a:gd name="connsiteY0" fmla="*/ 911003 h 911002"/>
                  <a:gd name="connsiteX1" fmla="*/ 0 w 911002"/>
                  <a:gd name="connsiteY1" fmla="*/ 911003 h 911002"/>
                  <a:gd name="connsiteX2" fmla="*/ 0 w 911002"/>
                  <a:gd name="connsiteY2" fmla="*/ 0 h 911002"/>
                  <a:gd name="connsiteX3" fmla="*/ 911003 w 911002"/>
                  <a:gd name="connsiteY3" fmla="*/ 0 h 911002"/>
                  <a:gd name="connsiteX4" fmla="*/ 911003 w 911002"/>
                  <a:gd name="connsiteY4" fmla="*/ 911003 h 911002"/>
                  <a:gd name="connsiteX5" fmla="*/ 101223 w 911002"/>
                  <a:gd name="connsiteY5" fmla="*/ 809780 h 911002"/>
                  <a:gd name="connsiteX6" fmla="*/ 809780 w 911002"/>
                  <a:gd name="connsiteY6" fmla="*/ 809780 h 911002"/>
                  <a:gd name="connsiteX7" fmla="*/ 809780 w 911002"/>
                  <a:gd name="connsiteY7" fmla="*/ 101223 h 911002"/>
                  <a:gd name="connsiteX8" fmla="*/ 101223 w 911002"/>
                  <a:gd name="connsiteY8" fmla="*/ 101223 h 911002"/>
                  <a:gd name="connsiteX9" fmla="*/ 101223 w 911002"/>
                  <a:gd name="connsiteY9" fmla="*/ 809780 h 91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002" h="911002">
                    <a:moveTo>
                      <a:pt x="911003" y="911003"/>
                    </a:moveTo>
                    <a:lnTo>
                      <a:pt x="0" y="911003"/>
                    </a:lnTo>
                    <a:lnTo>
                      <a:pt x="0" y="0"/>
                    </a:lnTo>
                    <a:lnTo>
                      <a:pt x="911003" y="0"/>
                    </a:lnTo>
                    <a:lnTo>
                      <a:pt x="911003" y="911003"/>
                    </a:lnTo>
                    <a:close/>
                    <a:moveTo>
                      <a:pt x="101223" y="809780"/>
                    </a:moveTo>
                    <a:lnTo>
                      <a:pt x="809780" y="809780"/>
                    </a:lnTo>
                    <a:lnTo>
                      <a:pt x="809780" y="101223"/>
                    </a:lnTo>
                    <a:lnTo>
                      <a:pt x="101223" y="101223"/>
                    </a:lnTo>
                    <a:lnTo>
                      <a:pt x="101223" y="809780"/>
                    </a:lnTo>
                    <a:close/>
                  </a:path>
                </a:pathLst>
              </a:custGeom>
              <a:grpFill/>
              <a:ln w="12650"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D5B55F01-2370-398D-F5BE-CA79961DCE0C}"/>
                  </a:ext>
                </a:extLst>
              </p:cNvPr>
              <p:cNvSpPr/>
              <p:nvPr/>
            </p:nvSpPr>
            <p:spPr>
              <a:xfrm>
                <a:off x="546444" y="3336669"/>
                <a:ext cx="137573" cy="44023"/>
              </a:xfrm>
              <a:custGeom>
                <a:avLst/>
                <a:gdLst>
                  <a:gd name="connsiteX0" fmla="*/ 0 w 316320"/>
                  <a:gd name="connsiteY0" fmla="*/ 0 h 101222"/>
                  <a:gd name="connsiteX1" fmla="*/ 316320 w 316320"/>
                  <a:gd name="connsiteY1" fmla="*/ 0 h 101222"/>
                  <a:gd name="connsiteX2" fmla="*/ 316320 w 316320"/>
                  <a:gd name="connsiteY2" fmla="*/ 101222 h 101222"/>
                  <a:gd name="connsiteX3" fmla="*/ 0 w 316320"/>
                  <a:gd name="connsiteY3" fmla="*/ 101222 h 101222"/>
                </a:gdLst>
                <a:ahLst/>
                <a:cxnLst>
                  <a:cxn ang="0">
                    <a:pos x="connsiteX0" y="connsiteY0"/>
                  </a:cxn>
                  <a:cxn ang="0">
                    <a:pos x="connsiteX1" y="connsiteY1"/>
                  </a:cxn>
                  <a:cxn ang="0">
                    <a:pos x="connsiteX2" y="connsiteY2"/>
                  </a:cxn>
                  <a:cxn ang="0">
                    <a:pos x="connsiteX3" y="connsiteY3"/>
                  </a:cxn>
                </a:cxnLst>
                <a:rect l="l" t="t" r="r" b="b"/>
                <a:pathLst>
                  <a:path w="316320" h="101222">
                    <a:moveTo>
                      <a:pt x="0" y="0"/>
                    </a:moveTo>
                    <a:lnTo>
                      <a:pt x="316320" y="0"/>
                    </a:lnTo>
                    <a:lnTo>
                      <a:pt x="316320" y="101222"/>
                    </a:lnTo>
                    <a:lnTo>
                      <a:pt x="0" y="101222"/>
                    </a:lnTo>
                    <a:close/>
                  </a:path>
                </a:pathLst>
              </a:custGeom>
              <a:grpFill/>
              <a:ln w="12650"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D5CBF16D-318F-0109-DE65-F9310F3B47E5}"/>
                  </a:ext>
                </a:extLst>
              </p:cNvPr>
              <p:cNvSpPr/>
              <p:nvPr/>
            </p:nvSpPr>
            <p:spPr>
              <a:xfrm>
                <a:off x="733510" y="3429392"/>
                <a:ext cx="44023" cy="192603"/>
              </a:xfrm>
              <a:custGeom>
                <a:avLst/>
                <a:gdLst>
                  <a:gd name="connsiteX0" fmla="*/ 0 w 101222"/>
                  <a:gd name="connsiteY0" fmla="*/ 0 h 442848"/>
                  <a:gd name="connsiteX1" fmla="*/ 101223 w 101222"/>
                  <a:gd name="connsiteY1" fmla="*/ 0 h 442848"/>
                  <a:gd name="connsiteX2" fmla="*/ 101223 w 101222"/>
                  <a:gd name="connsiteY2" fmla="*/ 442848 h 442848"/>
                  <a:gd name="connsiteX3" fmla="*/ 0 w 101222"/>
                  <a:gd name="connsiteY3" fmla="*/ 442848 h 442848"/>
                </a:gdLst>
                <a:ahLst/>
                <a:cxnLst>
                  <a:cxn ang="0">
                    <a:pos x="connsiteX0" y="connsiteY0"/>
                  </a:cxn>
                  <a:cxn ang="0">
                    <a:pos x="connsiteX1" y="connsiteY1"/>
                  </a:cxn>
                  <a:cxn ang="0">
                    <a:pos x="connsiteX2" y="connsiteY2"/>
                  </a:cxn>
                  <a:cxn ang="0">
                    <a:pos x="connsiteX3" y="connsiteY3"/>
                  </a:cxn>
                </a:cxnLst>
                <a:rect l="l" t="t" r="r" b="b"/>
                <a:pathLst>
                  <a:path w="101222" h="442848">
                    <a:moveTo>
                      <a:pt x="0" y="0"/>
                    </a:moveTo>
                    <a:lnTo>
                      <a:pt x="101223" y="0"/>
                    </a:lnTo>
                    <a:lnTo>
                      <a:pt x="101223" y="442848"/>
                    </a:lnTo>
                    <a:lnTo>
                      <a:pt x="0" y="442848"/>
                    </a:lnTo>
                    <a:close/>
                  </a:path>
                </a:pathLst>
              </a:custGeom>
              <a:grpFill/>
              <a:ln w="12650"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CC92B80A-C661-B0C3-E992-4FCCFFA793EF}"/>
                  </a:ext>
                </a:extLst>
              </p:cNvPr>
              <p:cNvSpPr/>
              <p:nvPr/>
            </p:nvSpPr>
            <p:spPr>
              <a:xfrm>
                <a:off x="1016604" y="3644515"/>
                <a:ext cx="267741" cy="440022"/>
              </a:xfrm>
              <a:custGeom>
                <a:avLst/>
                <a:gdLst>
                  <a:gd name="connsiteX0" fmla="*/ 632641 w 632640"/>
                  <a:gd name="connsiteY0" fmla="*/ 983124 h 983123"/>
                  <a:gd name="connsiteX1" fmla="*/ 0 w 632640"/>
                  <a:gd name="connsiteY1" fmla="*/ 983124 h 983123"/>
                  <a:gd name="connsiteX2" fmla="*/ 0 w 632640"/>
                  <a:gd name="connsiteY2" fmla="*/ 366932 h 983123"/>
                  <a:gd name="connsiteX3" fmla="*/ 366931 w 632640"/>
                  <a:gd name="connsiteY3" fmla="*/ 0 h 983123"/>
                  <a:gd name="connsiteX4" fmla="*/ 366931 w 632640"/>
                  <a:gd name="connsiteY4" fmla="*/ 265709 h 983123"/>
                  <a:gd name="connsiteX5" fmla="*/ 632641 w 632640"/>
                  <a:gd name="connsiteY5" fmla="*/ 0 h 983123"/>
                  <a:gd name="connsiteX6" fmla="*/ 632641 w 632640"/>
                  <a:gd name="connsiteY6" fmla="*/ 983124 h 983123"/>
                  <a:gd name="connsiteX7" fmla="*/ 101223 w 632640"/>
                  <a:gd name="connsiteY7" fmla="*/ 881901 h 983123"/>
                  <a:gd name="connsiteX8" fmla="*/ 531418 w 632640"/>
                  <a:gd name="connsiteY8" fmla="*/ 881901 h 983123"/>
                  <a:gd name="connsiteX9" fmla="*/ 531418 w 632640"/>
                  <a:gd name="connsiteY9" fmla="*/ 245464 h 983123"/>
                  <a:gd name="connsiteX10" fmla="*/ 265709 w 632640"/>
                  <a:gd name="connsiteY10" fmla="*/ 511174 h 983123"/>
                  <a:gd name="connsiteX11" fmla="*/ 265709 w 632640"/>
                  <a:gd name="connsiteY11" fmla="*/ 245464 h 983123"/>
                  <a:gd name="connsiteX12" fmla="*/ 101223 w 632640"/>
                  <a:gd name="connsiteY12" fmla="*/ 409951 h 983123"/>
                  <a:gd name="connsiteX13" fmla="*/ 101223 w 632640"/>
                  <a:gd name="connsiteY13" fmla="*/ 881901 h 98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640" h="983123">
                    <a:moveTo>
                      <a:pt x="632641" y="983124"/>
                    </a:moveTo>
                    <a:lnTo>
                      <a:pt x="0" y="983124"/>
                    </a:lnTo>
                    <a:lnTo>
                      <a:pt x="0" y="366932"/>
                    </a:lnTo>
                    <a:lnTo>
                      <a:pt x="366931" y="0"/>
                    </a:lnTo>
                    <a:lnTo>
                      <a:pt x="366931" y="265709"/>
                    </a:lnTo>
                    <a:lnTo>
                      <a:pt x="632641" y="0"/>
                    </a:lnTo>
                    <a:lnTo>
                      <a:pt x="632641" y="983124"/>
                    </a:lnTo>
                    <a:close/>
                    <a:moveTo>
                      <a:pt x="101223" y="881901"/>
                    </a:moveTo>
                    <a:lnTo>
                      <a:pt x="531418" y="881901"/>
                    </a:lnTo>
                    <a:lnTo>
                      <a:pt x="531418" y="245464"/>
                    </a:lnTo>
                    <a:lnTo>
                      <a:pt x="265709" y="511174"/>
                    </a:lnTo>
                    <a:lnTo>
                      <a:pt x="265709" y="245464"/>
                    </a:lnTo>
                    <a:lnTo>
                      <a:pt x="101223" y="409951"/>
                    </a:lnTo>
                    <a:lnTo>
                      <a:pt x="101223" y="881901"/>
                    </a:lnTo>
                    <a:close/>
                  </a:path>
                </a:pathLst>
              </a:custGeom>
              <a:grpFill/>
              <a:ln w="12650"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D44A6BC7-669B-E98C-053C-1FC046562BA5}"/>
                  </a:ext>
                </a:extLst>
              </p:cNvPr>
              <p:cNvSpPr/>
              <p:nvPr/>
            </p:nvSpPr>
            <p:spPr>
              <a:xfrm>
                <a:off x="1122143" y="3950390"/>
                <a:ext cx="44023" cy="93681"/>
              </a:xfrm>
              <a:custGeom>
                <a:avLst/>
                <a:gdLst>
                  <a:gd name="connsiteX0" fmla="*/ 0 w 101222"/>
                  <a:gd name="connsiteY0" fmla="*/ 0 h 202445"/>
                  <a:gd name="connsiteX1" fmla="*/ 101222 w 101222"/>
                  <a:gd name="connsiteY1" fmla="*/ 0 h 202445"/>
                  <a:gd name="connsiteX2" fmla="*/ 101222 w 101222"/>
                  <a:gd name="connsiteY2" fmla="*/ 202445 h 202445"/>
                  <a:gd name="connsiteX3" fmla="*/ 0 w 101222"/>
                  <a:gd name="connsiteY3" fmla="*/ 202445 h 202445"/>
                </a:gdLst>
                <a:ahLst/>
                <a:cxnLst>
                  <a:cxn ang="0">
                    <a:pos x="connsiteX0" y="connsiteY0"/>
                  </a:cxn>
                  <a:cxn ang="0">
                    <a:pos x="connsiteX1" y="connsiteY1"/>
                  </a:cxn>
                  <a:cxn ang="0">
                    <a:pos x="connsiteX2" y="connsiteY2"/>
                  </a:cxn>
                  <a:cxn ang="0">
                    <a:pos x="connsiteX3" y="connsiteY3"/>
                  </a:cxn>
                </a:cxnLst>
                <a:rect l="l" t="t" r="r" b="b"/>
                <a:pathLst>
                  <a:path w="101222" h="202445">
                    <a:moveTo>
                      <a:pt x="0" y="0"/>
                    </a:moveTo>
                    <a:lnTo>
                      <a:pt x="101222" y="0"/>
                    </a:lnTo>
                    <a:lnTo>
                      <a:pt x="101222" y="202445"/>
                    </a:lnTo>
                    <a:lnTo>
                      <a:pt x="0" y="202445"/>
                    </a:lnTo>
                    <a:close/>
                  </a:path>
                </a:pathLst>
              </a:custGeom>
              <a:grpFill/>
              <a:ln w="12650"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DCC170CE-BFF2-10F7-0630-3D21013B5419}"/>
                  </a:ext>
                </a:extLst>
              </p:cNvPr>
              <p:cNvSpPr/>
              <p:nvPr/>
            </p:nvSpPr>
            <p:spPr>
              <a:xfrm>
                <a:off x="423269" y="4040514"/>
                <a:ext cx="968518" cy="44023"/>
              </a:xfrm>
              <a:custGeom>
                <a:avLst/>
                <a:gdLst>
                  <a:gd name="connsiteX0" fmla="*/ 0 w 2226895"/>
                  <a:gd name="connsiteY0" fmla="*/ 0 h 101222"/>
                  <a:gd name="connsiteX1" fmla="*/ 2226895 w 2226895"/>
                  <a:gd name="connsiteY1" fmla="*/ 0 h 101222"/>
                  <a:gd name="connsiteX2" fmla="*/ 2226895 w 2226895"/>
                  <a:gd name="connsiteY2" fmla="*/ 101223 h 101222"/>
                  <a:gd name="connsiteX3" fmla="*/ 0 w 2226895"/>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26895" h="101222">
                    <a:moveTo>
                      <a:pt x="0" y="0"/>
                    </a:moveTo>
                    <a:lnTo>
                      <a:pt x="2226895" y="0"/>
                    </a:lnTo>
                    <a:lnTo>
                      <a:pt x="2226895" y="101223"/>
                    </a:lnTo>
                    <a:lnTo>
                      <a:pt x="0" y="101223"/>
                    </a:lnTo>
                    <a:close/>
                  </a:path>
                </a:pathLst>
              </a:custGeom>
              <a:grpFill/>
              <a:ln w="12650" cap="flat">
                <a:noFill/>
                <a:prstDash val="solid"/>
                <a:miter/>
              </a:ln>
            </p:spPr>
            <p:txBody>
              <a:bodyPr rtlCol="0" anchor="ctr"/>
              <a:lstStyle/>
              <a:p>
                <a:endParaRPr lang="en-US"/>
              </a:p>
            </p:txBody>
          </p:sp>
        </p:grpSp>
      </p:grpSp>
      <p:grpSp>
        <p:nvGrpSpPr>
          <p:cNvPr id="208" name="Group 207">
            <a:extLst>
              <a:ext uri="{FF2B5EF4-FFF2-40B4-BE49-F238E27FC236}">
                <a16:creationId xmlns:a16="http://schemas.microsoft.com/office/drawing/2014/main" id="{EF40C279-F6EF-DA44-F5CE-D982507B83E1}"/>
              </a:ext>
            </a:extLst>
          </p:cNvPr>
          <p:cNvGrpSpPr/>
          <p:nvPr/>
        </p:nvGrpSpPr>
        <p:grpSpPr>
          <a:xfrm>
            <a:off x="10300538" y="2601749"/>
            <a:ext cx="734337" cy="736436"/>
            <a:chOff x="423269" y="3113250"/>
            <a:chExt cx="968518" cy="971287"/>
          </a:xfrm>
          <a:solidFill>
            <a:srgbClr val="AEAEAE"/>
          </a:solidFill>
        </p:grpSpPr>
        <p:grpSp>
          <p:nvGrpSpPr>
            <p:cNvPr id="216" name="Group 215">
              <a:extLst>
                <a:ext uri="{FF2B5EF4-FFF2-40B4-BE49-F238E27FC236}">
                  <a16:creationId xmlns:a16="http://schemas.microsoft.com/office/drawing/2014/main" id="{200CD7FC-107E-11EF-1D3D-9C7B4017414E}"/>
                </a:ext>
              </a:extLst>
            </p:cNvPr>
            <p:cNvGrpSpPr/>
            <p:nvPr/>
          </p:nvGrpSpPr>
          <p:grpSpPr>
            <a:xfrm>
              <a:off x="720428" y="3113250"/>
              <a:ext cx="278449" cy="817170"/>
              <a:chOff x="720428" y="3113250"/>
              <a:chExt cx="278449" cy="817170"/>
            </a:xfrm>
            <a:grpFill/>
          </p:grpSpPr>
          <p:sp>
            <p:nvSpPr>
              <p:cNvPr id="227" name="Freeform: Shape 226">
                <a:extLst>
                  <a:ext uri="{FF2B5EF4-FFF2-40B4-BE49-F238E27FC236}">
                    <a16:creationId xmlns:a16="http://schemas.microsoft.com/office/drawing/2014/main" id="{ECBCBFCE-5DC4-98A7-392E-FBA3E6C48DF0}"/>
                  </a:ext>
                </a:extLst>
              </p:cNvPr>
              <p:cNvSpPr/>
              <p:nvPr/>
            </p:nvSpPr>
            <p:spPr>
              <a:xfrm>
                <a:off x="720428" y="3326355"/>
                <a:ext cx="66035" cy="66035"/>
              </a:xfrm>
              <a:custGeom>
                <a:avLst/>
                <a:gdLst>
                  <a:gd name="connsiteX0" fmla="*/ 0 w 151833"/>
                  <a:gd name="connsiteY0" fmla="*/ 0 h 151833"/>
                  <a:gd name="connsiteX1" fmla="*/ 151834 w 151833"/>
                  <a:gd name="connsiteY1" fmla="*/ 0 h 151833"/>
                  <a:gd name="connsiteX2" fmla="*/ 151834 w 151833"/>
                  <a:gd name="connsiteY2" fmla="*/ 151834 h 151833"/>
                  <a:gd name="connsiteX3" fmla="*/ 0 w 151833"/>
                  <a:gd name="connsiteY3" fmla="*/ 151834 h 151833"/>
                </a:gdLst>
                <a:ahLst/>
                <a:cxnLst>
                  <a:cxn ang="0">
                    <a:pos x="connsiteX0" y="connsiteY0"/>
                  </a:cxn>
                  <a:cxn ang="0">
                    <a:pos x="connsiteX1" y="connsiteY1"/>
                  </a:cxn>
                  <a:cxn ang="0">
                    <a:pos x="connsiteX2" y="connsiteY2"/>
                  </a:cxn>
                  <a:cxn ang="0">
                    <a:pos x="connsiteX3" y="connsiteY3"/>
                  </a:cxn>
                </a:cxnLst>
                <a:rect l="l" t="t" r="r" b="b"/>
                <a:pathLst>
                  <a:path w="151833" h="151833">
                    <a:moveTo>
                      <a:pt x="0" y="0"/>
                    </a:moveTo>
                    <a:lnTo>
                      <a:pt x="151834" y="0"/>
                    </a:lnTo>
                    <a:lnTo>
                      <a:pt x="151834" y="151834"/>
                    </a:lnTo>
                    <a:lnTo>
                      <a:pt x="0" y="151834"/>
                    </a:lnTo>
                    <a:close/>
                  </a:path>
                </a:pathLst>
              </a:custGeom>
              <a:grpFill/>
              <a:ln w="12650" cap="flat">
                <a:noFill/>
                <a:prstDash val="solid"/>
                <a:miter/>
              </a:ln>
            </p:spPr>
            <p:txBody>
              <a:bodyPr rtlCol="0" anchor="ctr"/>
              <a:lstStyle/>
              <a:p>
                <a:endParaRPr lang="en-US"/>
              </a:p>
            </p:txBody>
          </p:sp>
          <p:grpSp>
            <p:nvGrpSpPr>
              <p:cNvPr id="228" name="Graphic 189">
                <a:extLst>
                  <a:ext uri="{FF2B5EF4-FFF2-40B4-BE49-F238E27FC236}">
                    <a16:creationId xmlns:a16="http://schemas.microsoft.com/office/drawing/2014/main" id="{33B76142-00CD-153D-FA93-9980476C7934}"/>
                  </a:ext>
                </a:extLst>
              </p:cNvPr>
              <p:cNvGrpSpPr/>
              <p:nvPr/>
            </p:nvGrpSpPr>
            <p:grpSpPr>
              <a:xfrm>
                <a:off x="751795" y="3113250"/>
                <a:ext cx="247082" cy="245981"/>
                <a:chOff x="5720848" y="2299703"/>
                <a:chExt cx="568111" cy="565579"/>
              </a:xfrm>
              <a:grpFill/>
            </p:grpSpPr>
            <p:sp>
              <p:nvSpPr>
                <p:cNvPr id="235" name="Freeform: Shape 234">
                  <a:extLst>
                    <a:ext uri="{FF2B5EF4-FFF2-40B4-BE49-F238E27FC236}">
                      <a16:creationId xmlns:a16="http://schemas.microsoft.com/office/drawing/2014/main" id="{17606FC8-2A4A-EACB-E775-A51AF8808A56}"/>
                    </a:ext>
                  </a:extLst>
                </p:cNvPr>
                <p:cNvSpPr/>
                <p:nvPr/>
              </p:nvSpPr>
              <p:spPr>
                <a:xfrm>
                  <a:off x="5722113" y="2603366"/>
                  <a:ext cx="263178" cy="261913"/>
                </a:xfrm>
                <a:custGeom>
                  <a:avLst/>
                  <a:gdLst>
                    <a:gd name="connsiteX0" fmla="*/ 0 w 263178"/>
                    <a:gd name="connsiteY0" fmla="*/ 0 h 261913"/>
                    <a:gd name="connsiteX1" fmla="*/ 0 w 263178"/>
                    <a:gd name="connsiteY1" fmla="*/ 105018 h 261913"/>
                    <a:gd name="connsiteX2" fmla="*/ 158160 w 263178"/>
                    <a:gd name="connsiteY2" fmla="*/ 261913 h 261913"/>
                    <a:gd name="connsiteX3" fmla="*/ 263179 w 263178"/>
                    <a:gd name="connsiteY3" fmla="*/ 261913 h 261913"/>
                    <a:gd name="connsiteX4" fmla="*/ 0 w 263178"/>
                    <a:gd name="connsiteY4" fmla="*/ 0 h 2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78" h="261913">
                      <a:moveTo>
                        <a:pt x="0" y="0"/>
                      </a:moveTo>
                      <a:lnTo>
                        <a:pt x="0" y="105018"/>
                      </a:lnTo>
                      <a:cubicBezTo>
                        <a:pt x="79713" y="118936"/>
                        <a:pt x="144242" y="182201"/>
                        <a:pt x="158160" y="261913"/>
                      </a:cubicBezTo>
                      <a:lnTo>
                        <a:pt x="263179" y="261913"/>
                      </a:lnTo>
                      <a:cubicBezTo>
                        <a:pt x="246730" y="123998"/>
                        <a:pt x="136650" y="15183"/>
                        <a:pt x="0" y="0"/>
                      </a:cubicBezTo>
                      <a:close/>
                    </a:path>
                  </a:pathLst>
                </a:custGeom>
                <a:grpFill/>
                <a:ln w="12650"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D74489AA-FB0D-3EB5-08DD-6324D753CDB8}"/>
                    </a:ext>
                  </a:extLst>
                </p:cNvPr>
                <p:cNvSpPr/>
                <p:nvPr/>
              </p:nvSpPr>
              <p:spPr>
                <a:xfrm>
                  <a:off x="5722113" y="2451536"/>
                  <a:ext cx="415012" cy="413746"/>
                </a:xfrm>
                <a:custGeom>
                  <a:avLst/>
                  <a:gdLst>
                    <a:gd name="connsiteX0" fmla="*/ 99957 w 415012"/>
                    <a:gd name="connsiteY0" fmla="*/ 18979 h 413746"/>
                    <a:gd name="connsiteX1" fmla="*/ 0 w 415012"/>
                    <a:gd name="connsiteY1" fmla="*/ 0 h 413746"/>
                    <a:gd name="connsiteX2" fmla="*/ 0 w 415012"/>
                    <a:gd name="connsiteY2" fmla="*/ 102488 h 413746"/>
                    <a:gd name="connsiteX3" fmla="*/ 69590 w 415012"/>
                    <a:gd name="connsiteY3" fmla="*/ 116406 h 413746"/>
                    <a:gd name="connsiteX4" fmla="*/ 312525 w 415012"/>
                    <a:gd name="connsiteY4" fmla="*/ 413747 h 413746"/>
                    <a:gd name="connsiteX5" fmla="*/ 415012 w 415012"/>
                    <a:gd name="connsiteY5" fmla="*/ 413747 h 413746"/>
                    <a:gd name="connsiteX6" fmla="*/ 99957 w 415012"/>
                    <a:gd name="connsiteY6" fmla="*/ 18979 h 41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012" h="413746">
                      <a:moveTo>
                        <a:pt x="99957" y="18979"/>
                      </a:moveTo>
                      <a:cubicBezTo>
                        <a:pt x="67060" y="8857"/>
                        <a:pt x="34163" y="2531"/>
                        <a:pt x="0" y="0"/>
                      </a:cubicBezTo>
                      <a:lnTo>
                        <a:pt x="0" y="102488"/>
                      </a:lnTo>
                      <a:cubicBezTo>
                        <a:pt x="24040" y="105018"/>
                        <a:pt x="46815" y="108814"/>
                        <a:pt x="69590" y="116406"/>
                      </a:cubicBezTo>
                      <a:cubicBezTo>
                        <a:pt x="204976" y="158160"/>
                        <a:pt x="298606" y="274566"/>
                        <a:pt x="312525" y="413747"/>
                      </a:cubicBezTo>
                      <a:lnTo>
                        <a:pt x="415012" y="413747"/>
                      </a:lnTo>
                      <a:cubicBezTo>
                        <a:pt x="401094" y="230281"/>
                        <a:pt x="278362" y="74652"/>
                        <a:pt x="99957" y="18979"/>
                      </a:cubicBezTo>
                      <a:close/>
                    </a:path>
                  </a:pathLst>
                </a:custGeom>
                <a:grpFill/>
                <a:ln w="12650"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2C2642D4-E709-E1B7-CD08-4573450FCDE2}"/>
                    </a:ext>
                  </a:extLst>
                </p:cNvPr>
                <p:cNvSpPr/>
                <p:nvPr/>
              </p:nvSpPr>
              <p:spPr>
                <a:xfrm>
                  <a:off x="5720848" y="2299703"/>
                  <a:ext cx="568111" cy="564315"/>
                </a:xfrm>
                <a:custGeom>
                  <a:avLst/>
                  <a:gdLst>
                    <a:gd name="connsiteX0" fmla="*/ 1265 w 568111"/>
                    <a:gd name="connsiteY0" fmla="*/ 101223 h 564315"/>
                    <a:gd name="connsiteX1" fmla="*/ 466889 w 568111"/>
                    <a:gd name="connsiteY1" fmla="*/ 564315 h 564315"/>
                    <a:gd name="connsiteX2" fmla="*/ 568111 w 568111"/>
                    <a:gd name="connsiteY2" fmla="*/ 564315 h 564315"/>
                    <a:gd name="connsiteX3" fmla="*/ 568111 w 568111"/>
                    <a:gd name="connsiteY3" fmla="*/ 560520 h 564315"/>
                    <a:gd name="connsiteX4" fmla="*/ 2531 w 568111"/>
                    <a:gd name="connsiteY4" fmla="*/ 0 h 564315"/>
                    <a:gd name="connsiteX5" fmla="*/ 0 w 568111"/>
                    <a:gd name="connsiteY5" fmla="*/ 0 h 564315"/>
                    <a:gd name="connsiteX6" fmla="*/ 0 w 568111"/>
                    <a:gd name="connsiteY6" fmla="*/ 101223 h 56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11" h="564315">
                      <a:moveTo>
                        <a:pt x="1265" y="101223"/>
                      </a:moveTo>
                      <a:cubicBezTo>
                        <a:pt x="249260" y="117671"/>
                        <a:pt x="449175" y="316320"/>
                        <a:pt x="466889" y="564315"/>
                      </a:cubicBezTo>
                      <a:lnTo>
                        <a:pt x="568111" y="564315"/>
                      </a:lnTo>
                      <a:cubicBezTo>
                        <a:pt x="568111" y="563050"/>
                        <a:pt x="568111" y="561785"/>
                        <a:pt x="568111" y="560520"/>
                      </a:cubicBezTo>
                      <a:cubicBezTo>
                        <a:pt x="547867" y="259383"/>
                        <a:pt x="304933" y="17714"/>
                        <a:pt x="2531" y="0"/>
                      </a:cubicBezTo>
                      <a:cubicBezTo>
                        <a:pt x="2531" y="0"/>
                        <a:pt x="1265" y="0"/>
                        <a:pt x="0" y="0"/>
                      </a:cubicBezTo>
                      <a:lnTo>
                        <a:pt x="0" y="101223"/>
                      </a:lnTo>
                      <a:close/>
                    </a:path>
                  </a:pathLst>
                </a:custGeom>
                <a:grpFill/>
                <a:ln w="12650" cap="flat">
                  <a:noFill/>
                  <a:prstDash val="solid"/>
                  <a:miter/>
                </a:ln>
              </p:spPr>
              <p:txBody>
                <a:bodyPr rtlCol="0" anchor="ctr"/>
                <a:lstStyle/>
                <a:p>
                  <a:endParaRPr lang="en-US"/>
                </a:p>
              </p:txBody>
            </p:sp>
          </p:grpSp>
          <p:sp>
            <p:nvSpPr>
              <p:cNvPr id="229" name="Freeform: Shape 228">
                <a:extLst>
                  <a:ext uri="{FF2B5EF4-FFF2-40B4-BE49-F238E27FC236}">
                    <a16:creationId xmlns:a16="http://schemas.microsoft.com/office/drawing/2014/main" id="{175E6A76-741D-C020-CBD4-301ABF002793}"/>
                  </a:ext>
                </a:extLst>
              </p:cNvPr>
              <p:cNvSpPr/>
              <p:nvPr/>
            </p:nvSpPr>
            <p:spPr>
              <a:xfrm>
                <a:off x="733442"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A89585A1-57BD-8EF2-07FE-F6A055505331}"/>
                  </a:ext>
                </a:extLst>
              </p:cNvPr>
              <p:cNvSpPr/>
              <p:nvPr/>
            </p:nvSpPr>
            <p:spPr>
              <a:xfrm>
                <a:off x="821490"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31E7309-AF82-CDA9-156F-A05182A23909}"/>
                  </a:ext>
                </a:extLst>
              </p:cNvPr>
              <p:cNvSpPr/>
              <p:nvPr/>
            </p:nvSpPr>
            <p:spPr>
              <a:xfrm>
                <a:off x="733442"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CAECCDA8-D7E7-DAF9-C7B8-CD8A15A18A13}"/>
                  </a:ext>
                </a:extLst>
              </p:cNvPr>
              <p:cNvSpPr/>
              <p:nvPr/>
            </p:nvSpPr>
            <p:spPr>
              <a:xfrm>
                <a:off x="821490"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B5A9A236-DDA1-38E1-3931-AAC297B59A1B}"/>
                  </a:ext>
                </a:extLst>
              </p:cNvPr>
              <p:cNvSpPr/>
              <p:nvPr/>
            </p:nvSpPr>
            <p:spPr>
              <a:xfrm>
                <a:off x="909537" y="3798350"/>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8BDFFBCD-D7A3-2B44-636C-A68F3BAA6A69}"/>
                  </a:ext>
                </a:extLst>
              </p:cNvPr>
              <p:cNvSpPr/>
              <p:nvPr/>
            </p:nvSpPr>
            <p:spPr>
              <a:xfrm>
                <a:off x="909537" y="3886397"/>
                <a:ext cx="44023" cy="44023"/>
              </a:xfrm>
              <a:custGeom>
                <a:avLst/>
                <a:gdLst>
                  <a:gd name="connsiteX0" fmla="*/ 0 w 101222"/>
                  <a:gd name="connsiteY0" fmla="*/ 0 h 101222"/>
                  <a:gd name="connsiteX1" fmla="*/ 101223 w 101222"/>
                  <a:gd name="connsiteY1" fmla="*/ 0 h 101222"/>
                  <a:gd name="connsiteX2" fmla="*/ 101223 w 101222"/>
                  <a:gd name="connsiteY2" fmla="*/ 101223 h 101222"/>
                  <a:gd name="connsiteX3" fmla="*/ 0 w 101222"/>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101222" h="101222">
                    <a:moveTo>
                      <a:pt x="0" y="0"/>
                    </a:moveTo>
                    <a:lnTo>
                      <a:pt x="101223" y="0"/>
                    </a:lnTo>
                    <a:lnTo>
                      <a:pt x="101223" y="101223"/>
                    </a:lnTo>
                    <a:lnTo>
                      <a:pt x="0" y="101223"/>
                    </a:lnTo>
                    <a:close/>
                  </a:path>
                </a:pathLst>
              </a:custGeom>
              <a:grpFill/>
              <a:ln w="12650" cap="flat">
                <a:noFill/>
                <a:prstDash val="solid"/>
                <a:miter/>
              </a:ln>
            </p:spPr>
            <p:txBody>
              <a:bodyPr rtlCol="0" anchor="ctr"/>
              <a:lstStyle/>
              <a:p>
                <a:endParaRPr lang="en-US"/>
              </a:p>
            </p:txBody>
          </p:sp>
        </p:grpSp>
        <p:grpSp>
          <p:nvGrpSpPr>
            <p:cNvPr id="217" name="Group 216">
              <a:extLst>
                <a:ext uri="{FF2B5EF4-FFF2-40B4-BE49-F238E27FC236}">
                  <a16:creationId xmlns:a16="http://schemas.microsoft.com/office/drawing/2014/main" id="{9E10254F-0615-B90B-B593-99570466B3EC}"/>
                </a:ext>
              </a:extLst>
            </p:cNvPr>
            <p:cNvGrpSpPr/>
            <p:nvPr/>
          </p:nvGrpSpPr>
          <p:grpSpPr>
            <a:xfrm>
              <a:off x="423269" y="3335977"/>
              <a:ext cx="968518" cy="748560"/>
              <a:chOff x="423269" y="3335977"/>
              <a:chExt cx="968518" cy="748560"/>
            </a:xfrm>
            <a:grpFill/>
          </p:grpSpPr>
          <p:sp>
            <p:nvSpPr>
              <p:cNvPr id="218" name="Freeform: Shape 217">
                <a:extLst>
                  <a:ext uri="{FF2B5EF4-FFF2-40B4-BE49-F238E27FC236}">
                    <a16:creationId xmlns:a16="http://schemas.microsoft.com/office/drawing/2014/main" id="{02A1283C-9572-EAB9-FEC9-9D28AEA2BDF9}"/>
                  </a:ext>
                </a:extLst>
              </p:cNvPr>
              <p:cNvSpPr/>
              <p:nvPr/>
            </p:nvSpPr>
            <p:spPr>
              <a:xfrm>
                <a:off x="733510" y="3587070"/>
                <a:ext cx="44023" cy="117763"/>
              </a:xfrm>
              <a:custGeom>
                <a:avLst/>
                <a:gdLst>
                  <a:gd name="connsiteX0" fmla="*/ 0 w 101222"/>
                  <a:gd name="connsiteY0" fmla="*/ 0 h 270770"/>
                  <a:gd name="connsiteX1" fmla="*/ 101223 w 101222"/>
                  <a:gd name="connsiteY1" fmla="*/ 0 h 270770"/>
                  <a:gd name="connsiteX2" fmla="*/ 101223 w 101222"/>
                  <a:gd name="connsiteY2" fmla="*/ 270770 h 270770"/>
                  <a:gd name="connsiteX3" fmla="*/ 0 w 101222"/>
                  <a:gd name="connsiteY3" fmla="*/ 270770 h 270770"/>
                </a:gdLst>
                <a:ahLst/>
                <a:cxnLst>
                  <a:cxn ang="0">
                    <a:pos x="connsiteX0" y="connsiteY0"/>
                  </a:cxn>
                  <a:cxn ang="0">
                    <a:pos x="connsiteX1" y="connsiteY1"/>
                  </a:cxn>
                  <a:cxn ang="0">
                    <a:pos x="connsiteX2" y="connsiteY2"/>
                  </a:cxn>
                  <a:cxn ang="0">
                    <a:pos x="connsiteX3" y="connsiteY3"/>
                  </a:cxn>
                </a:cxnLst>
                <a:rect l="l" t="t" r="r" b="b"/>
                <a:pathLst>
                  <a:path w="101222" h="270770">
                    <a:moveTo>
                      <a:pt x="0" y="0"/>
                    </a:moveTo>
                    <a:lnTo>
                      <a:pt x="101223" y="0"/>
                    </a:lnTo>
                    <a:lnTo>
                      <a:pt x="101223" y="270770"/>
                    </a:lnTo>
                    <a:lnTo>
                      <a:pt x="0" y="270770"/>
                    </a:lnTo>
                    <a:close/>
                  </a:path>
                </a:pathLst>
              </a:custGeom>
              <a:grpFill/>
              <a:ln w="12650"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80BEC25E-C8C7-A882-C67A-37FE3F6F51D8}"/>
                  </a:ext>
                </a:extLst>
              </p:cNvPr>
              <p:cNvSpPr/>
              <p:nvPr/>
            </p:nvSpPr>
            <p:spPr>
              <a:xfrm>
                <a:off x="687410" y="4040514"/>
                <a:ext cx="99053" cy="44023"/>
              </a:xfrm>
              <a:custGeom>
                <a:avLst/>
                <a:gdLst>
                  <a:gd name="connsiteX0" fmla="*/ 0 w 227750"/>
                  <a:gd name="connsiteY0" fmla="*/ 0 h 101222"/>
                  <a:gd name="connsiteX1" fmla="*/ 227751 w 227750"/>
                  <a:gd name="connsiteY1" fmla="*/ 0 h 101222"/>
                  <a:gd name="connsiteX2" fmla="*/ 227751 w 227750"/>
                  <a:gd name="connsiteY2" fmla="*/ 101223 h 101222"/>
                  <a:gd name="connsiteX3" fmla="*/ 0 w 227750"/>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7750" h="101222">
                    <a:moveTo>
                      <a:pt x="0" y="0"/>
                    </a:moveTo>
                    <a:lnTo>
                      <a:pt x="227751" y="0"/>
                    </a:lnTo>
                    <a:lnTo>
                      <a:pt x="227751" y="101223"/>
                    </a:lnTo>
                    <a:lnTo>
                      <a:pt x="0" y="101223"/>
                    </a:lnTo>
                    <a:close/>
                  </a:path>
                </a:pathLst>
              </a:custGeom>
              <a:grpFill/>
              <a:ln w="12650"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96D5012-C1C9-61CC-658E-D772F8BBFBA0}"/>
                  </a:ext>
                </a:extLst>
              </p:cNvPr>
              <p:cNvSpPr/>
              <p:nvPr/>
            </p:nvSpPr>
            <p:spPr>
              <a:xfrm>
                <a:off x="534679" y="3335977"/>
                <a:ext cx="44023" cy="745099"/>
              </a:xfrm>
              <a:custGeom>
                <a:avLst/>
                <a:gdLst>
                  <a:gd name="connsiteX0" fmla="*/ 101223 w 101222"/>
                  <a:gd name="connsiteY0" fmla="*/ 1713191 h 1713190"/>
                  <a:gd name="connsiteX1" fmla="*/ 0 w 101222"/>
                  <a:gd name="connsiteY1" fmla="*/ 1713191 h 1713190"/>
                  <a:gd name="connsiteX2" fmla="*/ 0 w 101222"/>
                  <a:gd name="connsiteY2" fmla="*/ 0 h 1713190"/>
                  <a:gd name="connsiteX3" fmla="*/ 101223 w 101222"/>
                  <a:gd name="connsiteY3" fmla="*/ 0 h 1713190"/>
                </a:gdLst>
                <a:ahLst/>
                <a:cxnLst>
                  <a:cxn ang="0">
                    <a:pos x="connsiteX0" y="connsiteY0"/>
                  </a:cxn>
                  <a:cxn ang="0">
                    <a:pos x="connsiteX1" y="connsiteY1"/>
                  </a:cxn>
                  <a:cxn ang="0">
                    <a:pos x="connsiteX2" y="connsiteY2"/>
                  </a:cxn>
                  <a:cxn ang="0">
                    <a:pos x="connsiteX3" y="connsiteY3"/>
                  </a:cxn>
                </a:cxnLst>
                <a:rect l="l" t="t" r="r" b="b"/>
                <a:pathLst>
                  <a:path w="101222" h="1713190">
                    <a:moveTo>
                      <a:pt x="101223" y="1713191"/>
                    </a:moveTo>
                    <a:lnTo>
                      <a:pt x="0" y="1713191"/>
                    </a:lnTo>
                    <a:lnTo>
                      <a:pt x="0" y="0"/>
                    </a:lnTo>
                    <a:lnTo>
                      <a:pt x="101223" y="0"/>
                    </a:lnTo>
                    <a:close/>
                  </a:path>
                </a:pathLst>
              </a:custGeom>
              <a:grpFill/>
              <a:ln w="12650"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833506DF-7D73-B1FB-57BA-F9C2DF0CD8E0}"/>
                  </a:ext>
                </a:extLst>
              </p:cNvPr>
              <p:cNvSpPr/>
              <p:nvPr/>
            </p:nvSpPr>
            <p:spPr>
              <a:xfrm>
                <a:off x="621278" y="3688309"/>
                <a:ext cx="444984" cy="396227"/>
              </a:xfrm>
              <a:custGeom>
                <a:avLst/>
                <a:gdLst>
                  <a:gd name="connsiteX0" fmla="*/ 911003 w 911002"/>
                  <a:gd name="connsiteY0" fmla="*/ 911003 h 911002"/>
                  <a:gd name="connsiteX1" fmla="*/ 0 w 911002"/>
                  <a:gd name="connsiteY1" fmla="*/ 911003 h 911002"/>
                  <a:gd name="connsiteX2" fmla="*/ 0 w 911002"/>
                  <a:gd name="connsiteY2" fmla="*/ 0 h 911002"/>
                  <a:gd name="connsiteX3" fmla="*/ 911003 w 911002"/>
                  <a:gd name="connsiteY3" fmla="*/ 0 h 911002"/>
                  <a:gd name="connsiteX4" fmla="*/ 911003 w 911002"/>
                  <a:gd name="connsiteY4" fmla="*/ 911003 h 911002"/>
                  <a:gd name="connsiteX5" fmla="*/ 101223 w 911002"/>
                  <a:gd name="connsiteY5" fmla="*/ 809780 h 911002"/>
                  <a:gd name="connsiteX6" fmla="*/ 809780 w 911002"/>
                  <a:gd name="connsiteY6" fmla="*/ 809780 h 911002"/>
                  <a:gd name="connsiteX7" fmla="*/ 809780 w 911002"/>
                  <a:gd name="connsiteY7" fmla="*/ 101223 h 911002"/>
                  <a:gd name="connsiteX8" fmla="*/ 101223 w 911002"/>
                  <a:gd name="connsiteY8" fmla="*/ 101223 h 911002"/>
                  <a:gd name="connsiteX9" fmla="*/ 101223 w 911002"/>
                  <a:gd name="connsiteY9" fmla="*/ 809780 h 91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002" h="911002">
                    <a:moveTo>
                      <a:pt x="911003" y="911003"/>
                    </a:moveTo>
                    <a:lnTo>
                      <a:pt x="0" y="911003"/>
                    </a:lnTo>
                    <a:lnTo>
                      <a:pt x="0" y="0"/>
                    </a:lnTo>
                    <a:lnTo>
                      <a:pt x="911003" y="0"/>
                    </a:lnTo>
                    <a:lnTo>
                      <a:pt x="911003" y="911003"/>
                    </a:lnTo>
                    <a:close/>
                    <a:moveTo>
                      <a:pt x="101223" y="809780"/>
                    </a:moveTo>
                    <a:lnTo>
                      <a:pt x="809780" y="809780"/>
                    </a:lnTo>
                    <a:lnTo>
                      <a:pt x="809780" y="101223"/>
                    </a:lnTo>
                    <a:lnTo>
                      <a:pt x="101223" y="101223"/>
                    </a:lnTo>
                    <a:lnTo>
                      <a:pt x="101223" y="809780"/>
                    </a:lnTo>
                    <a:close/>
                  </a:path>
                </a:pathLst>
              </a:custGeom>
              <a:grpFill/>
              <a:ln w="12650"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57AB77EC-558F-7DF8-FD45-7D4B603C777C}"/>
                  </a:ext>
                </a:extLst>
              </p:cNvPr>
              <p:cNvSpPr/>
              <p:nvPr/>
            </p:nvSpPr>
            <p:spPr>
              <a:xfrm>
                <a:off x="546444" y="3336669"/>
                <a:ext cx="137573" cy="44023"/>
              </a:xfrm>
              <a:custGeom>
                <a:avLst/>
                <a:gdLst>
                  <a:gd name="connsiteX0" fmla="*/ 0 w 316320"/>
                  <a:gd name="connsiteY0" fmla="*/ 0 h 101222"/>
                  <a:gd name="connsiteX1" fmla="*/ 316320 w 316320"/>
                  <a:gd name="connsiteY1" fmla="*/ 0 h 101222"/>
                  <a:gd name="connsiteX2" fmla="*/ 316320 w 316320"/>
                  <a:gd name="connsiteY2" fmla="*/ 101222 h 101222"/>
                  <a:gd name="connsiteX3" fmla="*/ 0 w 316320"/>
                  <a:gd name="connsiteY3" fmla="*/ 101222 h 101222"/>
                </a:gdLst>
                <a:ahLst/>
                <a:cxnLst>
                  <a:cxn ang="0">
                    <a:pos x="connsiteX0" y="connsiteY0"/>
                  </a:cxn>
                  <a:cxn ang="0">
                    <a:pos x="connsiteX1" y="connsiteY1"/>
                  </a:cxn>
                  <a:cxn ang="0">
                    <a:pos x="connsiteX2" y="connsiteY2"/>
                  </a:cxn>
                  <a:cxn ang="0">
                    <a:pos x="connsiteX3" y="connsiteY3"/>
                  </a:cxn>
                </a:cxnLst>
                <a:rect l="l" t="t" r="r" b="b"/>
                <a:pathLst>
                  <a:path w="316320" h="101222">
                    <a:moveTo>
                      <a:pt x="0" y="0"/>
                    </a:moveTo>
                    <a:lnTo>
                      <a:pt x="316320" y="0"/>
                    </a:lnTo>
                    <a:lnTo>
                      <a:pt x="316320" y="101222"/>
                    </a:lnTo>
                    <a:lnTo>
                      <a:pt x="0" y="101222"/>
                    </a:lnTo>
                    <a:close/>
                  </a:path>
                </a:pathLst>
              </a:custGeom>
              <a:grpFill/>
              <a:ln w="12650"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01A4728C-300D-5F4B-069F-C2BEFDAC601C}"/>
                  </a:ext>
                </a:extLst>
              </p:cNvPr>
              <p:cNvSpPr/>
              <p:nvPr/>
            </p:nvSpPr>
            <p:spPr>
              <a:xfrm>
                <a:off x="733510" y="3429392"/>
                <a:ext cx="44023" cy="192603"/>
              </a:xfrm>
              <a:custGeom>
                <a:avLst/>
                <a:gdLst>
                  <a:gd name="connsiteX0" fmla="*/ 0 w 101222"/>
                  <a:gd name="connsiteY0" fmla="*/ 0 h 442848"/>
                  <a:gd name="connsiteX1" fmla="*/ 101223 w 101222"/>
                  <a:gd name="connsiteY1" fmla="*/ 0 h 442848"/>
                  <a:gd name="connsiteX2" fmla="*/ 101223 w 101222"/>
                  <a:gd name="connsiteY2" fmla="*/ 442848 h 442848"/>
                  <a:gd name="connsiteX3" fmla="*/ 0 w 101222"/>
                  <a:gd name="connsiteY3" fmla="*/ 442848 h 442848"/>
                </a:gdLst>
                <a:ahLst/>
                <a:cxnLst>
                  <a:cxn ang="0">
                    <a:pos x="connsiteX0" y="connsiteY0"/>
                  </a:cxn>
                  <a:cxn ang="0">
                    <a:pos x="connsiteX1" y="connsiteY1"/>
                  </a:cxn>
                  <a:cxn ang="0">
                    <a:pos x="connsiteX2" y="connsiteY2"/>
                  </a:cxn>
                  <a:cxn ang="0">
                    <a:pos x="connsiteX3" y="connsiteY3"/>
                  </a:cxn>
                </a:cxnLst>
                <a:rect l="l" t="t" r="r" b="b"/>
                <a:pathLst>
                  <a:path w="101222" h="442848">
                    <a:moveTo>
                      <a:pt x="0" y="0"/>
                    </a:moveTo>
                    <a:lnTo>
                      <a:pt x="101223" y="0"/>
                    </a:lnTo>
                    <a:lnTo>
                      <a:pt x="101223" y="442848"/>
                    </a:lnTo>
                    <a:lnTo>
                      <a:pt x="0" y="442848"/>
                    </a:lnTo>
                    <a:close/>
                  </a:path>
                </a:pathLst>
              </a:custGeom>
              <a:grpFill/>
              <a:ln w="12650"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FB5FCA7E-5D38-BC94-FEEE-6077B5CFCBEA}"/>
                  </a:ext>
                </a:extLst>
              </p:cNvPr>
              <p:cNvSpPr/>
              <p:nvPr/>
            </p:nvSpPr>
            <p:spPr>
              <a:xfrm>
                <a:off x="1016604" y="3644515"/>
                <a:ext cx="267741" cy="440022"/>
              </a:xfrm>
              <a:custGeom>
                <a:avLst/>
                <a:gdLst>
                  <a:gd name="connsiteX0" fmla="*/ 632641 w 632640"/>
                  <a:gd name="connsiteY0" fmla="*/ 983124 h 983123"/>
                  <a:gd name="connsiteX1" fmla="*/ 0 w 632640"/>
                  <a:gd name="connsiteY1" fmla="*/ 983124 h 983123"/>
                  <a:gd name="connsiteX2" fmla="*/ 0 w 632640"/>
                  <a:gd name="connsiteY2" fmla="*/ 366932 h 983123"/>
                  <a:gd name="connsiteX3" fmla="*/ 366931 w 632640"/>
                  <a:gd name="connsiteY3" fmla="*/ 0 h 983123"/>
                  <a:gd name="connsiteX4" fmla="*/ 366931 w 632640"/>
                  <a:gd name="connsiteY4" fmla="*/ 265709 h 983123"/>
                  <a:gd name="connsiteX5" fmla="*/ 632641 w 632640"/>
                  <a:gd name="connsiteY5" fmla="*/ 0 h 983123"/>
                  <a:gd name="connsiteX6" fmla="*/ 632641 w 632640"/>
                  <a:gd name="connsiteY6" fmla="*/ 983124 h 983123"/>
                  <a:gd name="connsiteX7" fmla="*/ 101223 w 632640"/>
                  <a:gd name="connsiteY7" fmla="*/ 881901 h 983123"/>
                  <a:gd name="connsiteX8" fmla="*/ 531418 w 632640"/>
                  <a:gd name="connsiteY8" fmla="*/ 881901 h 983123"/>
                  <a:gd name="connsiteX9" fmla="*/ 531418 w 632640"/>
                  <a:gd name="connsiteY9" fmla="*/ 245464 h 983123"/>
                  <a:gd name="connsiteX10" fmla="*/ 265709 w 632640"/>
                  <a:gd name="connsiteY10" fmla="*/ 511174 h 983123"/>
                  <a:gd name="connsiteX11" fmla="*/ 265709 w 632640"/>
                  <a:gd name="connsiteY11" fmla="*/ 245464 h 983123"/>
                  <a:gd name="connsiteX12" fmla="*/ 101223 w 632640"/>
                  <a:gd name="connsiteY12" fmla="*/ 409951 h 983123"/>
                  <a:gd name="connsiteX13" fmla="*/ 101223 w 632640"/>
                  <a:gd name="connsiteY13" fmla="*/ 881901 h 98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640" h="983123">
                    <a:moveTo>
                      <a:pt x="632641" y="983124"/>
                    </a:moveTo>
                    <a:lnTo>
                      <a:pt x="0" y="983124"/>
                    </a:lnTo>
                    <a:lnTo>
                      <a:pt x="0" y="366932"/>
                    </a:lnTo>
                    <a:lnTo>
                      <a:pt x="366931" y="0"/>
                    </a:lnTo>
                    <a:lnTo>
                      <a:pt x="366931" y="265709"/>
                    </a:lnTo>
                    <a:lnTo>
                      <a:pt x="632641" y="0"/>
                    </a:lnTo>
                    <a:lnTo>
                      <a:pt x="632641" y="983124"/>
                    </a:lnTo>
                    <a:close/>
                    <a:moveTo>
                      <a:pt x="101223" y="881901"/>
                    </a:moveTo>
                    <a:lnTo>
                      <a:pt x="531418" y="881901"/>
                    </a:lnTo>
                    <a:lnTo>
                      <a:pt x="531418" y="245464"/>
                    </a:lnTo>
                    <a:lnTo>
                      <a:pt x="265709" y="511174"/>
                    </a:lnTo>
                    <a:lnTo>
                      <a:pt x="265709" y="245464"/>
                    </a:lnTo>
                    <a:lnTo>
                      <a:pt x="101223" y="409951"/>
                    </a:lnTo>
                    <a:lnTo>
                      <a:pt x="101223" y="881901"/>
                    </a:lnTo>
                    <a:close/>
                  </a:path>
                </a:pathLst>
              </a:custGeom>
              <a:grpFill/>
              <a:ln w="12650"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4EE07B3-6B4E-A2A8-DB0C-8B8969D73FF7}"/>
                  </a:ext>
                </a:extLst>
              </p:cNvPr>
              <p:cNvSpPr/>
              <p:nvPr/>
            </p:nvSpPr>
            <p:spPr>
              <a:xfrm>
                <a:off x="1122143" y="3950390"/>
                <a:ext cx="44023" cy="93681"/>
              </a:xfrm>
              <a:custGeom>
                <a:avLst/>
                <a:gdLst>
                  <a:gd name="connsiteX0" fmla="*/ 0 w 101222"/>
                  <a:gd name="connsiteY0" fmla="*/ 0 h 202445"/>
                  <a:gd name="connsiteX1" fmla="*/ 101222 w 101222"/>
                  <a:gd name="connsiteY1" fmla="*/ 0 h 202445"/>
                  <a:gd name="connsiteX2" fmla="*/ 101222 w 101222"/>
                  <a:gd name="connsiteY2" fmla="*/ 202445 h 202445"/>
                  <a:gd name="connsiteX3" fmla="*/ 0 w 101222"/>
                  <a:gd name="connsiteY3" fmla="*/ 202445 h 202445"/>
                </a:gdLst>
                <a:ahLst/>
                <a:cxnLst>
                  <a:cxn ang="0">
                    <a:pos x="connsiteX0" y="connsiteY0"/>
                  </a:cxn>
                  <a:cxn ang="0">
                    <a:pos x="connsiteX1" y="connsiteY1"/>
                  </a:cxn>
                  <a:cxn ang="0">
                    <a:pos x="connsiteX2" y="connsiteY2"/>
                  </a:cxn>
                  <a:cxn ang="0">
                    <a:pos x="connsiteX3" y="connsiteY3"/>
                  </a:cxn>
                </a:cxnLst>
                <a:rect l="l" t="t" r="r" b="b"/>
                <a:pathLst>
                  <a:path w="101222" h="202445">
                    <a:moveTo>
                      <a:pt x="0" y="0"/>
                    </a:moveTo>
                    <a:lnTo>
                      <a:pt x="101222" y="0"/>
                    </a:lnTo>
                    <a:lnTo>
                      <a:pt x="101222" y="202445"/>
                    </a:lnTo>
                    <a:lnTo>
                      <a:pt x="0" y="202445"/>
                    </a:lnTo>
                    <a:close/>
                  </a:path>
                </a:pathLst>
              </a:custGeom>
              <a:grpFill/>
              <a:ln w="12650"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6526B651-C7A3-C5BA-3E6A-C286E0CDDE30}"/>
                  </a:ext>
                </a:extLst>
              </p:cNvPr>
              <p:cNvSpPr/>
              <p:nvPr/>
            </p:nvSpPr>
            <p:spPr>
              <a:xfrm>
                <a:off x="423269" y="4040514"/>
                <a:ext cx="968518" cy="44023"/>
              </a:xfrm>
              <a:custGeom>
                <a:avLst/>
                <a:gdLst>
                  <a:gd name="connsiteX0" fmla="*/ 0 w 2226895"/>
                  <a:gd name="connsiteY0" fmla="*/ 0 h 101222"/>
                  <a:gd name="connsiteX1" fmla="*/ 2226895 w 2226895"/>
                  <a:gd name="connsiteY1" fmla="*/ 0 h 101222"/>
                  <a:gd name="connsiteX2" fmla="*/ 2226895 w 2226895"/>
                  <a:gd name="connsiteY2" fmla="*/ 101223 h 101222"/>
                  <a:gd name="connsiteX3" fmla="*/ 0 w 2226895"/>
                  <a:gd name="connsiteY3" fmla="*/ 101223 h 101222"/>
                </a:gdLst>
                <a:ahLst/>
                <a:cxnLst>
                  <a:cxn ang="0">
                    <a:pos x="connsiteX0" y="connsiteY0"/>
                  </a:cxn>
                  <a:cxn ang="0">
                    <a:pos x="connsiteX1" y="connsiteY1"/>
                  </a:cxn>
                  <a:cxn ang="0">
                    <a:pos x="connsiteX2" y="connsiteY2"/>
                  </a:cxn>
                  <a:cxn ang="0">
                    <a:pos x="connsiteX3" y="connsiteY3"/>
                  </a:cxn>
                </a:cxnLst>
                <a:rect l="l" t="t" r="r" b="b"/>
                <a:pathLst>
                  <a:path w="2226895" h="101222">
                    <a:moveTo>
                      <a:pt x="0" y="0"/>
                    </a:moveTo>
                    <a:lnTo>
                      <a:pt x="2226895" y="0"/>
                    </a:lnTo>
                    <a:lnTo>
                      <a:pt x="2226895" y="101223"/>
                    </a:lnTo>
                    <a:lnTo>
                      <a:pt x="0" y="101223"/>
                    </a:lnTo>
                    <a:close/>
                  </a:path>
                </a:pathLst>
              </a:custGeom>
              <a:grpFill/>
              <a:ln w="12650" cap="flat">
                <a:noFill/>
                <a:prstDash val="solid"/>
                <a:miter/>
              </a:ln>
            </p:spPr>
            <p:txBody>
              <a:bodyPr rtlCol="0" anchor="ctr"/>
              <a:lstStyle/>
              <a:p>
                <a:endParaRPr lang="en-US"/>
              </a:p>
            </p:txBody>
          </p:sp>
        </p:grpSp>
      </p:grpSp>
      <p:sp>
        <p:nvSpPr>
          <p:cNvPr id="209" name="Freeform: Shape 208">
            <a:extLst>
              <a:ext uri="{FF2B5EF4-FFF2-40B4-BE49-F238E27FC236}">
                <a16:creationId xmlns:a16="http://schemas.microsoft.com/office/drawing/2014/main" id="{8BF7C8D9-4D24-DA03-C2E6-1300EF781157}"/>
              </a:ext>
            </a:extLst>
          </p:cNvPr>
          <p:cNvSpPr/>
          <p:nvPr/>
        </p:nvSpPr>
        <p:spPr>
          <a:xfrm>
            <a:off x="7032815" y="2965269"/>
            <a:ext cx="1567543" cy="960120"/>
          </a:xfrm>
          <a:custGeom>
            <a:avLst/>
            <a:gdLst>
              <a:gd name="connsiteX0" fmla="*/ 0 w 1567543"/>
              <a:gd name="connsiteY0" fmla="*/ 0 h 960120"/>
              <a:gd name="connsiteX1" fmla="*/ 1567543 w 1567543"/>
              <a:gd name="connsiteY1" fmla="*/ 0 h 960120"/>
              <a:gd name="connsiteX2" fmla="*/ 1567543 w 1567543"/>
              <a:gd name="connsiteY2" fmla="*/ 960120 h 960120"/>
            </a:gdLst>
            <a:ahLst/>
            <a:cxnLst>
              <a:cxn ang="0">
                <a:pos x="connsiteX0" y="connsiteY0"/>
              </a:cxn>
              <a:cxn ang="0">
                <a:pos x="connsiteX1" y="connsiteY1"/>
              </a:cxn>
              <a:cxn ang="0">
                <a:pos x="connsiteX2" y="connsiteY2"/>
              </a:cxn>
            </a:cxnLst>
            <a:rect l="l" t="t" r="r" b="b"/>
            <a:pathLst>
              <a:path w="1567543" h="960120">
                <a:moveTo>
                  <a:pt x="0" y="0"/>
                </a:moveTo>
                <a:lnTo>
                  <a:pt x="1567543" y="0"/>
                </a:lnTo>
                <a:lnTo>
                  <a:pt x="1567543" y="960120"/>
                </a:lnTo>
              </a:path>
            </a:pathLst>
          </a:custGeom>
          <a:noFill/>
          <a:ln w="25400">
            <a:solidFill>
              <a:srgbClr val="8BAE46"/>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reeform: Shape 209">
            <a:extLst>
              <a:ext uri="{FF2B5EF4-FFF2-40B4-BE49-F238E27FC236}">
                <a16:creationId xmlns:a16="http://schemas.microsoft.com/office/drawing/2014/main" id="{1C54D097-D27D-76E5-0E59-B41A230EFEC7}"/>
              </a:ext>
            </a:extLst>
          </p:cNvPr>
          <p:cNvSpPr/>
          <p:nvPr/>
        </p:nvSpPr>
        <p:spPr>
          <a:xfrm flipH="1">
            <a:off x="8712283" y="2965269"/>
            <a:ext cx="1567543" cy="960120"/>
          </a:xfrm>
          <a:custGeom>
            <a:avLst/>
            <a:gdLst>
              <a:gd name="connsiteX0" fmla="*/ 0 w 1567543"/>
              <a:gd name="connsiteY0" fmla="*/ 0 h 960120"/>
              <a:gd name="connsiteX1" fmla="*/ 1567543 w 1567543"/>
              <a:gd name="connsiteY1" fmla="*/ 0 h 960120"/>
              <a:gd name="connsiteX2" fmla="*/ 1567543 w 1567543"/>
              <a:gd name="connsiteY2" fmla="*/ 960120 h 960120"/>
            </a:gdLst>
            <a:ahLst/>
            <a:cxnLst>
              <a:cxn ang="0">
                <a:pos x="connsiteX0" y="connsiteY0"/>
              </a:cxn>
              <a:cxn ang="0">
                <a:pos x="connsiteX1" y="connsiteY1"/>
              </a:cxn>
              <a:cxn ang="0">
                <a:pos x="connsiteX2" y="connsiteY2"/>
              </a:cxn>
            </a:cxnLst>
            <a:rect l="l" t="t" r="r" b="b"/>
            <a:pathLst>
              <a:path w="1567543" h="960120">
                <a:moveTo>
                  <a:pt x="0" y="0"/>
                </a:moveTo>
                <a:lnTo>
                  <a:pt x="1567543" y="0"/>
                </a:lnTo>
                <a:lnTo>
                  <a:pt x="1567543" y="960120"/>
                </a:lnTo>
              </a:path>
            </a:pathLst>
          </a:custGeom>
          <a:noFill/>
          <a:ln w="25400">
            <a:solidFill>
              <a:srgbClr val="AEAEAE"/>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1" name="Straight Arrow Connector 210">
            <a:extLst>
              <a:ext uri="{FF2B5EF4-FFF2-40B4-BE49-F238E27FC236}">
                <a16:creationId xmlns:a16="http://schemas.microsoft.com/office/drawing/2014/main" id="{A25EC315-B28A-2FEF-B5D2-EDBB48968570}"/>
              </a:ext>
            </a:extLst>
          </p:cNvPr>
          <p:cNvCxnSpPr>
            <a:cxnSpLocks/>
          </p:cNvCxnSpPr>
          <p:nvPr/>
        </p:nvCxnSpPr>
        <p:spPr>
          <a:xfrm>
            <a:off x="6644934" y="3429000"/>
            <a:ext cx="0" cy="496389"/>
          </a:xfrm>
          <a:prstGeom prst="straightConnector1">
            <a:avLst/>
          </a:prstGeom>
          <a:noFill/>
          <a:ln w="25400">
            <a:solidFill>
              <a:srgbClr val="8BAE46"/>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12" name="Straight Arrow Connector 211">
            <a:extLst>
              <a:ext uri="{FF2B5EF4-FFF2-40B4-BE49-F238E27FC236}">
                <a16:creationId xmlns:a16="http://schemas.microsoft.com/office/drawing/2014/main" id="{51BA6106-56DB-912E-AF3C-F3F1BABAB2F2}"/>
              </a:ext>
            </a:extLst>
          </p:cNvPr>
          <p:cNvCxnSpPr>
            <a:cxnSpLocks/>
          </p:cNvCxnSpPr>
          <p:nvPr/>
        </p:nvCxnSpPr>
        <p:spPr>
          <a:xfrm>
            <a:off x="7032815" y="4620390"/>
            <a:ext cx="1256337" cy="0"/>
          </a:xfrm>
          <a:prstGeom prst="straightConnector1">
            <a:avLst/>
          </a:prstGeom>
          <a:noFill/>
          <a:ln w="25400">
            <a:solidFill>
              <a:srgbClr val="8BAE46"/>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13" name="Straight Arrow Connector 212">
            <a:extLst>
              <a:ext uri="{FF2B5EF4-FFF2-40B4-BE49-F238E27FC236}">
                <a16:creationId xmlns:a16="http://schemas.microsoft.com/office/drawing/2014/main" id="{DFE34B01-490C-071F-3040-18FD82426BD4}"/>
              </a:ext>
            </a:extLst>
          </p:cNvPr>
          <p:cNvCxnSpPr>
            <a:cxnSpLocks/>
          </p:cNvCxnSpPr>
          <p:nvPr/>
        </p:nvCxnSpPr>
        <p:spPr>
          <a:xfrm>
            <a:off x="9044201" y="4620390"/>
            <a:ext cx="1256337" cy="0"/>
          </a:xfrm>
          <a:prstGeom prst="straightConnector1">
            <a:avLst/>
          </a:prstGeom>
          <a:noFill/>
          <a:ln w="25400">
            <a:solidFill>
              <a:srgbClr val="8BAE46"/>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14" name="Straight Arrow Connector 213">
            <a:extLst>
              <a:ext uri="{FF2B5EF4-FFF2-40B4-BE49-F238E27FC236}">
                <a16:creationId xmlns:a16="http://schemas.microsoft.com/office/drawing/2014/main" id="{B69B4FBA-E553-9924-D79C-03E0F3DCEFAD}"/>
              </a:ext>
            </a:extLst>
          </p:cNvPr>
          <p:cNvCxnSpPr>
            <a:cxnSpLocks/>
          </p:cNvCxnSpPr>
          <p:nvPr/>
        </p:nvCxnSpPr>
        <p:spPr>
          <a:xfrm>
            <a:off x="10667706" y="3429000"/>
            <a:ext cx="0" cy="496389"/>
          </a:xfrm>
          <a:prstGeom prst="straightConnector1">
            <a:avLst/>
          </a:prstGeom>
          <a:noFill/>
          <a:ln w="25400">
            <a:solidFill>
              <a:srgbClr val="AEAEAE"/>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15" name="TextBox 214">
            <a:extLst>
              <a:ext uri="{FF2B5EF4-FFF2-40B4-BE49-F238E27FC236}">
                <a16:creationId xmlns:a16="http://schemas.microsoft.com/office/drawing/2014/main" id="{6D094DA1-4A0F-4DD7-EC68-8683A02E4187}"/>
              </a:ext>
            </a:extLst>
          </p:cNvPr>
          <p:cNvSpPr txBox="1"/>
          <p:nvPr/>
        </p:nvSpPr>
        <p:spPr>
          <a:xfrm>
            <a:off x="10037530" y="2229624"/>
            <a:ext cx="1213794" cy="338554"/>
          </a:xfrm>
          <a:prstGeom prst="rect">
            <a:avLst/>
          </a:prstGeom>
          <a:noFill/>
        </p:spPr>
        <p:txBody>
          <a:bodyPr wrap="none">
            <a:spAutoFit/>
          </a:bodyPr>
          <a:lstStyle/>
          <a:p>
            <a:pPr algn="ctr"/>
            <a:r>
              <a:rPr lang="en-US" sz="1600"/>
              <a:t>*** new ***</a:t>
            </a:r>
          </a:p>
        </p:txBody>
      </p:sp>
      <p:grpSp>
        <p:nvGrpSpPr>
          <p:cNvPr id="333" name="Group 332">
            <a:extLst>
              <a:ext uri="{FF2B5EF4-FFF2-40B4-BE49-F238E27FC236}">
                <a16:creationId xmlns:a16="http://schemas.microsoft.com/office/drawing/2014/main" id="{98E4785B-25B2-1ED9-FC68-40B0B84E41D9}"/>
              </a:ext>
            </a:extLst>
          </p:cNvPr>
          <p:cNvGrpSpPr/>
          <p:nvPr/>
        </p:nvGrpSpPr>
        <p:grpSpPr>
          <a:xfrm>
            <a:off x="387100" y="3203737"/>
            <a:ext cx="4092311" cy="1416653"/>
            <a:chOff x="387100" y="3203737"/>
            <a:chExt cx="4092311" cy="1416653"/>
          </a:xfrm>
        </p:grpSpPr>
        <p:sp>
          <p:nvSpPr>
            <p:cNvPr id="329" name="TextBox 328">
              <a:extLst>
                <a:ext uri="{FF2B5EF4-FFF2-40B4-BE49-F238E27FC236}">
                  <a16:creationId xmlns:a16="http://schemas.microsoft.com/office/drawing/2014/main" id="{FC0DA294-E31C-AE9A-28CE-33254141F112}"/>
                </a:ext>
              </a:extLst>
            </p:cNvPr>
            <p:cNvSpPr txBox="1"/>
            <p:nvPr/>
          </p:nvSpPr>
          <p:spPr>
            <a:xfrm>
              <a:off x="387100" y="3492528"/>
              <a:ext cx="679994" cy="369332"/>
            </a:xfrm>
            <a:prstGeom prst="rect">
              <a:avLst/>
            </a:prstGeom>
            <a:noFill/>
          </p:spPr>
          <p:txBody>
            <a:bodyPr wrap="none" rtlCol="0">
              <a:spAutoFit/>
            </a:bodyPr>
            <a:lstStyle/>
            <a:p>
              <a:pPr algn="r"/>
              <a:r>
                <a:rPr lang="en-US">
                  <a:solidFill>
                    <a:schemeClr val="accent4"/>
                  </a:solidFill>
                </a:rPr>
                <a:t>60%</a:t>
              </a:r>
            </a:p>
          </p:txBody>
        </p:sp>
        <p:sp>
          <p:nvSpPr>
            <p:cNvPr id="330" name="TextBox 329">
              <a:extLst>
                <a:ext uri="{FF2B5EF4-FFF2-40B4-BE49-F238E27FC236}">
                  <a16:creationId xmlns:a16="http://schemas.microsoft.com/office/drawing/2014/main" id="{ECBF211F-1705-5E28-33D4-8BE9A7E93D48}"/>
                </a:ext>
              </a:extLst>
            </p:cNvPr>
            <p:cNvSpPr txBox="1"/>
            <p:nvPr/>
          </p:nvSpPr>
          <p:spPr>
            <a:xfrm>
              <a:off x="2337171" y="3203737"/>
              <a:ext cx="679994" cy="369332"/>
            </a:xfrm>
            <a:prstGeom prst="rect">
              <a:avLst/>
            </a:prstGeom>
            <a:noFill/>
          </p:spPr>
          <p:txBody>
            <a:bodyPr wrap="none" rtlCol="0">
              <a:spAutoFit/>
            </a:bodyPr>
            <a:lstStyle/>
            <a:p>
              <a:pPr algn="r"/>
              <a:r>
                <a:rPr lang="en-US">
                  <a:solidFill>
                    <a:srgbClr val="C81326"/>
                  </a:solidFill>
                </a:rPr>
                <a:t>90%</a:t>
              </a:r>
            </a:p>
          </p:txBody>
        </p:sp>
        <p:sp>
          <p:nvSpPr>
            <p:cNvPr id="331" name="TextBox 330">
              <a:extLst>
                <a:ext uri="{FF2B5EF4-FFF2-40B4-BE49-F238E27FC236}">
                  <a16:creationId xmlns:a16="http://schemas.microsoft.com/office/drawing/2014/main" id="{D697BA4C-0A6B-CC9E-A581-9E43E4E36CF5}"/>
                </a:ext>
              </a:extLst>
            </p:cNvPr>
            <p:cNvSpPr txBox="1"/>
            <p:nvPr/>
          </p:nvSpPr>
          <p:spPr>
            <a:xfrm>
              <a:off x="1698262" y="4251058"/>
              <a:ext cx="769763" cy="369332"/>
            </a:xfrm>
            <a:prstGeom prst="rect">
              <a:avLst/>
            </a:prstGeom>
            <a:noFill/>
          </p:spPr>
          <p:txBody>
            <a:bodyPr wrap="none" rtlCol="0">
              <a:spAutoFit/>
            </a:bodyPr>
            <a:lstStyle/>
            <a:p>
              <a:pPr algn="r"/>
              <a:r>
                <a:rPr lang="en-US">
                  <a:solidFill>
                    <a:srgbClr val="C81326"/>
                  </a:solidFill>
                </a:rPr>
                <a:t>100%</a:t>
              </a:r>
            </a:p>
          </p:txBody>
        </p:sp>
        <p:sp>
          <p:nvSpPr>
            <p:cNvPr id="332" name="TextBox 331">
              <a:extLst>
                <a:ext uri="{FF2B5EF4-FFF2-40B4-BE49-F238E27FC236}">
                  <a16:creationId xmlns:a16="http://schemas.microsoft.com/office/drawing/2014/main" id="{4F90626D-272B-7D2D-630E-5D945862DAA4}"/>
                </a:ext>
              </a:extLst>
            </p:cNvPr>
            <p:cNvSpPr txBox="1"/>
            <p:nvPr/>
          </p:nvSpPr>
          <p:spPr>
            <a:xfrm>
              <a:off x="3812241" y="4251058"/>
              <a:ext cx="667170" cy="369332"/>
            </a:xfrm>
            <a:prstGeom prst="rect">
              <a:avLst/>
            </a:prstGeom>
            <a:noFill/>
          </p:spPr>
          <p:txBody>
            <a:bodyPr wrap="none" rtlCol="0">
              <a:spAutoFit/>
            </a:bodyPr>
            <a:lstStyle/>
            <a:p>
              <a:pPr algn="r"/>
              <a:r>
                <a:rPr lang="en-US">
                  <a:solidFill>
                    <a:srgbClr val="C98F00"/>
                  </a:solidFill>
                </a:rPr>
                <a:t>55%</a:t>
              </a:r>
            </a:p>
          </p:txBody>
        </p:sp>
      </p:grpSp>
      <p:grpSp>
        <p:nvGrpSpPr>
          <p:cNvPr id="334" name="Group 333">
            <a:extLst>
              <a:ext uri="{FF2B5EF4-FFF2-40B4-BE49-F238E27FC236}">
                <a16:creationId xmlns:a16="http://schemas.microsoft.com/office/drawing/2014/main" id="{1746457C-8401-7768-D510-11484400CB39}"/>
              </a:ext>
            </a:extLst>
          </p:cNvPr>
          <p:cNvGrpSpPr/>
          <p:nvPr/>
        </p:nvGrpSpPr>
        <p:grpSpPr>
          <a:xfrm>
            <a:off x="5975463" y="3203737"/>
            <a:ext cx="4081091" cy="1416653"/>
            <a:chOff x="398320" y="3203737"/>
            <a:chExt cx="4081091" cy="1416653"/>
          </a:xfrm>
        </p:grpSpPr>
        <p:sp>
          <p:nvSpPr>
            <p:cNvPr id="335" name="TextBox 334">
              <a:extLst>
                <a:ext uri="{FF2B5EF4-FFF2-40B4-BE49-F238E27FC236}">
                  <a16:creationId xmlns:a16="http://schemas.microsoft.com/office/drawing/2014/main" id="{C47360AA-EFA0-FC0C-CBA9-C18BA51DD222}"/>
                </a:ext>
              </a:extLst>
            </p:cNvPr>
            <p:cNvSpPr txBox="1"/>
            <p:nvPr/>
          </p:nvSpPr>
          <p:spPr>
            <a:xfrm>
              <a:off x="398320" y="3492528"/>
              <a:ext cx="668774" cy="369332"/>
            </a:xfrm>
            <a:prstGeom prst="rect">
              <a:avLst/>
            </a:prstGeom>
            <a:noFill/>
          </p:spPr>
          <p:txBody>
            <a:bodyPr wrap="none" rtlCol="0">
              <a:spAutoFit/>
            </a:bodyPr>
            <a:lstStyle/>
            <a:p>
              <a:pPr algn="r"/>
              <a:r>
                <a:rPr lang="en-US">
                  <a:solidFill>
                    <a:srgbClr val="708541"/>
                  </a:solidFill>
                </a:rPr>
                <a:t>39%</a:t>
              </a:r>
            </a:p>
          </p:txBody>
        </p:sp>
        <p:sp>
          <p:nvSpPr>
            <p:cNvPr id="336" name="TextBox 335">
              <a:extLst>
                <a:ext uri="{FF2B5EF4-FFF2-40B4-BE49-F238E27FC236}">
                  <a16:creationId xmlns:a16="http://schemas.microsoft.com/office/drawing/2014/main" id="{82F122BE-C31C-EC59-A391-A1154E6FC12C}"/>
                </a:ext>
              </a:extLst>
            </p:cNvPr>
            <p:cNvSpPr txBox="1"/>
            <p:nvPr/>
          </p:nvSpPr>
          <p:spPr>
            <a:xfrm>
              <a:off x="2330760" y="3203737"/>
              <a:ext cx="686405" cy="369332"/>
            </a:xfrm>
            <a:prstGeom prst="rect">
              <a:avLst/>
            </a:prstGeom>
            <a:noFill/>
          </p:spPr>
          <p:txBody>
            <a:bodyPr wrap="none" rtlCol="0">
              <a:spAutoFit/>
            </a:bodyPr>
            <a:lstStyle/>
            <a:p>
              <a:pPr algn="r"/>
              <a:r>
                <a:rPr lang="en-US">
                  <a:solidFill>
                    <a:srgbClr val="708541"/>
                  </a:solidFill>
                </a:rPr>
                <a:t>40%</a:t>
              </a:r>
            </a:p>
          </p:txBody>
        </p:sp>
        <p:sp>
          <p:nvSpPr>
            <p:cNvPr id="337" name="TextBox 336">
              <a:extLst>
                <a:ext uri="{FF2B5EF4-FFF2-40B4-BE49-F238E27FC236}">
                  <a16:creationId xmlns:a16="http://schemas.microsoft.com/office/drawing/2014/main" id="{7926DA04-5259-8F5F-5F36-ED7721B943CD}"/>
                </a:ext>
              </a:extLst>
            </p:cNvPr>
            <p:cNvSpPr txBox="1"/>
            <p:nvPr/>
          </p:nvSpPr>
          <p:spPr>
            <a:xfrm>
              <a:off x="1792839" y="4251058"/>
              <a:ext cx="675186" cy="369332"/>
            </a:xfrm>
            <a:prstGeom prst="rect">
              <a:avLst/>
            </a:prstGeom>
            <a:noFill/>
          </p:spPr>
          <p:txBody>
            <a:bodyPr wrap="none" rtlCol="0">
              <a:spAutoFit/>
            </a:bodyPr>
            <a:lstStyle/>
            <a:p>
              <a:pPr algn="r"/>
              <a:r>
                <a:rPr lang="en-US">
                  <a:solidFill>
                    <a:srgbClr val="708541"/>
                  </a:solidFill>
                </a:rPr>
                <a:t>38%</a:t>
              </a:r>
            </a:p>
          </p:txBody>
        </p:sp>
        <p:sp>
          <p:nvSpPr>
            <p:cNvPr id="338" name="TextBox 337">
              <a:extLst>
                <a:ext uri="{FF2B5EF4-FFF2-40B4-BE49-F238E27FC236}">
                  <a16:creationId xmlns:a16="http://schemas.microsoft.com/office/drawing/2014/main" id="{76DF8380-6C8E-44A4-AFD8-8EEBCA321EF0}"/>
                </a:ext>
              </a:extLst>
            </p:cNvPr>
            <p:cNvSpPr txBox="1"/>
            <p:nvPr/>
          </p:nvSpPr>
          <p:spPr>
            <a:xfrm>
              <a:off x="3813843" y="4251058"/>
              <a:ext cx="665568" cy="369332"/>
            </a:xfrm>
            <a:prstGeom prst="rect">
              <a:avLst/>
            </a:prstGeom>
            <a:noFill/>
          </p:spPr>
          <p:txBody>
            <a:bodyPr wrap="none" rtlCol="0">
              <a:spAutoFit/>
            </a:bodyPr>
            <a:lstStyle/>
            <a:p>
              <a:pPr algn="r"/>
              <a:r>
                <a:rPr lang="en-US">
                  <a:solidFill>
                    <a:srgbClr val="708541"/>
                  </a:solidFill>
                </a:rPr>
                <a:t>29%</a:t>
              </a:r>
            </a:p>
          </p:txBody>
        </p:sp>
      </p:grpSp>
    </p:spTree>
    <p:extLst>
      <p:ext uri="{BB962C8B-B14F-4D97-AF65-F5344CB8AC3E}">
        <p14:creationId xmlns:p14="http://schemas.microsoft.com/office/powerpoint/2010/main" val="182554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1715-36D0-AB00-DB55-798EB878C949}"/>
              </a:ext>
            </a:extLst>
          </p:cNvPr>
          <p:cNvSpPr>
            <a:spLocks noGrp="1"/>
          </p:cNvSpPr>
          <p:nvPr>
            <p:ph type="title"/>
          </p:nvPr>
        </p:nvSpPr>
        <p:spPr>
          <a:xfrm>
            <a:off x="381000" y="221694"/>
            <a:ext cx="10972800" cy="1199822"/>
          </a:xfrm>
        </p:spPr>
        <p:txBody>
          <a:bodyPr>
            <a:normAutofit/>
          </a:bodyPr>
          <a:lstStyle/>
          <a:p>
            <a:r>
              <a:rPr lang="en-US"/>
              <a:t>Real Results with Intel® Factory Pathfinder</a:t>
            </a:r>
            <a:br>
              <a:rPr lang="en-US"/>
            </a:br>
            <a:r>
              <a:rPr lang="en-US" sz="2400">
                <a:solidFill>
                  <a:schemeClr val="accent1"/>
                </a:solidFill>
              </a:rPr>
              <a:t>Newly available public data published by Sony and Intel in our digital twin whitepaper</a:t>
            </a:r>
            <a:endParaRPr lang="en-US" sz="2200">
              <a:solidFill>
                <a:schemeClr val="accent1"/>
              </a:solidFill>
            </a:endParaRPr>
          </a:p>
        </p:txBody>
      </p:sp>
      <p:pic>
        <p:nvPicPr>
          <p:cNvPr id="4" name="Picture 3">
            <a:extLst>
              <a:ext uri="{FF2B5EF4-FFF2-40B4-BE49-F238E27FC236}">
                <a16:creationId xmlns:a16="http://schemas.microsoft.com/office/drawing/2014/main" id="{F1DFD617-34A3-038B-91C1-0EFC6E37D215}"/>
              </a:ext>
            </a:extLst>
          </p:cNvPr>
          <p:cNvPicPr>
            <a:picLocks noChangeAspect="1"/>
          </p:cNvPicPr>
          <p:nvPr/>
        </p:nvPicPr>
        <p:blipFill>
          <a:blip r:embed="rId3"/>
          <a:stretch>
            <a:fillRect/>
          </a:stretch>
        </p:blipFill>
        <p:spPr>
          <a:xfrm>
            <a:off x="381000" y="3100107"/>
            <a:ext cx="5282409" cy="3007360"/>
          </a:xfrm>
          <a:prstGeom prst="rect">
            <a:avLst/>
          </a:prstGeom>
        </p:spPr>
      </p:pic>
      <p:pic>
        <p:nvPicPr>
          <p:cNvPr id="10" name="Picture 9">
            <a:extLst>
              <a:ext uri="{FF2B5EF4-FFF2-40B4-BE49-F238E27FC236}">
                <a16:creationId xmlns:a16="http://schemas.microsoft.com/office/drawing/2014/main" id="{F700C237-909E-605D-AF79-B8EBD6326C3C}"/>
              </a:ext>
            </a:extLst>
          </p:cNvPr>
          <p:cNvPicPr>
            <a:picLocks noChangeAspect="1"/>
          </p:cNvPicPr>
          <p:nvPr/>
        </p:nvPicPr>
        <p:blipFill>
          <a:blip r:embed="rId4"/>
          <a:stretch>
            <a:fillRect/>
          </a:stretch>
        </p:blipFill>
        <p:spPr>
          <a:xfrm>
            <a:off x="7430529" y="4460577"/>
            <a:ext cx="2493291" cy="1580994"/>
          </a:xfrm>
          <a:prstGeom prst="rect">
            <a:avLst/>
          </a:prstGeom>
        </p:spPr>
      </p:pic>
      <p:grpSp>
        <p:nvGrpSpPr>
          <p:cNvPr id="19" name="Group 18">
            <a:extLst>
              <a:ext uri="{FF2B5EF4-FFF2-40B4-BE49-F238E27FC236}">
                <a16:creationId xmlns:a16="http://schemas.microsoft.com/office/drawing/2014/main" id="{E9C0F789-9DAA-96D8-AA9B-B0B3471FF9DC}"/>
              </a:ext>
            </a:extLst>
          </p:cNvPr>
          <p:cNvGrpSpPr/>
          <p:nvPr/>
        </p:nvGrpSpPr>
        <p:grpSpPr>
          <a:xfrm>
            <a:off x="381000" y="1562505"/>
            <a:ext cx="5349240" cy="1477328"/>
            <a:chOff x="381000" y="1919184"/>
            <a:chExt cx="5349240" cy="1477328"/>
          </a:xfrm>
        </p:grpSpPr>
        <p:sp>
          <p:nvSpPr>
            <p:cNvPr id="3" name="Rectangle 2">
              <a:extLst>
                <a:ext uri="{FF2B5EF4-FFF2-40B4-BE49-F238E27FC236}">
                  <a16:creationId xmlns:a16="http://schemas.microsoft.com/office/drawing/2014/main" id="{5BCB1BE9-1750-3FFA-AE15-359CE1CC8682}"/>
                </a:ext>
              </a:extLst>
            </p:cNvPr>
            <p:cNvSpPr/>
            <p:nvPr/>
          </p:nvSpPr>
          <p:spPr>
            <a:xfrm>
              <a:off x="673080" y="1919184"/>
              <a:ext cx="4761069" cy="1477328"/>
            </a:xfrm>
            <a:prstGeom prst="rect">
              <a:avLst/>
            </a:prstGeom>
            <a:noFill/>
            <a:ln w="25400">
              <a:solidFill>
                <a:srgbClr val="AEAEA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91440" rtlCol="0" anchor="ctr">
              <a:spAutoFit/>
            </a:bodyPr>
            <a:lstStyle/>
            <a:p>
              <a:pPr algn="ctr"/>
              <a:r>
                <a:rPr lang="en-US" sz="1200" i="1">
                  <a:solidFill>
                    <a:schemeClr val="tx1"/>
                  </a:solidFill>
                  <a:latin typeface="IntelOne Text" panose="020B0503020203020204" pitchFamily="34" charset="0"/>
                </a:rPr>
                <a:t>SCK has achieved a 25% reduction in the transport traffic on the interconnects between fabs—while maintaining previous levels of manufacturing output. This strong result is directly attributable to the introduction of Intel Factory Pathfinder and the implementation of physical and logical production control capabilities made possible by the SCK-Intel team collaboration.</a:t>
              </a:r>
            </a:p>
          </p:txBody>
        </p:sp>
        <p:grpSp>
          <p:nvGrpSpPr>
            <p:cNvPr id="6" name="Group 5">
              <a:extLst>
                <a:ext uri="{FF2B5EF4-FFF2-40B4-BE49-F238E27FC236}">
                  <a16:creationId xmlns:a16="http://schemas.microsoft.com/office/drawing/2014/main" id="{E99DF6E1-D905-4A63-015D-E3AAC063142A}"/>
                </a:ext>
              </a:extLst>
            </p:cNvPr>
            <p:cNvGrpSpPr/>
            <p:nvPr/>
          </p:nvGrpSpPr>
          <p:grpSpPr>
            <a:xfrm>
              <a:off x="381000" y="1958362"/>
              <a:ext cx="584367" cy="519554"/>
              <a:chOff x="457201" y="3618437"/>
              <a:chExt cx="584367" cy="519554"/>
            </a:xfrm>
          </p:grpSpPr>
          <p:sp>
            <p:nvSpPr>
              <p:cNvPr id="8" name="Rectangle 7">
                <a:extLst>
                  <a:ext uri="{FF2B5EF4-FFF2-40B4-BE49-F238E27FC236}">
                    <a16:creationId xmlns:a16="http://schemas.microsoft.com/office/drawing/2014/main" id="{D7A11E2C-75A8-F1A2-0982-8CD5C2EAADF1}"/>
                  </a:ext>
                </a:extLst>
              </p:cNvPr>
              <p:cNvSpPr/>
              <p:nvPr/>
            </p:nvSpPr>
            <p:spPr>
              <a:xfrm>
                <a:off x="457201" y="3618437"/>
                <a:ext cx="584367" cy="5195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IntelOne Text" panose="020B0503020203020204" pitchFamily="34" charset="0"/>
                </a:endParaRPr>
              </a:p>
            </p:txBody>
          </p:sp>
          <p:sp>
            <p:nvSpPr>
              <p:cNvPr id="9" name="Freeform 5">
                <a:extLst>
                  <a:ext uri="{FF2B5EF4-FFF2-40B4-BE49-F238E27FC236}">
                    <a16:creationId xmlns:a16="http://schemas.microsoft.com/office/drawing/2014/main" id="{FE55E391-5BE0-1468-F7FF-B783030C57F7}"/>
                  </a:ext>
                </a:extLst>
              </p:cNvPr>
              <p:cNvSpPr>
                <a:spLocks noEditPoints="1"/>
              </p:cNvSpPr>
              <p:nvPr/>
            </p:nvSpPr>
            <p:spPr bwMode="auto">
              <a:xfrm rot="10800000">
                <a:off x="540066" y="3703781"/>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AEAEAE">
                  <a:alpha val="50000"/>
                </a:srgbClr>
              </a:solidFill>
              <a:ln>
                <a:noFill/>
              </a:ln>
            </p:spPr>
            <p:txBody>
              <a:bodyPr vert="horz" wrap="square" lIns="91440" tIns="45720" rIns="91440" bIns="45720" numCol="1" anchor="t" anchorCtr="0" compatLnSpc="1">
                <a:prstTxWarp prst="textNoShape">
                  <a:avLst/>
                </a:prstTxWarp>
              </a:bodyPr>
              <a:lstStyle/>
              <a:p>
                <a:endParaRPr lang="en-US" i="1">
                  <a:solidFill>
                    <a:srgbClr val="E96115"/>
                  </a:solidFill>
                  <a:latin typeface="IntelOne Text" panose="020B0503020203020204" pitchFamily="34" charset="0"/>
                </a:endParaRPr>
              </a:p>
            </p:txBody>
          </p:sp>
        </p:grpSp>
        <p:grpSp>
          <p:nvGrpSpPr>
            <p:cNvPr id="14" name="Group 13">
              <a:extLst>
                <a:ext uri="{FF2B5EF4-FFF2-40B4-BE49-F238E27FC236}">
                  <a16:creationId xmlns:a16="http://schemas.microsoft.com/office/drawing/2014/main" id="{CFFFCB82-D3E8-8664-B059-6C5077BA5F1F}"/>
                </a:ext>
              </a:extLst>
            </p:cNvPr>
            <p:cNvGrpSpPr/>
            <p:nvPr/>
          </p:nvGrpSpPr>
          <p:grpSpPr>
            <a:xfrm rot="10800000">
              <a:off x="5145873" y="2814930"/>
              <a:ext cx="584367" cy="519554"/>
              <a:chOff x="457201" y="3618437"/>
              <a:chExt cx="584367" cy="519554"/>
            </a:xfrm>
          </p:grpSpPr>
          <p:sp>
            <p:nvSpPr>
              <p:cNvPr id="15" name="Rectangle 14">
                <a:extLst>
                  <a:ext uri="{FF2B5EF4-FFF2-40B4-BE49-F238E27FC236}">
                    <a16:creationId xmlns:a16="http://schemas.microsoft.com/office/drawing/2014/main" id="{63A82DD7-71C4-E6FB-EA48-E2FDAC13179D}"/>
                  </a:ext>
                </a:extLst>
              </p:cNvPr>
              <p:cNvSpPr/>
              <p:nvPr/>
            </p:nvSpPr>
            <p:spPr>
              <a:xfrm>
                <a:off x="457201" y="3618437"/>
                <a:ext cx="584367" cy="5195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IntelOne Text" panose="020B0503020203020204" pitchFamily="34" charset="0"/>
                </a:endParaRPr>
              </a:p>
            </p:txBody>
          </p:sp>
          <p:sp>
            <p:nvSpPr>
              <p:cNvPr id="16" name="Freeform 5">
                <a:extLst>
                  <a:ext uri="{FF2B5EF4-FFF2-40B4-BE49-F238E27FC236}">
                    <a16:creationId xmlns:a16="http://schemas.microsoft.com/office/drawing/2014/main" id="{9F97AFE8-080C-3C40-411F-6CAB6A8D9195}"/>
                  </a:ext>
                </a:extLst>
              </p:cNvPr>
              <p:cNvSpPr>
                <a:spLocks noEditPoints="1"/>
              </p:cNvSpPr>
              <p:nvPr/>
            </p:nvSpPr>
            <p:spPr bwMode="auto">
              <a:xfrm rot="10800000">
                <a:off x="540066" y="3703781"/>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AEAEAE">
                  <a:alpha val="50000"/>
                </a:srgbClr>
              </a:solidFill>
              <a:ln>
                <a:noFill/>
              </a:ln>
            </p:spPr>
            <p:txBody>
              <a:bodyPr vert="horz" wrap="square" lIns="91440" tIns="45720" rIns="91440" bIns="45720" numCol="1" anchor="t" anchorCtr="0" compatLnSpc="1">
                <a:prstTxWarp prst="textNoShape">
                  <a:avLst/>
                </a:prstTxWarp>
              </a:bodyPr>
              <a:lstStyle/>
              <a:p>
                <a:endParaRPr lang="en-US" i="1">
                  <a:solidFill>
                    <a:srgbClr val="E96115"/>
                  </a:solidFill>
                  <a:latin typeface="IntelOne Text" panose="020B0503020203020204" pitchFamily="34" charset="0"/>
                </a:endParaRPr>
              </a:p>
            </p:txBody>
          </p:sp>
        </p:grpSp>
      </p:grpSp>
      <p:grpSp>
        <p:nvGrpSpPr>
          <p:cNvPr id="36" name="Group 35">
            <a:extLst>
              <a:ext uri="{FF2B5EF4-FFF2-40B4-BE49-F238E27FC236}">
                <a16:creationId xmlns:a16="http://schemas.microsoft.com/office/drawing/2014/main" id="{D66DDDC3-7C22-194E-0468-22230DE84374}"/>
              </a:ext>
            </a:extLst>
          </p:cNvPr>
          <p:cNvGrpSpPr/>
          <p:nvPr/>
        </p:nvGrpSpPr>
        <p:grpSpPr>
          <a:xfrm>
            <a:off x="6004560" y="1562505"/>
            <a:ext cx="5349240" cy="1913709"/>
            <a:chOff x="6004560" y="1654837"/>
            <a:chExt cx="5349240" cy="1913709"/>
          </a:xfrm>
        </p:grpSpPr>
        <p:sp>
          <p:nvSpPr>
            <p:cNvPr id="21" name="Rectangle 20">
              <a:extLst>
                <a:ext uri="{FF2B5EF4-FFF2-40B4-BE49-F238E27FC236}">
                  <a16:creationId xmlns:a16="http://schemas.microsoft.com/office/drawing/2014/main" id="{5691BD30-1AB5-BF4C-BCCE-DF6CD69D463D}"/>
                </a:ext>
              </a:extLst>
            </p:cNvPr>
            <p:cNvSpPr/>
            <p:nvPr/>
          </p:nvSpPr>
          <p:spPr>
            <a:xfrm>
              <a:off x="6296640" y="1654837"/>
              <a:ext cx="4761069" cy="1913709"/>
            </a:xfrm>
            <a:prstGeom prst="rect">
              <a:avLst/>
            </a:prstGeom>
            <a:noFill/>
            <a:ln w="25400">
              <a:solidFill>
                <a:srgbClr val="AEAEA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91440" rtlCol="0" anchor="t" anchorCtr="0">
              <a:noAutofit/>
            </a:bodyPr>
            <a:lstStyle/>
            <a:p>
              <a:pPr algn="ctr"/>
              <a:r>
                <a:rPr lang="en-US" sz="1200" i="1">
                  <a:solidFill>
                    <a:schemeClr val="tx1"/>
                  </a:solidFill>
                  <a:latin typeface="IntelOne Text" panose="020B0503020203020204" pitchFamily="34" charset="0"/>
                </a:rPr>
                <a:t>In addition to the capabilities and customizability of Intel Factory Pathfinder, SCK found that the simulation speed of operations was 200 times faster than the prior industry-leading solution they had been using. This was one of the decisive factors SCK considered when finalizing adoption of the Intel software.</a:t>
              </a:r>
            </a:p>
          </p:txBody>
        </p:sp>
        <p:grpSp>
          <p:nvGrpSpPr>
            <p:cNvPr id="22" name="Group 21">
              <a:extLst>
                <a:ext uri="{FF2B5EF4-FFF2-40B4-BE49-F238E27FC236}">
                  <a16:creationId xmlns:a16="http://schemas.microsoft.com/office/drawing/2014/main" id="{634CCCBB-A487-F973-D70F-760876471529}"/>
                </a:ext>
              </a:extLst>
            </p:cNvPr>
            <p:cNvGrpSpPr/>
            <p:nvPr/>
          </p:nvGrpSpPr>
          <p:grpSpPr>
            <a:xfrm>
              <a:off x="6004560" y="1713151"/>
              <a:ext cx="584367" cy="519554"/>
              <a:chOff x="457201" y="3618437"/>
              <a:chExt cx="584367" cy="519554"/>
            </a:xfrm>
          </p:grpSpPr>
          <p:sp>
            <p:nvSpPr>
              <p:cNvPr id="26" name="Rectangle 25">
                <a:extLst>
                  <a:ext uri="{FF2B5EF4-FFF2-40B4-BE49-F238E27FC236}">
                    <a16:creationId xmlns:a16="http://schemas.microsoft.com/office/drawing/2014/main" id="{3349AF59-5FDA-B9A1-EA50-AB74B59B1818}"/>
                  </a:ext>
                </a:extLst>
              </p:cNvPr>
              <p:cNvSpPr/>
              <p:nvPr/>
            </p:nvSpPr>
            <p:spPr>
              <a:xfrm>
                <a:off x="457201" y="3618437"/>
                <a:ext cx="584367" cy="5195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IntelOne Text" panose="020B0503020203020204" pitchFamily="34" charset="0"/>
                </a:endParaRPr>
              </a:p>
            </p:txBody>
          </p:sp>
          <p:sp>
            <p:nvSpPr>
              <p:cNvPr id="27" name="Freeform 5">
                <a:extLst>
                  <a:ext uri="{FF2B5EF4-FFF2-40B4-BE49-F238E27FC236}">
                    <a16:creationId xmlns:a16="http://schemas.microsoft.com/office/drawing/2014/main" id="{F8B2C42D-0C52-840D-2137-54CFC4B7FCBF}"/>
                  </a:ext>
                </a:extLst>
              </p:cNvPr>
              <p:cNvSpPr>
                <a:spLocks noEditPoints="1"/>
              </p:cNvSpPr>
              <p:nvPr/>
            </p:nvSpPr>
            <p:spPr bwMode="auto">
              <a:xfrm rot="10800000">
                <a:off x="540066" y="3703781"/>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AEAEAE">
                  <a:alpha val="50000"/>
                </a:srgbClr>
              </a:solidFill>
              <a:ln>
                <a:noFill/>
              </a:ln>
            </p:spPr>
            <p:txBody>
              <a:bodyPr vert="horz" wrap="square" lIns="91440" tIns="45720" rIns="91440" bIns="45720" numCol="1" anchor="t" anchorCtr="0" compatLnSpc="1">
                <a:prstTxWarp prst="textNoShape">
                  <a:avLst/>
                </a:prstTxWarp>
              </a:bodyPr>
              <a:lstStyle/>
              <a:p>
                <a:endParaRPr lang="en-US" i="1">
                  <a:solidFill>
                    <a:srgbClr val="E96115"/>
                  </a:solidFill>
                  <a:latin typeface="IntelOne Text" panose="020B0503020203020204" pitchFamily="34" charset="0"/>
                </a:endParaRPr>
              </a:p>
            </p:txBody>
          </p:sp>
        </p:grpSp>
        <p:grpSp>
          <p:nvGrpSpPr>
            <p:cNvPr id="23" name="Group 22">
              <a:extLst>
                <a:ext uri="{FF2B5EF4-FFF2-40B4-BE49-F238E27FC236}">
                  <a16:creationId xmlns:a16="http://schemas.microsoft.com/office/drawing/2014/main" id="{9521AD80-9EB3-9EF7-B41D-5ECE289D440B}"/>
                </a:ext>
              </a:extLst>
            </p:cNvPr>
            <p:cNvGrpSpPr/>
            <p:nvPr/>
          </p:nvGrpSpPr>
          <p:grpSpPr>
            <a:xfrm rot="10800000">
              <a:off x="10769433" y="2952212"/>
              <a:ext cx="584367" cy="519554"/>
              <a:chOff x="457201" y="3618437"/>
              <a:chExt cx="584367" cy="519554"/>
            </a:xfrm>
          </p:grpSpPr>
          <p:sp>
            <p:nvSpPr>
              <p:cNvPr id="24" name="Rectangle 23">
                <a:extLst>
                  <a:ext uri="{FF2B5EF4-FFF2-40B4-BE49-F238E27FC236}">
                    <a16:creationId xmlns:a16="http://schemas.microsoft.com/office/drawing/2014/main" id="{F079A5EA-179D-4E66-356F-90CBD013A76B}"/>
                  </a:ext>
                </a:extLst>
              </p:cNvPr>
              <p:cNvSpPr/>
              <p:nvPr/>
            </p:nvSpPr>
            <p:spPr>
              <a:xfrm>
                <a:off x="457201" y="3618437"/>
                <a:ext cx="584367" cy="5195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IntelOne Text" panose="020B0503020203020204" pitchFamily="34" charset="0"/>
                </a:endParaRPr>
              </a:p>
            </p:txBody>
          </p:sp>
          <p:sp>
            <p:nvSpPr>
              <p:cNvPr id="25" name="Freeform 5">
                <a:extLst>
                  <a:ext uri="{FF2B5EF4-FFF2-40B4-BE49-F238E27FC236}">
                    <a16:creationId xmlns:a16="http://schemas.microsoft.com/office/drawing/2014/main" id="{FDDEDAC0-3966-13DA-A0B8-898BFE6B3359}"/>
                  </a:ext>
                </a:extLst>
              </p:cNvPr>
              <p:cNvSpPr>
                <a:spLocks noEditPoints="1"/>
              </p:cNvSpPr>
              <p:nvPr/>
            </p:nvSpPr>
            <p:spPr bwMode="auto">
              <a:xfrm rot="10800000">
                <a:off x="540066" y="3703781"/>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AEAEAE">
                  <a:alpha val="50000"/>
                </a:srgbClr>
              </a:solidFill>
              <a:ln>
                <a:noFill/>
              </a:ln>
            </p:spPr>
            <p:txBody>
              <a:bodyPr vert="horz" wrap="square" lIns="91440" tIns="45720" rIns="91440" bIns="45720" numCol="1" anchor="t" anchorCtr="0" compatLnSpc="1">
                <a:prstTxWarp prst="textNoShape">
                  <a:avLst/>
                </a:prstTxWarp>
              </a:bodyPr>
              <a:lstStyle/>
              <a:p>
                <a:endParaRPr lang="en-US" i="1">
                  <a:solidFill>
                    <a:srgbClr val="E96115"/>
                  </a:solidFill>
                  <a:latin typeface="IntelOne Text" panose="020B0503020203020204" pitchFamily="34" charset="0"/>
                </a:endParaRPr>
              </a:p>
            </p:txBody>
          </p:sp>
        </p:grpSp>
      </p:grpSp>
      <p:sp>
        <p:nvSpPr>
          <p:cNvPr id="28" name="Rectangle 27">
            <a:extLst>
              <a:ext uri="{FF2B5EF4-FFF2-40B4-BE49-F238E27FC236}">
                <a16:creationId xmlns:a16="http://schemas.microsoft.com/office/drawing/2014/main" id="{6BCFD889-D5BA-94BC-5ED0-C50796D3F43E}"/>
              </a:ext>
            </a:extLst>
          </p:cNvPr>
          <p:cNvSpPr/>
          <p:nvPr/>
        </p:nvSpPr>
        <p:spPr>
          <a:xfrm>
            <a:off x="6296640" y="3742507"/>
            <a:ext cx="4761069" cy="2364960"/>
          </a:xfrm>
          <a:prstGeom prst="rect">
            <a:avLst/>
          </a:prstGeom>
          <a:noFill/>
          <a:ln w="25400">
            <a:solidFill>
              <a:srgbClr val="AEAEA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91440" rtlCol="0" anchor="t" anchorCtr="0">
            <a:noAutofit/>
          </a:bodyPr>
          <a:lstStyle/>
          <a:p>
            <a:pPr algn="ctr"/>
            <a:r>
              <a:rPr lang="en-US" sz="1200" i="1">
                <a:solidFill>
                  <a:schemeClr val="tx1"/>
                </a:solidFill>
                <a:latin typeface="IntelOne Text" panose="020B0503020203020204" pitchFamily="34" charset="0"/>
              </a:rPr>
              <a:t>By adopting Intel Factory Pathfinder, SCK reduced the cost of additional scale-out inter-fab transfer capacity by 50% compared to operations before the project.</a:t>
            </a:r>
          </a:p>
          <a:p>
            <a:pPr algn="ctr"/>
            <a:endParaRPr lang="en-US" sz="1200" i="1">
              <a:solidFill>
                <a:schemeClr val="tx1"/>
              </a:solidFill>
              <a:latin typeface="IntelOne Text" panose="020B0503020203020204" pitchFamily="34" charset="0"/>
            </a:endParaRPr>
          </a:p>
        </p:txBody>
      </p:sp>
      <p:grpSp>
        <p:nvGrpSpPr>
          <p:cNvPr id="29" name="Group 28">
            <a:extLst>
              <a:ext uri="{FF2B5EF4-FFF2-40B4-BE49-F238E27FC236}">
                <a16:creationId xmlns:a16="http://schemas.microsoft.com/office/drawing/2014/main" id="{C2C8A7E9-30E6-A4AA-A328-BCAC4141EF3A}"/>
              </a:ext>
            </a:extLst>
          </p:cNvPr>
          <p:cNvGrpSpPr/>
          <p:nvPr/>
        </p:nvGrpSpPr>
        <p:grpSpPr>
          <a:xfrm>
            <a:off x="6004560" y="3800821"/>
            <a:ext cx="584367" cy="519554"/>
            <a:chOff x="457201" y="3618437"/>
            <a:chExt cx="584367" cy="519554"/>
          </a:xfrm>
        </p:grpSpPr>
        <p:sp>
          <p:nvSpPr>
            <p:cNvPr id="30" name="Rectangle 29">
              <a:extLst>
                <a:ext uri="{FF2B5EF4-FFF2-40B4-BE49-F238E27FC236}">
                  <a16:creationId xmlns:a16="http://schemas.microsoft.com/office/drawing/2014/main" id="{B14FBEE4-9BD8-C0C4-FC8B-39EEA3E8AC34}"/>
                </a:ext>
              </a:extLst>
            </p:cNvPr>
            <p:cNvSpPr/>
            <p:nvPr/>
          </p:nvSpPr>
          <p:spPr>
            <a:xfrm>
              <a:off x="457201" y="3618437"/>
              <a:ext cx="584367" cy="5195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IntelOne Text" panose="020B0503020203020204" pitchFamily="34" charset="0"/>
              </a:endParaRPr>
            </a:p>
          </p:txBody>
        </p:sp>
        <p:sp>
          <p:nvSpPr>
            <p:cNvPr id="31" name="Freeform 5">
              <a:extLst>
                <a:ext uri="{FF2B5EF4-FFF2-40B4-BE49-F238E27FC236}">
                  <a16:creationId xmlns:a16="http://schemas.microsoft.com/office/drawing/2014/main" id="{593D98FE-437D-8A53-126A-FBE5FCF5E11F}"/>
                </a:ext>
              </a:extLst>
            </p:cNvPr>
            <p:cNvSpPr>
              <a:spLocks noEditPoints="1"/>
            </p:cNvSpPr>
            <p:nvPr/>
          </p:nvSpPr>
          <p:spPr bwMode="auto">
            <a:xfrm rot="10800000">
              <a:off x="540066" y="3703781"/>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AEAEAE">
                <a:alpha val="50000"/>
              </a:srgbClr>
            </a:solidFill>
            <a:ln>
              <a:noFill/>
            </a:ln>
          </p:spPr>
          <p:txBody>
            <a:bodyPr vert="horz" wrap="square" lIns="91440" tIns="45720" rIns="91440" bIns="45720" numCol="1" anchor="t" anchorCtr="0" compatLnSpc="1">
              <a:prstTxWarp prst="textNoShape">
                <a:avLst/>
              </a:prstTxWarp>
            </a:bodyPr>
            <a:lstStyle/>
            <a:p>
              <a:endParaRPr lang="en-US" i="1">
                <a:solidFill>
                  <a:srgbClr val="E96115"/>
                </a:solidFill>
                <a:latin typeface="IntelOne Text" panose="020B0503020203020204" pitchFamily="34" charset="0"/>
              </a:endParaRPr>
            </a:p>
          </p:txBody>
        </p:sp>
      </p:grpSp>
      <p:grpSp>
        <p:nvGrpSpPr>
          <p:cNvPr id="32" name="Group 31">
            <a:extLst>
              <a:ext uri="{FF2B5EF4-FFF2-40B4-BE49-F238E27FC236}">
                <a16:creationId xmlns:a16="http://schemas.microsoft.com/office/drawing/2014/main" id="{1D28739A-1E8F-6042-ECA6-C3156D1522DE}"/>
              </a:ext>
            </a:extLst>
          </p:cNvPr>
          <p:cNvGrpSpPr/>
          <p:nvPr/>
        </p:nvGrpSpPr>
        <p:grpSpPr>
          <a:xfrm rot="10800000">
            <a:off x="10769433" y="5522017"/>
            <a:ext cx="584367" cy="519554"/>
            <a:chOff x="457201" y="3618437"/>
            <a:chExt cx="584367" cy="519554"/>
          </a:xfrm>
        </p:grpSpPr>
        <p:sp>
          <p:nvSpPr>
            <p:cNvPr id="33" name="Rectangle 32">
              <a:extLst>
                <a:ext uri="{FF2B5EF4-FFF2-40B4-BE49-F238E27FC236}">
                  <a16:creationId xmlns:a16="http://schemas.microsoft.com/office/drawing/2014/main" id="{D2C97DF4-AB57-50B9-0DFC-3AC2A70D0E92}"/>
                </a:ext>
              </a:extLst>
            </p:cNvPr>
            <p:cNvSpPr/>
            <p:nvPr/>
          </p:nvSpPr>
          <p:spPr>
            <a:xfrm>
              <a:off x="457201" y="3618437"/>
              <a:ext cx="584367" cy="5195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IntelOne Text" panose="020B0503020203020204" pitchFamily="34" charset="0"/>
              </a:endParaRPr>
            </a:p>
          </p:txBody>
        </p:sp>
        <p:sp>
          <p:nvSpPr>
            <p:cNvPr id="34" name="Freeform 5">
              <a:extLst>
                <a:ext uri="{FF2B5EF4-FFF2-40B4-BE49-F238E27FC236}">
                  <a16:creationId xmlns:a16="http://schemas.microsoft.com/office/drawing/2014/main" id="{E6CFA584-95AE-1432-A1E4-E1A9E4AADF83}"/>
                </a:ext>
              </a:extLst>
            </p:cNvPr>
            <p:cNvSpPr>
              <a:spLocks noEditPoints="1"/>
            </p:cNvSpPr>
            <p:nvPr/>
          </p:nvSpPr>
          <p:spPr bwMode="auto">
            <a:xfrm rot="10800000">
              <a:off x="540066" y="3703781"/>
              <a:ext cx="418637" cy="348864"/>
            </a:xfrm>
            <a:custGeom>
              <a:avLst/>
              <a:gdLst>
                <a:gd name="T0" fmla="*/ 75 w 169"/>
                <a:gd name="T1" fmla="*/ 0 h 140"/>
                <a:gd name="T2" fmla="*/ 75 w 169"/>
                <a:gd name="T3" fmla="*/ 67 h 140"/>
                <a:gd name="T4" fmla="*/ 29 w 169"/>
                <a:gd name="T5" fmla="*/ 140 h 140"/>
                <a:gd name="T6" fmla="*/ 14 w 169"/>
                <a:gd name="T7" fmla="*/ 123 h 140"/>
                <a:gd name="T8" fmla="*/ 38 w 169"/>
                <a:gd name="T9" fmla="*/ 67 h 140"/>
                <a:gd name="T10" fmla="*/ 0 w 169"/>
                <a:gd name="T11" fmla="*/ 67 h 140"/>
                <a:gd name="T12" fmla="*/ 0 w 169"/>
                <a:gd name="T13" fmla="*/ 0 h 140"/>
                <a:gd name="T14" fmla="*/ 75 w 169"/>
                <a:gd name="T15" fmla="*/ 0 h 140"/>
                <a:gd name="T16" fmla="*/ 94 w 169"/>
                <a:gd name="T17" fmla="*/ 0 h 140"/>
                <a:gd name="T18" fmla="*/ 94 w 169"/>
                <a:gd name="T19" fmla="*/ 67 h 140"/>
                <a:gd name="T20" fmla="*/ 131 w 169"/>
                <a:gd name="T21" fmla="*/ 67 h 140"/>
                <a:gd name="T22" fmla="*/ 107 w 169"/>
                <a:gd name="T23" fmla="*/ 123 h 140"/>
                <a:gd name="T24" fmla="*/ 122 w 169"/>
                <a:gd name="T25" fmla="*/ 140 h 140"/>
                <a:gd name="T26" fmla="*/ 169 w 169"/>
                <a:gd name="T27" fmla="*/ 67 h 140"/>
                <a:gd name="T28" fmla="*/ 169 w 169"/>
                <a:gd name="T29" fmla="*/ 0 h 140"/>
                <a:gd name="T30" fmla="*/ 94 w 169"/>
                <a:gd name="T3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40">
                  <a:moveTo>
                    <a:pt x="75" y="0"/>
                  </a:moveTo>
                  <a:cubicBezTo>
                    <a:pt x="75" y="67"/>
                    <a:pt x="75" y="67"/>
                    <a:pt x="75" y="67"/>
                  </a:cubicBezTo>
                  <a:cubicBezTo>
                    <a:pt x="75" y="67"/>
                    <a:pt x="68" y="117"/>
                    <a:pt x="29" y="140"/>
                  </a:cubicBezTo>
                  <a:cubicBezTo>
                    <a:pt x="14" y="123"/>
                    <a:pt x="14" y="123"/>
                    <a:pt x="14" y="123"/>
                  </a:cubicBezTo>
                  <a:cubicBezTo>
                    <a:pt x="14" y="123"/>
                    <a:pt x="37" y="105"/>
                    <a:pt x="38" y="67"/>
                  </a:cubicBezTo>
                  <a:cubicBezTo>
                    <a:pt x="0" y="67"/>
                    <a:pt x="0" y="67"/>
                    <a:pt x="0" y="67"/>
                  </a:cubicBezTo>
                  <a:cubicBezTo>
                    <a:pt x="0" y="0"/>
                    <a:pt x="0" y="0"/>
                    <a:pt x="0" y="0"/>
                  </a:cubicBezTo>
                  <a:lnTo>
                    <a:pt x="75" y="0"/>
                  </a:lnTo>
                  <a:close/>
                  <a:moveTo>
                    <a:pt x="94" y="0"/>
                  </a:moveTo>
                  <a:cubicBezTo>
                    <a:pt x="94" y="67"/>
                    <a:pt x="94" y="67"/>
                    <a:pt x="94" y="67"/>
                  </a:cubicBezTo>
                  <a:cubicBezTo>
                    <a:pt x="131" y="67"/>
                    <a:pt x="131" y="67"/>
                    <a:pt x="131" y="67"/>
                  </a:cubicBezTo>
                  <a:cubicBezTo>
                    <a:pt x="130" y="105"/>
                    <a:pt x="107" y="123"/>
                    <a:pt x="107" y="123"/>
                  </a:cubicBezTo>
                  <a:cubicBezTo>
                    <a:pt x="122" y="140"/>
                    <a:pt x="122" y="140"/>
                    <a:pt x="122" y="140"/>
                  </a:cubicBezTo>
                  <a:cubicBezTo>
                    <a:pt x="162" y="117"/>
                    <a:pt x="169" y="67"/>
                    <a:pt x="169" y="67"/>
                  </a:cubicBezTo>
                  <a:cubicBezTo>
                    <a:pt x="169" y="0"/>
                    <a:pt x="169" y="0"/>
                    <a:pt x="169" y="0"/>
                  </a:cubicBezTo>
                  <a:lnTo>
                    <a:pt x="94" y="0"/>
                  </a:lnTo>
                  <a:close/>
                </a:path>
              </a:pathLst>
            </a:custGeom>
            <a:solidFill>
              <a:srgbClr val="AEAEAE">
                <a:alpha val="50000"/>
              </a:srgbClr>
            </a:solidFill>
            <a:ln>
              <a:noFill/>
            </a:ln>
          </p:spPr>
          <p:txBody>
            <a:bodyPr vert="horz" wrap="square" lIns="91440" tIns="45720" rIns="91440" bIns="45720" numCol="1" anchor="t" anchorCtr="0" compatLnSpc="1">
              <a:prstTxWarp prst="textNoShape">
                <a:avLst/>
              </a:prstTxWarp>
            </a:bodyPr>
            <a:lstStyle/>
            <a:p>
              <a:endParaRPr lang="en-US" i="1">
                <a:solidFill>
                  <a:srgbClr val="E96115"/>
                </a:solidFill>
                <a:latin typeface="IntelOne Text" panose="020B0503020203020204" pitchFamily="34" charset="0"/>
              </a:endParaRPr>
            </a:p>
          </p:txBody>
        </p:sp>
      </p:grpSp>
      <p:grpSp>
        <p:nvGrpSpPr>
          <p:cNvPr id="37" name="Group 36">
            <a:extLst>
              <a:ext uri="{FF2B5EF4-FFF2-40B4-BE49-F238E27FC236}">
                <a16:creationId xmlns:a16="http://schemas.microsoft.com/office/drawing/2014/main" id="{CE232CFC-9558-80D2-FF5C-FD77BF0B433C}"/>
              </a:ext>
            </a:extLst>
          </p:cNvPr>
          <p:cNvGrpSpPr>
            <a:grpSpLocks noChangeAspect="1"/>
          </p:cNvGrpSpPr>
          <p:nvPr/>
        </p:nvGrpSpPr>
        <p:grpSpPr>
          <a:xfrm>
            <a:off x="9562858" y="2855375"/>
            <a:ext cx="658247" cy="476901"/>
            <a:chOff x="5086350" y="2674789"/>
            <a:chExt cx="2019290" cy="1462980"/>
          </a:xfrm>
          <a:solidFill>
            <a:srgbClr val="00C7FD"/>
          </a:solidFill>
        </p:grpSpPr>
        <p:grpSp>
          <p:nvGrpSpPr>
            <p:cNvPr id="38" name="Graphic 21">
              <a:extLst>
                <a:ext uri="{FF2B5EF4-FFF2-40B4-BE49-F238E27FC236}">
                  <a16:creationId xmlns:a16="http://schemas.microsoft.com/office/drawing/2014/main" id="{097E330E-C615-EB34-1C12-25112396A298}"/>
                </a:ext>
              </a:extLst>
            </p:cNvPr>
            <p:cNvGrpSpPr/>
            <p:nvPr/>
          </p:nvGrpSpPr>
          <p:grpSpPr>
            <a:xfrm>
              <a:off x="5086350" y="3027154"/>
              <a:ext cx="551264" cy="757232"/>
              <a:chOff x="6000750" y="3391090"/>
              <a:chExt cx="52006" cy="71437"/>
            </a:xfrm>
            <a:grpFill/>
          </p:grpSpPr>
          <p:sp>
            <p:nvSpPr>
              <p:cNvPr id="43" name="Freeform: Shape 42">
                <a:extLst>
                  <a:ext uri="{FF2B5EF4-FFF2-40B4-BE49-F238E27FC236}">
                    <a16:creationId xmlns:a16="http://schemas.microsoft.com/office/drawing/2014/main" id="{07C6CE55-6142-D448-1325-F17B3347D8D2}"/>
                  </a:ext>
                </a:extLst>
              </p:cNvPr>
              <p:cNvSpPr/>
              <p:nvPr/>
            </p:nvSpPr>
            <p:spPr>
              <a:xfrm>
                <a:off x="6000750" y="3391090"/>
                <a:ext cx="52006" cy="14192"/>
              </a:xfrm>
              <a:custGeom>
                <a:avLst/>
                <a:gdLst>
                  <a:gd name="connsiteX0" fmla="*/ 52007 w 52006"/>
                  <a:gd name="connsiteY0" fmla="*/ 0 h 14192"/>
                  <a:gd name="connsiteX1" fmla="*/ 0 w 52006"/>
                  <a:gd name="connsiteY1" fmla="*/ 0 h 14192"/>
                  <a:gd name="connsiteX2" fmla="*/ 2667 w 52006"/>
                  <a:gd name="connsiteY2" fmla="*/ 14192 h 14192"/>
                  <a:gd name="connsiteX3" fmla="*/ 46292 w 52006"/>
                  <a:gd name="connsiteY3" fmla="*/ 14192 h 14192"/>
                  <a:gd name="connsiteX4" fmla="*/ 52007 w 52006"/>
                  <a:gd name="connsiteY4" fmla="*/ 0 h 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6" h="14192">
                    <a:moveTo>
                      <a:pt x="52007" y="0"/>
                    </a:moveTo>
                    <a:lnTo>
                      <a:pt x="0" y="0"/>
                    </a:lnTo>
                    <a:lnTo>
                      <a:pt x="2667" y="14192"/>
                    </a:lnTo>
                    <a:lnTo>
                      <a:pt x="46292" y="14192"/>
                    </a:lnTo>
                    <a:cubicBezTo>
                      <a:pt x="47816" y="9334"/>
                      <a:pt x="49625" y="4572"/>
                      <a:pt x="52007" y="0"/>
                    </a:cubicBezTo>
                    <a:close/>
                  </a:path>
                </a:pathLst>
              </a:custGeom>
              <a:grpFill/>
              <a:ln w="9525" cap="flat">
                <a:noFill/>
                <a:prstDash val="solid"/>
                <a:miter/>
              </a:ln>
            </p:spPr>
            <p:txBody>
              <a:bodyPr rtlCol="0" anchor="ctr" anchorCtr="0"/>
              <a:lstStyle/>
              <a:p>
                <a:endParaRPr lang="en-US" sz="800">
                  <a:solidFill>
                    <a:schemeClr val="accent1"/>
                  </a:solidFill>
                  <a:latin typeface="IntelOne Display Regular" panose="020B0503020203020204" pitchFamily="34" charset="0"/>
                </a:endParaRPr>
              </a:p>
            </p:txBody>
          </p:sp>
          <p:sp>
            <p:nvSpPr>
              <p:cNvPr id="44" name="Freeform: Shape 43">
                <a:extLst>
                  <a:ext uri="{FF2B5EF4-FFF2-40B4-BE49-F238E27FC236}">
                    <a16:creationId xmlns:a16="http://schemas.microsoft.com/office/drawing/2014/main" id="{569DE9AE-ABC3-8B8F-97BB-8E0B100693B9}"/>
                  </a:ext>
                </a:extLst>
              </p:cNvPr>
              <p:cNvSpPr/>
              <p:nvPr/>
            </p:nvSpPr>
            <p:spPr>
              <a:xfrm>
                <a:off x="6011703" y="3448335"/>
                <a:ext cx="40957" cy="14192"/>
              </a:xfrm>
              <a:custGeom>
                <a:avLst/>
                <a:gdLst>
                  <a:gd name="connsiteX0" fmla="*/ 35338 w 40957"/>
                  <a:gd name="connsiteY0" fmla="*/ 0 h 14192"/>
                  <a:gd name="connsiteX1" fmla="*/ 0 w 40957"/>
                  <a:gd name="connsiteY1" fmla="*/ 0 h 14192"/>
                  <a:gd name="connsiteX2" fmla="*/ 2762 w 40957"/>
                  <a:gd name="connsiteY2" fmla="*/ 14192 h 14192"/>
                  <a:gd name="connsiteX3" fmla="*/ 40957 w 40957"/>
                  <a:gd name="connsiteY3" fmla="*/ 14192 h 14192"/>
                  <a:gd name="connsiteX4" fmla="*/ 35338 w 40957"/>
                  <a:gd name="connsiteY4" fmla="*/ 0 h 14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 h="14192">
                    <a:moveTo>
                      <a:pt x="35338" y="0"/>
                    </a:moveTo>
                    <a:lnTo>
                      <a:pt x="0" y="0"/>
                    </a:lnTo>
                    <a:lnTo>
                      <a:pt x="2762" y="14192"/>
                    </a:lnTo>
                    <a:lnTo>
                      <a:pt x="40957" y="14192"/>
                    </a:lnTo>
                    <a:cubicBezTo>
                      <a:pt x="38672" y="9716"/>
                      <a:pt x="36767" y="4953"/>
                      <a:pt x="35338" y="0"/>
                    </a:cubicBezTo>
                    <a:close/>
                  </a:path>
                </a:pathLst>
              </a:custGeom>
              <a:grpFill/>
              <a:ln w="9525" cap="flat">
                <a:noFill/>
                <a:prstDash val="solid"/>
                <a:miter/>
              </a:ln>
            </p:spPr>
            <p:txBody>
              <a:bodyPr rtlCol="0" anchor="ctr" anchorCtr="0"/>
              <a:lstStyle/>
              <a:p>
                <a:endParaRPr lang="en-US" sz="800">
                  <a:solidFill>
                    <a:schemeClr val="accent1"/>
                  </a:solidFill>
                  <a:latin typeface="IntelOne Display Regular" panose="020B0503020203020204" pitchFamily="34" charset="0"/>
                </a:endParaRPr>
              </a:p>
            </p:txBody>
          </p:sp>
          <p:sp>
            <p:nvSpPr>
              <p:cNvPr id="45" name="Freeform: Shape 44">
                <a:extLst>
                  <a:ext uri="{FF2B5EF4-FFF2-40B4-BE49-F238E27FC236}">
                    <a16:creationId xmlns:a16="http://schemas.microsoft.com/office/drawing/2014/main" id="{123B55A8-CC1F-5180-AC4A-D6A22F9729FB}"/>
                  </a:ext>
                </a:extLst>
              </p:cNvPr>
              <p:cNvSpPr/>
              <p:nvPr/>
            </p:nvSpPr>
            <p:spPr>
              <a:xfrm>
                <a:off x="6006083" y="3419665"/>
                <a:ext cx="38385" cy="14192"/>
              </a:xfrm>
              <a:custGeom>
                <a:avLst/>
                <a:gdLst>
                  <a:gd name="connsiteX0" fmla="*/ 38005 w 38385"/>
                  <a:gd name="connsiteY0" fmla="*/ 7334 h 14192"/>
                  <a:gd name="connsiteX1" fmla="*/ 38386 w 38385"/>
                  <a:gd name="connsiteY1" fmla="*/ 0 h 14192"/>
                  <a:gd name="connsiteX2" fmla="*/ 0 w 38385"/>
                  <a:gd name="connsiteY2" fmla="*/ 0 h 14192"/>
                  <a:gd name="connsiteX3" fmla="*/ 2762 w 38385"/>
                  <a:gd name="connsiteY3" fmla="*/ 14192 h 14192"/>
                  <a:gd name="connsiteX4" fmla="*/ 38291 w 38385"/>
                  <a:gd name="connsiteY4" fmla="*/ 14192 h 14192"/>
                  <a:gd name="connsiteX5" fmla="*/ 38005 w 38385"/>
                  <a:gd name="connsiteY5" fmla="*/ 7334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 h="14192">
                    <a:moveTo>
                      <a:pt x="38005" y="7334"/>
                    </a:moveTo>
                    <a:cubicBezTo>
                      <a:pt x="38005" y="4858"/>
                      <a:pt x="38100" y="2476"/>
                      <a:pt x="38386" y="0"/>
                    </a:cubicBezTo>
                    <a:lnTo>
                      <a:pt x="0" y="0"/>
                    </a:lnTo>
                    <a:lnTo>
                      <a:pt x="2762" y="14192"/>
                    </a:lnTo>
                    <a:lnTo>
                      <a:pt x="38291" y="14192"/>
                    </a:lnTo>
                    <a:cubicBezTo>
                      <a:pt x="38100" y="12001"/>
                      <a:pt x="38005" y="9715"/>
                      <a:pt x="38005" y="7334"/>
                    </a:cubicBezTo>
                    <a:close/>
                  </a:path>
                </a:pathLst>
              </a:custGeom>
              <a:grpFill/>
              <a:ln w="9525" cap="flat">
                <a:noFill/>
                <a:prstDash val="solid"/>
                <a:miter/>
              </a:ln>
            </p:spPr>
            <p:txBody>
              <a:bodyPr rtlCol="0" anchor="ctr" anchorCtr="0"/>
              <a:lstStyle/>
              <a:p>
                <a:endParaRPr lang="en-US" sz="800">
                  <a:solidFill>
                    <a:schemeClr val="accent1"/>
                  </a:solidFill>
                  <a:latin typeface="IntelOne Display Regular" panose="020B0503020203020204" pitchFamily="34" charset="0"/>
                </a:endParaRPr>
              </a:p>
            </p:txBody>
          </p:sp>
        </p:grpSp>
        <p:sp>
          <p:nvSpPr>
            <p:cNvPr id="39" name="Freeform: Shape 38">
              <a:extLst>
                <a:ext uri="{FF2B5EF4-FFF2-40B4-BE49-F238E27FC236}">
                  <a16:creationId xmlns:a16="http://schemas.microsoft.com/office/drawing/2014/main" id="{5606AF09-3FC2-98D5-CF7D-606260AADF49}"/>
                </a:ext>
              </a:extLst>
            </p:cNvPr>
            <p:cNvSpPr/>
            <p:nvPr/>
          </p:nvSpPr>
          <p:spPr>
            <a:xfrm rot="2700000">
              <a:off x="6714245" y="2851311"/>
              <a:ext cx="201919" cy="201919"/>
            </a:xfrm>
            <a:custGeom>
              <a:avLst/>
              <a:gdLst>
                <a:gd name="connsiteX0" fmla="*/ 0 w 19049"/>
                <a:gd name="connsiteY0" fmla="*/ 0 h 19049"/>
                <a:gd name="connsiteX1" fmla="*/ 19050 w 19049"/>
                <a:gd name="connsiteY1" fmla="*/ 0 h 19049"/>
                <a:gd name="connsiteX2" fmla="*/ 19050 w 19049"/>
                <a:gd name="connsiteY2" fmla="*/ 19050 h 19049"/>
                <a:gd name="connsiteX3" fmla="*/ 0 w 19049"/>
                <a:gd name="connsiteY3" fmla="*/ 19050 h 19049"/>
              </a:gdLst>
              <a:ahLst/>
              <a:cxnLst>
                <a:cxn ang="0">
                  <a:pos x="connsiteX0" y="connsiteY0"/>
                </a:cxn>
                <a:cxn ang="0">
                  <a:pos x="connsiteX1" y="connsiteY1"/>
                </a:cxn>
                <a:cxn ang="0">
                  <a:pos x="connsiteX2" y="connsiteY2"/>
                </a:cxn>
                <a:cxn ang="0">
                  <a:pos x="connsiteX3" y="connsiteY3"/>
                </a:cxn>
              </a:cxnLst>
              <a:rect l="l" t="t" r="r" b="b"/>
              <a:pathLst>
                <a:path w="19049" h="19049">
                  <a:moveTo>
                    <a:pt x="0" y="0"/>
                  </a:moveTo>
                  <a:lnTo>
                    <a:pt x="19050" y="0"/>
                  </a:lnTo>
                  <a:lnTo>
                    <a:pt x="19050" y="19050"/>
                  </a:lnTo>
                  <a:lnTo>
                    <a:pt x="0" y="19050"/>
                  </a:lnTo>
                  <a:close/>
                </a:path>
              </a:pathLst>
            </a:custGeom>
            <a:grpFill/>
            <a:ln w="9525" cap="flat">
              <a:noFill/>
              <a:prstDash val="solid"/>
              <a:miter/>
            </a:ln>
          </p:spPr>
          <p:txBody>
            <a:bodyPr rtlCol="0" anchor="ctr" anchorCtr="0"/>
            <a:lstStyle/>
            <a:p>
              <a:endParaRPr lang="en-US" sz="800">
                <a:solidFill>
                  <a:schemeClr val="accent1"/>
                </a:solidFill>
                <a:latin typeface="IntelOne Display Regular" panose="020B0503020203020204" pitchFamily="34" charset="0"/>
              </a:endParaRPr>
            </a:p>
          </p:txBody>
        </p:sp>
        <p:sp>
          <p:nvSpPr>
            <p:cNvPr id="40" name="Freeform: Shape 39">
              <a:extLst>
                <a:ext uri="{FF2B5EF4-FFF2-40B4-BE49-F238E27FC236}">
                  <a16:creationId xmlns:a16="http://schemas.microsoft.com/office/drawing/2014/main" id="{BFB4CB48-65E5-C7D1-7F04-1E00F39F7600}"/>
                </a:ext>
              </a:extLst>
            </p:cNvPr>
            <p:cNvSpPr/>
            <p:nvPr/>
          </p:nvSpPr>
          <p:spPr>
            <a:xfrm rot="18900000">
              <a:off x="6315897" y="3157735"/>
              <a:ext cx="412934" cy="201919"/>
            </a:xfrm>
            <a:custGeom>
              <a:avLst/>
              <a:gdLst>
                <a:gd name="connsiteX0" fmla="*/ 0 w 38956"/>
                <a:gd name="connsiteY0" fmla="*/ 0 h 19049"/>
                <a:gd name="connsiteX1" fmla="*/ 38957 w 38956"/>
                <a:gd name="connsiteY1" fmla="*/ 0 h 19049"/>
                <a:gd name="connsiteX2" fmla="*/ 38957 w 38956"/>
                <a:gd name="connsiteY2" fmla="*/ 19050 h 19049"/>
                <a:gd name="connsiteX3" fmla="*/ 0 w 38956"/>
                <a:gd name="connsiteY3" fmla="*/ 19050 h 19049"/>
              </a:gdLst>
              <a:ahLst/>
              <a:cxnLst>
                <a:cxn ang="0">
                  <a:pos x="connsiteX0" y="connsiteY0"/>
                </a:cxn>
                <a:cxn ang="0">
                  <a:pos x="connsiteX1" y="connsiteY1"/>
                </a:cxn>
                <a:cxn ang="0">
                  <a:pos x="connsiteX2" y="connsiteY2"/>
                </a:cxn>
                <a:cxn ang="0">
                  <a:pos x="connsiteX3" y="connsiteY3"/>
                </a:cxn>
              </a:cxnLst>
              <a:rect l="l" t="t" r="r" b="b"/>
              <a:pathLst>
                <a:path w="38956" h="19049">
                  <a:moveTo>
                    <a:pt x="0" y="0"/>
                  </a:moveTo>
                  <a:lnTo>
                    <a:pt x="38957" y="0"/>
                  </a:lnTo>
                  <a:lnTo>
                    <a:pt x="38957" y="19050"/>
                  </a:lnTo>
                  <a:lnTo>
                    <a:pt x="0" y="19050"/>
                  </a:lnTo>
                  <a:close/>
                </a:path>
              </a:pathLst>
            </a:custGeom>
            <a:solidFill>
              <a:srgbClr val="0068B5"/>
            </a:solidFill>
            <a:ln w="9525" cap="flat">
              <a:noFill/>
              <a:prstDash val="solid"/>
              <a:miter/>
            </a:ln>
          </p:spPr>
          <p:txBody>
            <a:bodyPr rtlCol="0" anchor="ctr" anchorCtr="0"/>
            <a:lstStyle/>
            <a:p>
              <a:endParaRPr lang="en-US" sz="800">
                <a:solidFill>
                  <a:schemeClr val="accent1"/>
                </a:solidFill>
                <a:latin typeface="IntelOne Display Regular" panose="020B0503020203020204" pitchFamily="34" charset="0"/>
              </a:endParaRPr>
            </a:p>
          </p:txBody>
        </p:sp>
        <p:sp>
          <p:nvSpPr>
            <p:cNvPr id="41" name="Freeform: Shape 40">
              <a:extLst>
                <a:ext uri="{FF2B5EF4-FFF2-40B4-BE49-F238E27FC236}">
                  <a16:creationId xmlns:a16="http://schemas.microsoft.com/office/drawing/2014/main" id="{0E823415-0BE6-CACA-B6C8-4421AC435C8B}"/>
                </a:ext>
              </a:extLst>
            </p:cNvPr>
            <p:cNvSpPr/>
            <p:nvPr/>
          </p:nvSpPr>
          <p:spPr>
            <a:xfrm>
              <a:off x="5645691" y="2674789"/>
              <a:ext cx="1459949" cy="1462980"/>
            </a:xfrm>
            <a:custGeom>
              <a:avLst/>
              <a:gdLst>
                <a:gd name="connsiteX0" fmla="*/ 116396 w 137731"/>
                <a:gd name="connsiteY0" fmla="*/ 47339 h 138017"/>
                <a:gd name="connsiteX1" fmla="*/ 121063 w 137731"/>
                <a:gd name="connsiteY1" fmla="*/ 68866 h 138017"/>
                <a:gd name="connsiteX2" fmla="*/ 121063 w 137731"/>
                <a:gd name="connsiteY2" fmla="*/ 69152 h 138017"/>
                <a:gd name="connsiteX3" fmla="*/ 68866 w 137731"/>
                <a:gd name="connsiteY3" fmla="*/ 121349 h 138017"/>
                <a:gd name="connsiteX4" fmla="*/ 16669 w 137731"/>
                <a:gd name="connsiteY4" fmla="*/ 68866 h 138017"/>
                <a:gd name="connsiteX5" fmla="*/ 68866 w 137731"/>
                <a:gd name="connsiteY5" fmla="*/ 16669 h 138017"/>
                <a:gd name="connsiteX6" fmla="*/ 88678 w 137731"/>
                <a:gd name="connsiteY6" fmla="*/ 20574 h 138017"/>
                <a:gd name="connsiteX7" fmla="*/ 101156 w 137731"/>
                <a:gd name="connsiteY7" fmla="*/ 8096 h 138017"/>
                <a:gd name="connsiteX8" fmla="*/ 68866 w 137731"/>
                <a:gd name="connsiteY8" fmla="*/ 0 h 138017"/>
                <a:gd name="connsiteX9" fmla="*/ 0 w 137731"/>
                <a:gd name="connsiteY9" fmla="*/ 69152 h 138017"/>
                <a:gd name="connsiteX10" fmla="*/ 68866 w 137731"/>
                <a:gd name="connsiteY10" fmla="*/ 138017 h 138017"/>
                <a:gd name="connsiteX11" fmla="*/ 137732 w 137731"/>
                <a:gd name="connsiteY11" fmla="*/ 69152 h 138017"/>
                <a:gd name="connsiteX12" fmla="*/ 137732 w 137731"/>
                <a:gd name="connsiteY12" fmla="*/ 68866 h 138017"/>
                <a:gd name="connsiteX13" fmla="*/ 128778 w 137731"/>
                <a:gd name="connsiteY13" fmla="*/ 34957 h 138017"/>
                <a:gd name="connsiteX14" fmla="*/ 116396 w 137731"/>
                <a:gd name="connsiteY14" fmla="*/ 47339 h 1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731" h="138017">
                  <a:moveTo>
                    <a:pt x="116396" y="47339"/>
                  </a:moveTo>
                  <a:cubicBezTo>
                    <a:pt x="119348" y="53911"/>
                    <a:pt x="121063" y="61150"/>
                    <a:pt x="121063" y="68866"/>
                  </a:cubicBezTo>
                  <a:lnTo>
                    <a:pt x="121063" y="69152"/>
                  </a:lnTo>
                  <a:cubicBezTo>
                    <a:pt x="121063" y="97917"/>
                    <a:pt x="97631" y="121349"/>
                    <a:pt x="68866" y="121349"/>
                  </a:cubicBezTo>
                  <a:cubicBezTo>
                    <a:pt x="40100" y="121349"/>
                    <a:pt x="16669" y="97917"/>
                    <a:pt x="16669" y="68866"/>
                  </a:cubicBezTo>
                  <a:cubicBezTo>
                    <a:pt x="16669" y="40100"/>
                    <a:pt x="40100" y="16669"/>
                    <a:pt x="68866" y="16669"/>
                  </a:cubicBezTo>
                  <a:cubicBezTo>
                    <a:pt x="75914" y="16669"/>
                    <a:pt x="82582" y="18097"/>
                    <a:pt x="88678" y="20574"/>
                  </a:cubicBezTo>
                  <a:lnTo>
                    <a:pt x="101156" y="8096"/>
                  </a:lnTo>
                  <a:cubicBezTo>
                    <a:pt x="91535" y="2953"/>
                    <a:pt x="80486" y="0"/>
                    <a:pt x="68866" y="0"/>
                  </a:cubicBezTo>
                  <a:cubicBezTo>
                    <a:pt x="30861" y="0"/>
                    <a:pt x="0" y="30861"/>
                    <a:pt x="0" y="69152"/>
                  </a:cubicBezTo>
                  <a:cubicBezTo>
                    <a:pt x="0" y="107156"/>
                    <a:pt x="30861" y="138017"/>
                    <a:pt x="68866" y="138017"/>
                  </a:cubicBezTo>
                  <a:cubicBezTo>
                    <a:pt x="106871" y="138017"/>
                    <a:pt x="137732" y="107156"/>
                    <a:pt x="137732" y="69152"/>
                  </a:cubicBezTo>
                  <a:lnTo>
                    <a:pt x="137732" y="68866"/>
                  </a:lnTo>
                  <a:cubicBezTo>
                    <a:pt x="137732" y="56579"/>
                    <a:pt x="134398" y="45053"/>
                    <a:pt x="128778" y="34957"/>
                  </a:cubicBezTo>
                  <a:lnTo>
                    <a:pt x="116396" y="47339"/>
                  </a:lnTo>
                  <a:close/>
                </a:path>
              </a:pathLst>
            </a:custGeom>
            <a:solidFill>
              <a:srgbClr val="0068B5"/>
            </a:solidFill>
            <a:ln w="9525" cap="flat">
              <a:noFill/>
              <a:prstDash val="solid"/>
              <a:miter/>
            </a:ln>
          </p:spPr>
          <p:txBody>
            <a:bodyPr rtlCol="0" anchor="ctr" anchorCtr="0"/>
            <a:lstStyle/>
            <a:p>
              <a:endParaRPr lang="en-US" sz="800">
                <a:solidFill>
                  <a:schemeClr val="accent1"/>
                </a:solidFill>
                <a:latin typeface="IntelOne Display Regular" panose="020B0503020203020204" pitchFamily="34" charset="0"/>
              </a:endParaRPr>
            </a:p>
          </p:txBody>
        </p:sp>
        <p:sp>
          <p:nvSpPr>
            <p:cNvPr id="42" name="Freeform: Shape 41">
              <a:extLst>
                <a:ext uri="{FF2B5EF4-FFF2-40B4-BE49-F238E27FC236}">
                  <a16:creationId xmlns:a16="http://schemas.microsoft.com/office/drawing/2014/main" id="{9DA96432-A968-733C-0F24-9EDD5CED5B46}"/>
                </a:ext>
              </a:extLst>
            </p:cNvPr>
            <p:cNvSpPr/>
            <p:nvPr/>
          </p:nvSpPr>
          <p:spPr>
            <a:xfrm>
              <a:off x="5995035" y="2987605"/>
              <a:ext cx="509871" cy="317194"/>
            </a:xfrm>
            <a:custGeom>
              <a:avLst/>
              <a:gdLst>
                <a:gd name="connsiteX0" fmla="*/ 19241 w 48101"/>
                <a:gd name="connsiteY0" fmla="*/ 4398 h 29924"/>
                <a:gd name="connsiteX1" fmla="*/ 0 w 48101"/>
                <a:gd name="connsiteY1" fmla="*/ 27353 h 29924"/>
                <a:gd name="connsiteX2" fmla="*/ 8096 w 48101"/>
                <a:gd name="connsiteY2" fmla="*/ 29925 h 29924"/>
                <a:gd name="connsiteX3" fmla="*/ 23241 w 48101"/>
                <a:gd name="connsiteY3" fmla="*/ 11923 h 29924"/>
                <a:gd name="connsiteX4" fmla="*/ 41339 w 48101"/>
                <a:gd name="connsiteY4" fmla="*/ 8779 h 29924"/>
                <a:gd name="connsiteX5" fmla="*/ 48101 w 48101"/>
                <a:gd name="connsiteY5" fmla="*/ 1540 h 29924"/>
                <a:gd name="connsiteX6" fmla="*/ 19241 w 48101"/>
                <a:gd name="connsiteY6" fmla="*/ 4398 h 2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01" h="29924">
                  <a:moveTo>
                    <a:pt x="19241" y="4398"/>
                  </a:moveTo>
                  <a:cubicBezTo>
                    <a:pt x="10001" y="9256"/>
                    <a:pt x="3143" y="17352"/>
                    <a:pt x="0" y="27353"/>
                  </a:cubicBezTo>
                  <a:lnTo>
                    <a:pt x="8096" y="29925"/>
                  </a:lnTo>
                  <a:cubicBezTo>
                    <a:pt x="10573" y="22114"/>
                    <a:pt x="15907" y="15733"/>
                    <a:pt x="23241" y="11923"/>
                  </a:cubicBezTo>
                  <a:cubicBezTo>
                    <a:pt x="28861" y="8970"/>
                    <a:pt x="35147" y="7922"/>
                    <a:pt x="41339" y="8779"/>
                  </a:cubicBezTo>
                  <a:lnTo>
                    <a:pt x="48101" y="1540"/>
                  </a:lnTo>
                  <a:cubicBezTo>
                    <a:pt x="38386" y="-1222"/>
                    <a:pt x="28194" y="-269"/>
                    <a:pt x="19241" y="4398"/>
                  </a:cubicBezTo>
                  <a:close/>
                </a:path>
              </a:pathLst>
            </a:custGeom>
            <a:grpFill/>
            <a:ln w="9525" cap="flat">
              <a:noFill/>
              <a:prstDash val="solid"/>
              <a:miter/>
            </a:ln>
          </p:spPr>
          <p:txBody>
            <a:bodyPr rtlCol="0" anchor="ctr" anchorCtr="0"/>
            <a:lstStyle/>
            <a:p>
              <a:endParaRPr lang="en-US" sz="800">
                <a:solidFill>
                  <a:schemeClr val="accent1"/>
                </a:solidFill>
                <a:latin typeface="IntelOne Display Regular" panose="020B0503020203020204" pitchFamily="34" charset="0"/>
              </a:endParaRPr>
            </a:p>
          </p:txBody>
        </p:sp>
      </p:grpSp>
      <p:sp>
        <p:nvSpPr>
          <p:cNvPr id="49" name="TextBox 48">
            <a:extLst>
              <a:ext uri="{FF2B5EF4-FFF2-40B4-BE49-F238E27FC236}">
                <a16:creationId xmlns:a16="http://schemas.microsoft.com/office/drawing/2014/main" id="{A85BB315-FF72-6271-50AA-91E1B4170E8C}"/>
              </a:ext>
            </a:extLst>
          </p:cNvPr>
          <p:cNvSpPr txBox="1"/>
          <p:nvPr/>
        </p:nvSpPr>
        <p:spPr>
          <a:xfrm>
            <a:off x="6977818" y="2801438"/>
            <a:ext cx="2595583" cy="584775"/>
          </a:xfrm>
          <a:prstGeom prst="rect">
            <a:avLst/>
          </a:prstGeom>
          <a:noFill/>
        </p:spPr>
        <p:txBody>
          <a:bodyPr wrap="none" anchor="ctr" anchorCtr="0">
            <a:spAutoFit/>
          </a:bodyPr>
          <a:lstStyle/>
          <a:p>
            <a:pPr algn="ctr"/>
            <a:r>
              <a:rPr lang="en-US" sz="3200">
                <a:solidFill>
                  <a:schemeClr val="accent1"/>
                </a:solidFill>
                <a:latin typeface="IntelOne Text Medium" panose="020B0703020203020204" pitchFamily="34" charset="0"/>
              </a:rPr>
              <a:t>200x Faster</a:t>
            </a:r>
          </a:p>
        </p:txBody>
      </p:sp>
    </p:spTree>
    <p:extLst>
      <p:ext uri="{BB962C8B-B14F-4D97-AF65-F5344CB8AC3E}">
        <p14:creationId xmlns:p14="http://schemas.microsoft.com/office/powerpoint/2010/main" val="152684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FFISYNC_SLIDE_GUID" val="879d83f1-8727-41b4-a96d-fb64a0e6ac49"/>
</p:tagLst>
</file>

<file path=ppt/theme/theme1.xml><?xml version="1.0" encoding="utf-8"?>
<a:theme xmlns:a="http://schemas.openxmlformats.org/drawingml/2006/main" name="IT@Intel June 2021">
  <a:themeElements>
    <a:clrScheme name="Intel 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2021">
      <a:majorFont>
        <a:latin typeface="IntelOne Display Light"/>
        <a:ea typeface="Helvetica Neue"/>
        <a:cs typeface="Helvetica Neue"/>
      </a:majorFont>
      <a:minorFont>
        <a:latin typeface="IntelOne Text Ligh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Theme1" id="{FD5E17D2-2CB4-4788-BCBC-F3F658FA850B}" vid="{9C6A121C-822C-4A49-B9CA-A9BF65F8DBC8}"/>
    </a:ext>
  </a:extLst>
</a:theme>
</file>

<file path=ppt/theme/theme2.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b94fa77-9ca5-4163-a5f5-27650a5f489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91F7C8F2EF144281F0582D52CFCC9A" ma:contentTypeVersion="16" ma:contentTypeDescription="Create a new document." ma:contentTypeScope="" ma:versionID="3bdd47c77c023da77ba08e49dc478779">
  <xsd:schema xmlns:xsd="http://www.w3.org/2001/XMLSchema" xmlns:xs="http://www.w3.org/2001/XMLSchema" xmlns:p="http://schemas.microsoft.com/office/2006/metadata/properties" xmlns:ns3="8caadbfb-c65b-4f1d-8468-b00e2a2a1529" xmlns:ns4="8b94fa77-9ca5-4163-a5f5-27650a5f489d" targetNamespace="http://schemas.microsoft.com/office/2006/metadata/properties" ma:root="true" ma:fieldsID="d10f8cb32afd54e10d762353a8defd36" ns3:_="" ns4:_="">
    <xsd:import namespace="8caadbfb-c65b-4f1d-8468-b00e2a2a1529"/>
    <xsd:import namespace="8b94fa77-9ca5-4163-a5f5-27650a5f489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Location" minOccurs="0"/>
                <xsd:element ref="ns4:MediaLengthInSeconds" minOccurs="0"/>
                <xsd:element ref="ns4:MediaServiceOCR" minOccurs="0"/>
                <xsd:element ref="ns4:MediaServiceAutoKeyPoints" minOccurs="0"/>
                <xsd:element ref="ns4:MediaServiceKeyPoint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aadbfb-c65b-4f1d-8468-b00e2a2a152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94fa77-9ca5-4163-a5f5-27650a5f489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87B9AE-D33C-468F-9E6B-281C9FE82DF0}">
  <ds:schemaRefs>
    <ds:schemaRef ds:uri="8b94fa77-9ca5-4163-a5f5-27650a5f489d"/>
    <ds:schemaRef ds:uri="8caadbfb-c65b-4f1d-8468-b00e2a2a15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37BFA91-9A99-4571-9BD9-4B6A2379C276}">
  <ds:schemaRefs>
    <ds:schemaRef ds:uri="8b94fa77-9ca5-4163-a5f5-27650a5f489d"/>
    <ds:schemaRef ds:uri="8caadbfb-c65b-4f1d-8468-b00e2a2a15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D2C3A3C-576F-4FC6-816E-4EF5F321DBE0}">
  <ds:schemaRefs>
    <ds:schemaRef ds:uri="http://schemas.microsoft.com/sharepoint/v3/contenttype/forms"/>
  </ds:schemaRefs>
</ds:datastoreItem>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emplate>Brand-ppt-template-kk2</Template>
  <TotalTime>14</TotalTime>
  <Words>3393</Words>
  <Application>Microsoft Office PowerPoint</Application>
  <PresentationFormat>Widescreen</PresentationFormat>
  <Paragraphs>315</Paragraphs>
  <Slides>23</Slides>
  <Notes>23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IntelOne Display Light</vt:lpstr>
      <vt:lpstr>IntelOne Text Bold</vt:lpstr>
      <vt:lpstr>Wingdings</vt:lpstr>
      <vt:lpstr>IntelOne Text Light</vt:lpstr>
      <vt:lpstr>Arial</vt:lpstr>
      <vt:lpstr>IntelOne Display Regular</vt:lpstr>
      <vt:lpstr>IntelOne Text</vt:lpstr>
      <vt:lpstr>IntelOne Text Medium</vt:lpstr>
      <vt:lpstr>Calibri</vt:lpstr>
      <vt:lpstr>IT@Intel June 2021</vt:lpstr>
      <vt:lpstr>Intel® Automated Factory Solutions (Intel® AFS)</vt:lpstr>
      <vt:lpstr>Notices &amp; Disclaimers</vt:lpstr>
      <vt:lpstr>Automating Intel’s Factories Worldwide</vt:lpstr>
      <vt:lpstr>Why Is Intel Building Commercial Manufacturing Software?</vt:lpstr>
      <vt:lpstr>PowerPoint Presentation</vt:lpstr>
      <vt:lpstr>Intel® AFS Software Suite</vt:lpstr>
      <vt:lpstr>PowerPoint Presentation</vt:lpstr>
      <vt:lpstr>Intel® Factory Pathfinder – Digital Twin Simulation Use Case</vt:lpstr>
      <vt:lpstr>Real Results with Intel® Factory Pathfinder Newly available public data published by Sony and Intel in our digital twin whitepaper</vt:lpstr>
      <vt:lpstr>PowerPoint Presentation</vt:lpstr>
      <vt:lpstr>Simulation Optimization Driven by Intel® Factory Optimizer</vt:lpstr>
      <vt:lpstr>PowerPoint Presentation</vt:lpstr>
      <vt:lpstr>Intel® Factory Recon: Multi-Mode Graphical Digital Twin Recon is a rich visual digital twin, enabling full campus operational vision</vt:lpstr>
      <vt:lpstr>Intel® Recon UI Sample</vt:lpstr>
      <vt:lpstr>Real Results with Intel® Recon Newly available public data published by Sony and Intel in our digital twin whitepaper</vt:lpstr>
      <vt:lpstr>Factory Recon to Run in Intel’s Own Fabs</vt:lpstr>
      <vt:lpstr>PowerPoint Presentation</vt:lpstr>
      <vt:lpstr>Intel® Factory Adapter</vt:lpstr>
      <vt:lpstr>PowerPoint Presentation</vt:lpstr>
      <vt:lpstr>Implementation of Intel® Factory Pathfinder for Enterprise</vt:lpstr>
      <vt:lpstr>Related Content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Killeen, Kristine</dc:creator>
  <cp:lastModifiedBy>West, Wendy</cp:lastModifiedBy>
  <cp:revision>2</cp:revision>
  <dcterms:created xsi:type="dcterms:W3CDTF">2020-10-08T23:31:50Z</dcterms:created>
  <dcterms:modified xsi:type="dcterms:W3CDTF">2023-09-18T21:18:16Z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0x0101007A91F7C8F2EF144281F0582D52CFCC9A</vt:lpwstr>
  </property>
</Properties>
</file>